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62" r:id="rId5"/>
    <p:sldId id="265" r:id="rId6"/>
    <p:sldId id="264" r:id="rId7"/>
    <p:sldId id="276" r:id="rId8"/>
    <p:sldId id="275" r:id="rId9"/>
    <p:sldId id="257" r:id="rId10"/>
    <p:sldId id="272" r:id="rId11"/>
    <p:sldId id="271" r:id="rId12"/>
    <p:sldId id="26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86F3A"/>
    <a:srgbClr val="C67023"/>
    <a:srgbClr val="D2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9" autoAdjust="0"/>
    <p:restoredTop sz="94622" autoAdjust="0"/>
  </p:normalViewPr>
  <p:slideViewPr>
    <p:cSldViewPr>
      <p:cViewPr varScale="1">
        <p:scale>
          <a:sx n="49" d="100"/>
          <a:sy n="49" d="100"/>
        </p:scale>
        <p:origin x="8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2C6AA-BC8B-43A5-961E-AE670AEC57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63B75-29FF-4418-9B3B-D3EE398E2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3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68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0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7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0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6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3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0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0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6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63B75-29FF-4418-9B3B-D3EE398E24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6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091D2-85B4-47F2-890E-FA0731D532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17775"/>
            <a:ext cx="2259874" cy="225987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68C934-A9CA-4107-94DA-AC1A286B2814}"/>
              </a:ext>
            </a:extLst>
          </p:cNvPr>
          <p:cNvSpPr txBox="1">
            <a:spLocks/>
          </p:cNvSpPr>
          <p:nvPr/>
        </p:nvSpPr>
        <p:spPr>
          <a:xfrm>
            <a:off x="4072834" y="3863197"/>
            <a:ext cx="9599023" cy="1655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/>
              <a:t>Мобильное руководство для новичков</a:t>
            </a:r>
          </a:p>
          <a:p>
            <a:pPr marL="0" indent="0" algn="ctr">
              <a:buNone/>
            </a:pPr>
            <a:endParaRPr lang="ru-RU" sz="4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2A0460-7C92-4A00-8578-0224005D7D10}"/>
              </a:ext>
            </a:extLst>
          </p:cNvPr>
          <p:cNvSpPr/>
          <p:nvPr/>
        </p:nvSpPr>
        <p:spPr>
          <a:xfrm>
            <a:off x="1866900" y="1962882"/>
            <a:ext cx="1455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D2792B"/>
                </a:solidFill>
                <a:latin typeface="+mj-lt"/>
              </a:rPr>
              <a:t>Factorio Guide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2CDE99-D6A6-4A59-B942-9BCC569E5B70}"/>
              </a:ext>
            </a:extLst>
          </p:cNvPr>
          <p:cNvSpPr/>
          <p:nvPr/>
        </p:nvSpPr>
        <p:spPr>
          <a:xfrm>
            <a:off x="8686800" y="7962900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dirty="0"/>
              <a:t>Выполнила команда 1 курса «Дженерики»</a:t>
            </a:r>
            <a:br>
              <a:rPr lang="ru-RU" sz="3200" dirty="0"/>
            </a:br>
            <a:r>
              <a:rPr lang="ru-RU" sz="3200" dirty="0"/>
              <a:t>Институт новых материалов и технологий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C4D178-D449-40FC-8528-7A0046A0E8ED}"/>
              </a:ext>
            </a:extLst>
          </p:cNvPr>
          <p:cNvSpPr/>
          <p:nvPr/>
        </p:nvSpPr>
        <p:spPr>
          <a:xfrm>
            <a:off x="3200400" y="1538881"/>
            <a:ext cx="8915400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6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Дальнейшее развитие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F83E5-85DF-45D9-85C2-9733D37DB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04900"/>
            <a:ext cx="1904400" cy="1904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D5AF4D-0621-482E-B6F8-46ACFA78DCD7}"/>
              </a:ext>
            </a:extLst>
          </p:cNvPr>
          <p:cNvSpPr/>
          <p:nvPr/>
        </p:nvSpPr>
        <p:spPr>
          <a:xfrm>
            <a:off x="17101071" y="9182100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ED9BB-D4EC-4B2E-8192-E94986E4620E}"/>
              </a:ext>
            </a:extLst>
          </p:cNvPr>
          <p:cNvSpPr txBox="1"/>
          <p:nvPr/>
        </p:nvSpPr>
        <p:spPr>
          <a:xfrm>
            <a:off x="2667000" y="3695700"/>
            <a:ext cx="12525659" cy="387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5715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Доработать калькулятор крафтов</a:t>
            </a:r>
          </a:p>
          <a:p>
            <a:pPr marL="457200">
              <a:lnSpc>
                <a:spcPct val="115000"/>
              </a:lnSpc>
            </a:pPr>
            <a:endParaRPr lang="ru-RU" sz="3600" dirty="0">
              <a:effectLst/>
              <a:ea typeface="Times New Roman" panose="02020603050405020304" pitchFamily="18" charset="0"/>
            </a:endParaRPr>
          </a:p>
          <a:p>
            <a:pPr marL="1028700" indent="-5715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3600" dirty="0">
                <a:ea typeface="Times New Roman" panose="02020603050405020304" pitchFamily="18" charset="0"/>
              </a:rPr>
              <a:t>Расширить </a:t>
            </a:r>
            <a:r>
              <a:rPr lang="ru-RU" sz="3600" b="0" i="0" dirty="0">
                <a:solidFill>
                  <a:srgbClr val="000000"/>
                </a:solidFill>
                <a:effectLst/>
              </a:rPr>
              <a:t>описание предметов во всех блоках</a:t>
            </a:r>
          </a:p>
          <a:p>
            <a:pPr marL="1028700" indent="-57150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3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028700" indent="-5715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3600" dirty="0">
                <a:ea typeface="Times New Roman" panose="02020603050405020304" pitchFamily="18" charset="0"/>
              </a:rPr>
              <a:t>Сделать приложение доступным для </a:t>
            </a:r>
            <a:r>
              <a:rPr lang="en-US" sz="3600" dirty="0">
                <a:ea typeface="Times New Roman" panose="02020603050405020304" pitchFamily="18" charset="0"/>
              </a:rPr>
              <a:t>IOS</a:t>
            </a:r>
            <a:endParaRPr lang="ru-RU" sz="3600" dirty="0">
              <a:effectLst/>
              <a:ea typeface="Times New Roman" panose="02020603050405020304" pitchFamily="18" charset="0"/>
            </a:endParaRPr>
          </a:p>
          <a:p>
            <a:pPr marL="1028700" indent="-57150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3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3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940F1A-FBDA-4EB6-861F-6E070038CA01}"/>
              </a:ext>
            </a:extLst>
          </p:cNvPr>
          <p:cNvSpPr/>
          <p:nvPr/>
        </p:nvSpPr>
        <p:spPr>
          <a:xfrm>
            <a:off x="12759775" y="483024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/>
              <a:t>Шашмурин</a:t>
            </a:r>
            <a:r>
              <a:rPr lang="ru-RU" sz="3200" dirty="0"/>
              <a:t> Николай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7DC768-0CF0-4F42-88FC-F45481491960}"/>
              </a:ext>
            </a:extLst>
          </p:cNvPr>
          <p:cNvSpPr/>
          <p:nvPr/>
        </p:nvSpPr>
        <p:spPr>
          <a:xfrm>
            <a:off x="-532217" y="4762957"/>
            <a:ext cx="7787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Мельникова Полина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0F2B87-355E-457C-922D-B47E7B6AA38C}"/>
              </a:ext>
            </a:extLst>
          </p:cNvPr>
          <p:cNvSpPr/>
          <p:nvPr/>
        </p:nvSpPr>
        <p:spPr>
          <a:xfrm>
            <a:off x="7240740" y="4813204"/>
            <a:ext cx="7412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Добурдаев</a:t>
            </a:r>
            <a:r>
              <a:rPr lang="ru-RU" sz="3200" dirty="0"/>
              <a:t> Максим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1DDBE-52DA-4D04-ACC1-144B39CE3C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71" y="1456062"/>
            <a:ext cx="3133710" cy="31337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3938A-0554-41B2-A0B7-7555212473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310" y="1444844"/>
            <a:ext cx="3133710" cy="31337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864879-E515-41C8-B4B8-F9708ABA3F4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9" y="1401332"/>
            <a:ext cx="3133710" cy="31337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CB66F0-1409-4CC3-A175-94D4323D28AE}"/>
              </a:ext>
            </a:extLst>
          </p:cNvPr>
          <p:cNvSpPr/>
          <p:nvPr/>
        </p:nvSpPr>
        <p:spPr>
          <a:xfrm>
            <a:off x="13669219" y="487781"/>
            <a:ext cx="264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Разработчик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9821F7-AA09-41F3-BA73-C39C64073077}"/>
              </a:ext>
            </a:extLst>
          </p:cNvPr>
          <p:cNvSpPr/>
          <p:nvPr/>
        </p:nvSpPr>
        <p:spPr>
          <a:xfrm>
            <a:off x="2242278" y="487781"/>
            <a:ext cx="2050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Аналитик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8F4277-B4D3-4C93-AF19-1F5ABE982A52}"/>
              </a:ext>
            </a:extLst>
          </p:cNvPr>
          <p:cNvSpPr/>
          <p:nvPr/>
        </p:nvSpPr>
        <p:spPr>
          <a:xfrm>
            <a:off x="7872216" y="487781"/>
            <a:ext cx="2116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Дизайнер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D2419D-E0A8-4201-8D59-E4FCE80E4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94" y="5803562"/>
            <a:ext cx="3543300" cy="3543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AD604C-72B1-4AFD-ACEF-C94B9E89AA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475" y="5830161"/>
            <a:ext cx="3542400" cy="3542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265D23-7760-4155-BA77-751FBE9931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26" y="5852322"/>
            <a:ext cx="3542400" cy="3542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A6A18B2-4833-4DA5-8973-F9401AA72BD1}"/>
              </a:ext>
            </a:extLst>
          </p:cNvPr>
          <p:cNvSpPr/>
          <p:nvPr/>
        </p:nvSpPr>
        <p:spPr>
          <a:xfrm>
            <a:off x="17206151" y="9372561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7396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D33F29-71DF-451E-AC19-2D89D77EC9E8}"/>
              </a:ext>
            </a:extLst>
          </p:cNvPr>
          <p:cNvSpPr/>
          <p:nvPr/>
        </p:nvSpPr>
        <p:spPr>
          <a:xfrm>
            <a:off x="3904525" y="8839200"/>
            <a:ext cx="10889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Скачать и увидеть наш продукт можно здесь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74BE77-4D80-40E9-B858-F25168BA0C21}"/>
              </a:ext>
            </a:extLst>
          </p:cNvPr>
          <p:cNvSpPr/>
          <p:nvPr/>
        </p:nvSpPr>
        <p:spPr>
          <a:xfrm>
            <a:off x="17101071" y="9182100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4A661-342A-41B4-9800-1069AF484723}"/>
              </a:ext>
            </a:extLst>
          </p:cNvPr>
          <p:cNvSpPr txBox="1"/>
          <p:nvPr/>
        </p:nvSpPr>
        <p:spPr>
          <a:xfrm>
            <a:off x="2095500" y="1006703"/>
            <a:ext cx="1409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Спасибо за внимание!</a:t>
            </a:r>
            <a:br>
              <a:rPr lang="ru-RU" sz="5400" dirty="0"/>
            </a:br>
            <a:r>
              <a:rPr lang="ru-RU" sz="5400" dirty="0"/>
              <a:t>Мы будем рады ответить на ваши вопросы.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31AA6-B4C4-4AEC-987F-E9FFE808BAF2}"/>
              </a:ext>
            </a:extLst>
          </p:cNvPr>
          <p:cNvSpPr txBox="1"/>
          <p:nvPr/>
        </p:nvSpPr>
        <p:spPr>
          <a:xfrm>
            <a:off x="7772400" y="948362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*доступно только на </a:t>
            </a:r>
            <a:r>
              <a:rPr lang="en-US" sz="2800" dirty="0"/>
              <a:t>Android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6EB53-73C6-4976-A7E1-5A1081D15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2923933"/>
            <a:ext cx="56007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940F1A-FBDA-4EB6-861F-6E070038CA01}"/>
              </a:ext>
            </a:extLst>
          </p:cNvPr>
          <p:cNvSpPr/>
          <p:nvPr/>
        </p:nvSpPr>
        <p:spPr>
          <a:xfrm>
            <a:off x="12975174" y="7678173"/>
            <a:ext cx="3745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/>
              <a:t>Шашмурин</a:t>
            </a:r>
            <a:r>
              <a:rPr lang="ru-RU" sz="3200" dirty="0"/>
              <a:t> Николай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7DC768-0CF0-4F42-88FC-F45481491960}"/>
              </a:ext>
            </a:extLst>
          </p:cNvPr>
          <p:cNvSpPr/>
          <p:nvPr/>
        </p:nvSpPr>
        <p:spPr>
          <a:xfrm>
            <a:off x="-438510" y="7639583"/>
            <a:ext cx="7787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Мельникова Полина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0F2B87-355E-457C-922D-B47E7B6AA38C}"/>
              </a:ext>
            </a:extLst>
          </p:cNvPr>
          <p:cNvSpPr/>
          <p:nvPr/>
        </p:nvSpPr>
        <p:spPr>
          <a:xfrm>
            <a:off x="7349212" y="7678173"/>
            <a:ext cx="358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Добурдаев</a:t>
            </a:r>
            <a:r>
              <a:rPr lang="ru-RU" sz="3200" dirty="0"/>
              <a:t> Максим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1DDBE-52DA-4D04-ACC1-144B39CE3C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87" y="3950585"/>
            <a:ext cx="3133710" cy="31337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3938A-0554-41B2-A0B7-7555212473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06" y="3950585"/>
            <a:ext cx="3245987" cy="32459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864879-E515-41C8-B4B8-F9708ABA3F4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25" y="3950586"/>
            <a:ext cx="3133710" cy="31337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CB66F0-1409-4CC3-A175-94D4323D28AE}"/>
              </a:ext>
            </a:extLst>
          </p:cNvPr>
          <p:cNvSpPr/>
          <p:nvPr/>
        </p:nvSpPr>
        <p:spPr>
          <a:xfrm>
            <a:off x="13522996" y="3187454"/>
            <a:ext cx="264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Разработчик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9821F7-AA09-41F3-BA73-C39C64073077}"/>
              </a:ext>
            </a:extLst>
          </p:cNvPr>
          <p:cNvSpPr/>
          <p:nvPr/>
        </p:nvSpPr>
        <p:spPr>
          <a:xfrm>
            <a:off x="2139444" y="3187454"/>
            <a:ext cx="2050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Аналитик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8F4277-B4D3-4C93-AF19-1F5ABE982A52}"/>
              </a:ext>
            </a:extLst>
          </p:cNvPr>
          <p:cNvSpPr/>
          <p:nvPr/>
        </p:nvSpPr>
        <p:spPr>
          <a:xfrm>
            <a:off x="7968137" y="3187454"/>
            <a:ext cx="2116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Дизайнер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1A133D-8BE6-4123-95EA-E91B9C3EAAE8}"/>
              </a:ext>
            </a:extLst>
          </p:cNvPr>
          <p:cNvSpPr/>
          <p:nvPr/>
        </p:nvSpPr>
        <p:spPr>
          <a:xfrm>
            <a:off x="6531686" y="876300"/>
            <a:ext cx="49891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>
                <a:latin typeface="+mj-lt"/>
              </a:rPr>
              <a:t>Наша команда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3AF91A-80B5-4A28-AA79-35D413E67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00" y="241361"/>
            <a:ext cx="1904400" cy="19044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062126-AD09-46C0-ADA2-5951D374690C}"/>
              </a:ext>
            </a:extLst>
          </p:cNvPr>
          <p:cNvSpPr/>
          <p:nvPr/>
        </p:nvSpPr>
        <p:spPr>
          <a:xfrm>
            <a:off x="17101071" y="9182100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36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077173-BFFD-4A4E-AB2D-04E32F1FC69C}"/>
              </a:ext>
            </a:extLst>
          </p:cNvPr>
          <p:cNvSpPr/>
          <p:nvPr/>
        </p:nvSpPr>
        <p:spPr>
          <a:xfrm>
            <a:off x="17101071" y="9182100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2AAD10-2578-474F-92A1-32350D4A0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" b="4056"/>
          <a:stretch/>
        </p:blipFill>
        <p:spPr bwMode="auto">
          <a:xfrm>
            <a:off x="0" y="-22860"/>
            <a:ext cx="18718046" cy="103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9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250B37-5D2D-4954-8C8E-C2FD6CF8CC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42" y="3687671"/>
            <a:ext cx="3615115" cy="3615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7EDF4A-EDB5-4E72-A812-4B842A6F0BDD}"/>
              </a:ext>
            </a:extLst>
          </p:cNvPr>
          <p:cNvSpPr/>
          <p:nvPr/>
        </p:nvSpPr>
        <p:spPr>
          <a:xfrm>
            <a:off x="323604" y="3020685"/>
            <a:ext cx="8640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Огромное количество контента в игре!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299BD1-2AA3-4E9E-AA13-8293DD0AC71A}"/>
              </a:ext>
            </a:extLst>
          </p:cNvPr>
          <p:cNvSpPr/>
          <p:nvPr/>
        </p:nvSpPr>
        <p:spPr>
          <a:xfrm>
            <a:off x="3124200" y="5981700"/>
            <a:ext cx="3615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Как все понять?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34F51D-F926-4B5D-92D3-89235754F84B}"/>
              </a:ext>
            </a:extLst>
          </p:cNvPr>
          <p:cNvSpPr/>
          <p:nvPr/>
        </p:nvSpPr>
        <p:spPr>
          <a:xfrm>
            <a:off x="11201400" y="4478804"/>
            <a:ext cx="7379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Где найти структурированную информацию с объяснением?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039D35-2C8D-486D-B576-14A728A29BA4}"/>
              </a:ext>
            </a:extLst>
          </p:cNvPr>
          <p:cNvSpPr/>
          <p:nvPr/>
        </p:nvSpPr>
        <p:spPr>
          <a:xfrm>
            <a:off x="17101071" y="9182100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2ECAC-D01E-48E3-9296-C7CB0921426A}"/>
              </a:ext>
            </a:extLst>
          </p:cNvPr>
          <p:cNvSpPr txBox="1"/>
          <p:nvPr/>
        </p:nvSpPr>
        <p:spPr>
          <a:xfrm>
            <a:off x="1295401" y="977726"/>
            <a:ext cx="16992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Проблемы, с  которыми сталкиваются начинающие игроки</a:t>
            </a:r>
          </a:p>
        </p:txBody>
      </p:sp>
    </p:spTree>
    <p:extLst>
      <p:ext uri="{BB962C8B-B14F-4D97-AF65-F5344CB8AC3E}">
        <p14:creationId xmlns:p14="http://schemas.microsoft.com/office/powerpoint/2010/main" val="221096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DB92B-0637-4408-BC76-E6E77A19F4A8}"/>
              </a:ext>
            </a:extLst>
          </p:cNvPr>
          <p:cNvSpPr txBox="1">
            <a:spLocks/>
          </p:cNvSpPr>
          <p:nvPr/>
        </p:nvSpPr>
        <p:spPr>
          <a:xfrm>
            <a:off x="1828800" y="1341216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EE4B0-8EE3-4350-B9C7-5FB7D67E0661}"/>
              </a:ext>
            </a:extLst>
          </p:cNvPr>
          <p:cNvSpPr txBox="1">
            <a:spLocks/>
          </p:cNvSpPr>
          <p:nvPr/>
        </p:nvSpPr>
        <p:spPr>
          <a:xfrm>
            <a:off x="3994964" y="3202710"/>
            <a:ext cx="7467600" cy="2294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dirty="0"/>
              <a:t>Начинающие игроки</a:t>
            </a:r>
          </a:p>
          <a:p>
            <a:pPr marL="0" indent="0">
              <a:buFont typeface="Arial" pitchFamily="34" charset="0"/>
              <a:buNone/>
            </a:pPr>
            <a:r>
              <a:rPr lang="ru-RU" sz="4000" dirty="0"/>
              <a:t>С любым уровнем образования</a:t>
            </a:r>
          </a:p>
          <a:p>
            <a:pPr marL="0" indent="0">
              <a:buFont typeface="Arial" pitchFamily="34" charset="0"/>
              <a:buNone/>
            </a:pP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30C108-27D4-420E-A8B1-62623EACB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32125"/>
            <a:ext cx="1222750" cy="1222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6DC1F0-F603-4C4F-AB4D-8EC1BCF53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43" y="1051798"/>
            <a:ext cx="1904400" cy="1904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077D42-164B-40AC-BAEE-B49D40322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53" y="4973188"/>
            <a:ext cx="340623" cy="3406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562CA7-62EB-4470-B22C-D8896BFFE77A}"/>
              </a:ext>
            </a:extLst>
          </p:cNvPr>
          <p:cNvSpPr/>
          <p:nvPr/>
        </p:nvSpPr>
        <p:spPr>
          <a:xfrm>
            <a:off x="17101071" y="9182100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7085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FDBDED-18DA-411D-B055-3DD8C944E714}"/>
              </a:ext>
            </a:extLst>
          </p:cNvPr>
          <p:cNvSpPr txBox="1">
            <a:spLocks/>
          </p:cNvSpPr>
          <p:nvPr/>
        </p:nvSpPr>
        <p:spPr>
          <a:xfrm>
            <a:off x="3886200" y="2567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latin typeface="+mn-lt"/>
              </a:rPr>
              <a:t>Наши конкуренты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60B46BCE-3729-4002-A492-2941B2C7A8CD}"/>
              </a:ext>
            </a:extLst>
          </p:cNvPr>
          <p:cNvSpPr txBox="1">
            <a:spLocks/>
          </p:cNvSpPr>
          <p:nvPr/>
        </p:nvSpPr>
        <p:spPr>
          <a:xfrm>
            <a:off x="4343400" y="1697282"/>
            <a:ext cx="5942012" cy="823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Official Factorio Wiki</a:t>
            </a:r>
            <a:endParaRPr lang="ru-RU" sz="28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F4669967-8F97-40FF-8C6C-FD487CB4BD54}"/>
              </a:ext>
            </a:extLst>
          </p:cNvPr>
          <p:cNvSpPr txBox="1">
            <a:spLocks/>
          </p:cNvSpPr>
          <p:nvPr/>
        </p:nvSpPr>
        <p:spPr>
          <a:xfrm>
            <a:off x="9753600" y="1720415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Factorio </a:t>
            </a:r>
            <a:r>
              <a:rPr lang="ru-RU" sz="2800" dirty="0"/>
              <a:t>С</a:t>
            </a:r>
            <a:r>
              <a:rPr lang="en-US" sz="2800" dirty="0" err="1"/>
              <a:t>alculator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A43DC2-9E44-4AEC-8F72-908BEDA0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574" y="1349778"/>
            <a:ext cx="1448300" cy="13255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F5A70C-2C05-4FF3-B0EC-1F8D7DD64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402" y="1216015"/>
            <a:ext cx="1448300" cy="140489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C15239C-C1CD-47CF-B80B-66D3CEF0D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52167"/>
              </p:ext>
            </p:extLst>
          </p:nvPr>
        </p:nvGraphicFramePr>
        <p:xfrm>
          <a:off x="457200" y="2908449"/>
          <a:ext cx="17373600" cy="65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50">
                  <a:extLst>
                    <a:ext uri="{9D8B030D-6E8A-4147-A177-3AD203B41FA5}">
                      <a16:colId xmlns:a16="http://schemas.microsoft.com/office/drawing/2014/main" val="2822013148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328375131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525219858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700606844"/>
                    </a:ext>
                  </a:extLst>
                </a:gridCol>
              </a:tblGrid>
              <a:tr h="1675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Критерии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Official Factorio Wiki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67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Factorio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С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alculator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86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FactorioGuide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86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13104"/>
                  </a:ext>
                </a:extLst>
              </a:tr>
              <a:tr h="7442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Целевая аудитория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</a:rPr>
                        <a:t>Все уровни игроков</a:t>
                      </a:r>
                    </a:p>
                  </a:txBody>
                  <a:tcPr anchor="ctr">
                    <a:solidFill>
                      <a:srgbClr val="C670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</a:rPr>
                        <a:t>Преимущественно продвинутые пользователи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</a:rPr>
                        <a:t>Начинающие игроки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644686"/>
                  </a:ext>
                </a:extLst>
              </a:tr>
              <a:tr h="8524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Понятность восприятия информации для новичка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 - 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670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511640"/>
                  </a:ext>
                </a:extLst>
              </a:tr>
              <a:tr h="744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Доступность без интернета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C670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78423"/>
                  </a:ext>
                </a:extLst>
              </a:tr>
              <a:tr h="7442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Отсутствие сложного игрового сленга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670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22286"/>
                  </a:ext>
                </a:extLst>
              </a:tr>
              <a:tr h="744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Язык приложения (русский)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 -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67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- 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6018"/>
                  </a:ext>
                </a:extLst>
              </a:tr>
              <a:tr h="744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Использование мобильной версии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C670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A86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97978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7FB19B-4B36-49C6-A247-42D1F28123A2}"/>
              </a:ext>
            </a:extLst>
          </p:cNvPr>
          <p:cNvSpPr/>
          <p:nvPr/>
        </p:nvSpPr>
        <p:spPr>
          <a:xfrm>
            <a:off x="17145000" y="218662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025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DB92B-0637-4408-BC76-E6E77A19F4A8}"/>
              </a:ext>
            </a:extLst>
          </p:cNvPr>
          <p:cNvSpPr txBox="1">
            <a:spLocks/>
          </p:cNvSpPr>
          <p:nvPr/>
        </p:nvSpPr>
        <p:spPr>
          <a:xfrm>
            <a:off x="2767137" y="1028700"/>
            <a:ext cx="14782800" cy="23803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6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Наше решение</a:t>
            </a:r>
            <a:r>
              <a:rPr lang="en-US" sz="60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6000" dirty="0"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000" dirty="0"/>
              <a:t>обильное приложение-руководство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539A33-8426-497E-8F24-BC18DB3EB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8953"/>
            <a:ext cx="1905000" cy="1905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4BD70E-E80B-4816-8244-0D304CB63965}"/>
              </a:ext>
            </a:extLst>
          </p:cNvPr>
          <p:cNvSpPr/>
          <p:nvPr/>
        </p:nvSpPr>
        <p:spPr>
          <a:xfrm>
            <a:off x="2743200" y="3695700"/>
            <a:ext cx="1150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Простой и понятный пользовательский интерфейс</a:t>
            </a:r>
          </a:p>
          <a:p>
            <a:endParaRPr lang="ru-RU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Обширная база информации </a:t>
            </a:r>
          </a:p>
          <a:p>
            <a:endParaRPr lang="ru-RU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Отсутствие сложного игрового сленга</a:t>
            </a:r>
          </a:p>
          <a:p>
            <a:endParaRPr lang="ru-RU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Встроенный калькулятор крафтов</a:t>
            </a:r>
          </a:p>
          <a:p>
            <a:endParaRPr lang="ru-RU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cs typeface="Times New Roman" panose="02020603050405020304" pitchFamily="18" charset="0"/>
              </a:rPr>
              <a:t>- Возможность использования без интернета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1F01BC-F91A-41BA-B52B-673BAEB0B0D9}"/>
              </a:ext>
            </a:extLst>
          </p:cNvPr>
          <p:cNvSpPr/>
          <p:nvPr/>
        </p:nvSpPr>
        <p:spPr>
          <a:xfrm>
            <a:off x="17101071" y="9182100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48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C4D178-D449-40FC-8528-7A0046A0E8ED}"/>
              </a:ext>
            </a:extLst>
          </p:cNvPr>
          <p:cNvSpPr/>
          <p:nvPr/>
        </p:nvSpPr>
        <p:spPr>
          <a:xfrm>
            <a:off x="3276600" y="1440591"/>
            <a:ext cx="13030200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6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Стек технологий</a:t>
            </a:r>
            <a:endParaRPr lang="ru-RU" sz="6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093739-09B2-4E07-AC8E-D93E64219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38093"/>
            <a:ext cx="1904400" cy="1904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512BCC-FD92-4681-A6E3-5837C5928FAB}"/>
              </a:ext>
            </a:extLst>
          </p:cNvPr>
          <p:cNvSpPr/>
          <p:nvPr/>
        </p:nvSpPr>
        <p:spPr>
          <a:xfrm>
            <a:off x="17101071" y="9182100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9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C35C4A0-5833-402A-8C5A-3F431FB4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3" y="3086100"/>
            <a:ext cx="368202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C7835FB-2DF9-4F7F-9E24-6EAFE5B81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t="20124" r="13043" b="20094"/>
          <a:stretch/>
        </p:blipFill>
        <p:spPr bwMode="auto">
          <a:xfrm>
            <a:off x="2370271" y="6706620"/>
            <a:ext cx="743563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076645C-73F5-4BE0-BDDE-D8C7FE90C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13528" r="8331" b="17752"/>
          <a:stretch/>
        </p:blipFill>
        <p:spPr bwMode="auto">
          <a:xfrm>
            <a:off x="9144000" y="2942493"/>
            <a:ext cx="5457986" cy="28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9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id="{1F27963F-A26A-4703-A276-C1B23E88371C}"/>
              </a:ext>
            </a:extLst>
          </p:cNvPr>
          <p:cNvSpPr/>
          <p:nvPr/>
        </p:nvSpPr>
        <p:spPr>
          <a:xfrm>
            <a:off x="6858000" y="4533900"/>
            <a:ext cx="3733800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*Видео*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B8BC68-331A-4D55-8AE9-5821C590E991}"/>
              </a:ext>
            </a:extLst>
          </p:cNvPr>
          <p:cNvSpPr/>
          <p:nvPr/>
        </p:nvSpPr>
        <p:spPr>
          <a:xfrm>
            <a:off x="17101071" y="9182100"/>
            <a:ext cx="10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231</Words>
  <Application>Microsoft Office PowerPoint</Application>
  <PresentationFormat>Произвольный</PresentationFormat>
  <Paragraphs>98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Wingdings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Добурдаев Максим Сергеевич</cp:lastModifiedBy>
  <cp:revision>64</cp:revision>
  <dcterms:created xsi:type="dcterms:W3CDTF">2006-08-16T00:00:00Z</dcterms:created>
  <dcterms:modified xsi:type="dcterms:W3CDTF">2022-06-19T07:32:42Z</dcterms:modified>
  <dc:identifier>DAE_p4RZx3g</dc:identifier>
</cp:coreProperties>
</file>