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3" roundtripDataSignature="AMtx7mizidrON4LbvFhL3FIo306Quzc+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BCC7D-D166-4B5F-B6DC-52FD7C39A98B}" v="2" dt="2022-06-17T17:20:25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qikov riqik" userId="effbbf9f32c08a78" providerId="Windows Live" clId="Web-{E1EBCC7D-D166-4B5F-B6DC-52FD7C39A98B}"/>
    <pc:docChg chg="modSld">
      <pc:chgData name="riqikov riqik" userId="effbbf9f32c08a78" providerId="Windows Live" clId="Web-{E1EBCC7D-D166-4B5F-B6DC-52FD7C39A98B}" dt="2022-06-17T17:20:25.536" v="1"/>
      <pc:docMkLst>
        <pc:docMk/>
      </pc:docMkLst>
      <pc:sldChg chg="addSp delSp">
        <pc:chgData name="riqikov riqik" userId="effbbf9f32c08a78" providerId="Windows Live" clId="Web-{E1EBCC7D-D166-4B5F-B6DC-52FD7C39A98B}" dt="2022-06-17T17:20:25.536" v="1"/>
        <pc:sldMkLst>
          <pc:docMk/>
          <pc:sldMk cId="0" sldId="262"/>
        </pc:sldMkLst>
        <pc:picChg chg="add del">
          <ac:chgData name="riqikov riqik" userId="effbbf9f32c08a78" providerId="Windows Live" clId="Web-{E1EBCC7D-D166-4B5F-B6DC-52FD7C39A98B}" dt="2022-06-17T17:20:25.536" v="1"/>
          <ac:picMkLst>
            <pc:docMk/>
            <pc:sldMk cId="0" sldId="262"/>
            <ac:picMk id="12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6B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45514" y="-1"/>
            <a:ext cx="9144000" cy="218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/>
              <a:t>Обучающее приложение по игре «Factorio»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6532" y="2109549"/>
            <a:ext cx="7461964" cy="461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Наша Команда</a:t>
            </a:r>
            <a:endParaRPr/>
          </a:p>
        </p:txBody>
      </p:sp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3205" y="1431177"/>
            <a:ext cx="2534257" cy="253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6374" y="1431178"/>
            <a:ext cx="2534257" cy="253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9543" y="1431177"/>
            <a:ext cx="2534257" cy="253425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577289" y="3965434"/>
            <a:ext cx="30460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Александр Сушенцов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Тимлид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4570457" y="3965434"/>
            <a:ext cx="3028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Александр Деменчук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Редактор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563625" y="3965434"/>
            <a:ext cx="28937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Дмитрий Верещагин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Аналитик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Задачи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0410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Приложение: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Полезное для новичков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Удобный дизайн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Информация о предметах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Гайд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Аудитория</a:t>
            </a:r>
            <a:endParaRPr/>
          </a:p>
        </p:txBody>
      </p:sp>
      <p:pic>
        <p:nvPicPr>
          <p:cNvPr id="108" name="Google Shape;10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7747" y="1914862"/>
            <a:ext cx="10556506" cy="382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Аналоги</a:t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263" y="1792106"/>
            <a:ext cx="10395473" cy="37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Технологический стек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89011"/>
            <a:ext cx="3802828" cy="213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972" y="2172371"/>
            <a:ext cx="3802828" cy="217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1532553" y="4457093"/>
            <a:ext cx="24141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приложения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8490071" y="4457093"/>
            <a:ext cx="19246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Связь с командой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Результат</a:t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550" y="1349713"/>
            <a:ext cx="9854901" cy="48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0" y="244135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ru-RU" sz="9600"/>
              <a:t>Спасибо </a:t>
            </a:r>
            <a:br>
              <a:rPr lang="ru-RU" sz="9600"/>
            </a:br>
            <a:r>
              <a:rPr lang="ru-RU" sz="9600"/>
              <a:t>за внимание</a:t>
            </a:r>
            <a:endParaRPr sz="9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Обучающее приложение по игре «Factorio»</vt:lpstr>
      <vt:lpstr>Наша Команда</vt:lpstr>
      <vt:lpstr>Задачи</vt:lpstr>
      <vt:lpstr>Аудитория</vt:lpstr>
      <vt:lpstr>Аналоги</vt:lpstr>
      <vt:lpstr>Технологический стек</vt:lpstr>
      <vt:lpstr>Результат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приложение по игре «Factorio»</dc:title>
  <dc:creator>Delta</dc:creator>
  <cp:revision>1</cp:revision>
  <dcterms:created xsi:type="dcterms:W3CDTF">2022-05-09T16:53:28Z</dcterms:created>
  <dcterms:modified xsi:type="dcterms:W3CDTF">2022-06-17T17:20:46Z</dcterms:modified>
</cp:coreProperties>
</file>