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672" r:id="rId2"/>
  </p:sldMasterIdLst>
  <p:notesMasterIdLst>
    <p:notesMasterId r:id="rId14"/>
  </p:notesMasterIdLst>
  <p:sldIdLst>
    <p:sldId id="256" r:id="rId3"/>
    <p:sldId id="267" r:id="rId4"/>
    <p:sldId id="258" r:id="rId5"/>
    <p:sldId id="259" r:id="rId6"/>
    <p:sldId id="260" r:id="rId7"/>
    <p:sldId id="263" r:id="rId8"/>
    <p:sldId id="269" r:id="rId9"/>
    <p:sldId id="261" r:id="rId10"/>
    <p:sldId id="262" r:id="rId11"/>
    <p:sldId id="265" r:id="rId12"/>
    <p:sldId id="266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45" autoAdjust="0"/>
    <p:restoredTop sz="94660"/>
  </p:normalViewPr>
  <p:slideViewPr>
    <p:cSldViewPr snapToGrid="0">
      <p:cViewPr varScale="1">
        <p:scale>
          <a:sx n="134" d="100"/>
          <a:sy n="134" d="100"/>
        </p:scale>
        <p:origin x="199" y="69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B785AC-E0EE-4C7A-A362-9B6BE25FD635}" type="datetimeFigureOut">
              <a:rPr lang="ru-RU" smtClean="0"/>
              <a:t>21.06.2022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F2C884-9D77-4131-A815-764BCB7A9F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29302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3BE8B650-F94F-419F-BAD5-FE153F9E6832}" type="datetime1">
              <a:rPr lang="ru-RU" smtClean="0"/>
              <a:t>21.06.2022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C7D94355-D185-4E72-8BC2-2F9E7E16358A}" type="slidenum">
              <a:rPr lang="ru-RU" smtClean="0"/>
              <a:t>‹#›</a:t>
            </a:fld>
            <a:endParaRPr lang="ru-RU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42533733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4299F-523C-49F6-B361-5BCFA5EBFD77}" type="datetime1">
              <a:rPr lang="ru-RU" smtClean="0"/>
              <a:t>21.06.2022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94355-D185-4E72-8BC2-2F9E7E1635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35719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7C148-337B-47CB-B853-D7E82B25109C}" type="datetime1">
              <a:rPr lang="ru-RU" smtClean="0"/>
              <a:t>21.06.2022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94355-D185-4E72-8BC2-2F9E7E1635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73222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C390D9-88D3-4406-A96C-448579943E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F7E0B85-42A5-49ED-B5D8-B705F8CFB1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31613DC-2ECF-4E2B-9A64-00EC6B49FB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8B650-F94F-419F-BAD5-FE153F9E6832}" type="datetime1">
              <a:rPr lang="ru-RU" smtClean="0"/>
              <a:t>21.06.2022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C65430F-26F3-428B-92F7-B9A36B437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68970A-1FFB-4319-9184-AAF44C6C32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94355-D185-4E72-8BC2-2F9E7E1635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77050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9067C1-BFBB-4BC4-ABF9-848FFD093D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E2316AA-6D43-4B3F-AE9E-00B46A0C57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3540278-D268-42E4-BB37-323E6EAA33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8B4C1-3B06-40B4-BFC2-62F0A5A541D5}" type="datetime1">
              <a:rPr lang="ru-RU" smtClean="0"/>
              <a:t>21.06.2022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05E5860-8D65-44D2-BF75-1C129AED3A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FF8289A-F6B1-4348-BE96-42197FEB0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94355-D185-4E72-8BC2-2F9E7E1635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18784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FE6045-4D48-4B97-9D4F-F0EF6C10A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F98C00E-4061-41C7-98E7-17056D914C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8DAFFC-2940-432B-B1D7-7A2EB76F73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79D12-2198-429B-814F-77444D2A3E2D}" type="datetime1">
              <a:rPr lang="ru-RU" smtClean="0"/>
              <a:t>21.06.2022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A256847-70F5-407F-9BE0-8B980DB579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28ABF5F-CE93-4E64-9790-40C5BADA0D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94355-D185-4E72-8BC2-2F9E7E1635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4441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902995-D099-445A-A658-F4C4E8548F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68682C7-D9FC-4A67-B50C-9C33EF09EA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03BF8F4-22B2-4E06-A09C-F96BA80C18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6583833-7D95-4C10-A31F-63055F5F15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FD5C3-BEB3-449A-AFD9-E113D869105B}" type="datetime1">
              <a:rPr lang="ru-RU" smtClean="0"/>
              <a:t>21.06.2022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4A3FEE1-7C94-4B55-A2EF-DF9906E5BC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1057C9F-00AF-4116-8AA8-9FF6A65CF8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94355-D185-4E72-8BC2-2F9E7E1635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36588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1CEAA9-3A5C-4A2B-8F13-3C5D5F821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B828E80-0E82-4474-BF44-CC4917B59A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FA66A85-35C1-46C3-B523-51AC68499C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93BE866-CB6D-4CB4-B883-7283B40E0A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FB2DA63-173D-49B4-8EA3-D6B1787455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AF4AE61-F501-403B-9E6F-2D195E7F56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B3A0A-F729-4BE7-9FE6-28BF5690CC3E}" type="datetime1">
              <a:rPr lang="ru-RU" smtClean="0"/>
              <a:t>21.06.2022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A359874-05F3-4002-93B1-72D334FF9A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D721BD3-BF85-4649-AAE2-B9EF91D38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94355-D185-4E72-8BC2-2F9E7E1635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83885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44AECD-855A-41DB-93B1-B62252F73C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5DCBFBE-DDA4-4F44-AD58-528F0207C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BB462-7402-4F02-B393-247171B17EC2}" type="datetime1">
              <a:rPr lang="ru-RU" smtClean="0"/>
              <a:t>21.06.2022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AAA6B7B-6AC6-4276-9C38-277FA856F1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FDCA1F2-299B-4CB4-B736-D00B0D66C1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94355-D185-4E72-8BC2-2F9E7E1635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86229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766F370-097B-4E6C-9E2E-DAC7948C6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BF569-6F2E-43B0-A746-DA4BA64AB065}" type="datetime1">
              <a:rPr lang="ru-RU" smtClean="0"/>
              <a:t>21.06.2022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DF6CF15-0AFF-4F6B-81AD-519DCD103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A6751E1-06E1-422E-AD42-21014CEBA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94355-D185-4E72-8BC2-2F9E7E1635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75880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2534F3-F9AA-46F6-BE93-B4FE493B2A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E04663A-266D-4B55-9614-02E03F8349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D645849-D643-43FD-89E0-1787DFA5F7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8CB7D35-A503-42EA-A891-072483CC9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FD126-4269-4E98-A385-1406773EEFB7}" type="datetime1">
              <a:rPr lang="ru-RU" smtClean="0"/>
              <a:t>21.06.2022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55CD2A0-C268-464C-95C8-C1376E0D4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5BA621C-F867-48DA-B83D-FF54D639E8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94355-D185-4E72-8BC2-2F9E7E1635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30214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8B4C1-3B06-40B4-BFC2-62F0A5A541D5}" type="datetime1">
              <a:rPr lang="ru-RU" smtClean="0"/>
              <a:t>21.06.2022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94355-D185-4E72-8BC2-2F9E7E1635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88143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5E7BBB-5FAB-41F7-A1D4-01614FDF9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08D51F2-8595-4DE7-8A79-15573187FA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DE41D2A-710A-4AF5-A8F2-0934A1393F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CD88B36-E959-4C5B-BB27-863D0E38DF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05B1A-8C1E-4D3C-9699-F53C561F94A6}" type="datetime1">
              <a:rPr lang="ru-RU" smtClean="0"/>
              <a:t>21.06.2022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058EF84-1CBD-4A66-9102-325F82189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4AF5E8D-FCB8-4A7C-B67C-B051CA292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94355-D185-4E72-8BC2-2F9E7E1635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96985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AAE85F-A03A-418B-8A82-18DEFFB70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AA48AB4-B389-4925-804F-C6DA11E914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338C00-4CD8-4BDC-9ED3-C2E1906E9A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4299F-523C-49F6-B361-5BCFA5EBFD77}" type="datetime1">
              <a:rPr lang="ru-RU" smtClean="0"/>
              <a:t>21.06.2022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88787DB-DE8B-4AF2-B7E1-919963A69A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001CC1B-D5DC-4D12-9222-FDEF01332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94355-D185-4E72-8BC2-2F9E7E1635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08659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8D1FED7-AB2F-40B3-AA3D-91A5B36C736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1D465EB-4C5F-4BDE-9F58-5CC35C0C3F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3E0BFA7-0C37-440E-82F0-DDB19AE7A4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7C148-337B-47CB-B853-D7E82B25109C}" type="datetime1">
              <a:rPr lang="ru-RU" smtClean="0"/>
              <a:t>21.06.2022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8EA72A7-24E1-417B-AC8B-65E669F96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A078462-EAE4-4207-983D-837D6DAA1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94355-D185-4E72-8BC2-2F9E7E1635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75540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4179D12-2198-429B-814F-77444D2A3E2D}" type="datetime1">
              <a:rPr lang="ru-RU" smtClean="0"/>
              <a:t>21.06.2022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7D94355-D185-4E72-8BC2-2F9E7E16358A}" type="slidenum">
              <a:rPr lang="ru-RU" smtClean="0"/>
              <a:t>‹#›</a:t>
            </a:fld>
            <a:endParaRPr lang="ru-RU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0554361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FD5C3-BEB3-449A-AFD9-E113D869105B}" type="datetime1">
              <a:rPr lang="ru-RU" smtClean="0"/>
              <a:t>21.06.2022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94355-D185-4E72-8BC2-2F9E7E1635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8238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B3A0A-F729-4BE7-9FE6-28BF5690CC3E}" type="datetime1">
              <a:rPr lang="ru-RU" smtClean="0"/>
              <a:t>21.06.2022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94355-D185-4E72-8BC2-2F9E7E1635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26410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BB462-7402-4F02-B393-247171B17EC2}" type="datetime1">
              <a:rPr lang="ru-RU" smtClean="0"/>
              <a:t>21.06.2022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94355-D185-4E72-8BC2-2F9E7E1635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13099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BF569-6F2E-43B0-A746-DA4BA64AB065}" type="datetime1">
              <a:rPr lang="ru-RU" smtClean="0"/>
              <a:t>21.06.2022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94355-D185-4E72-8BC2-2F9E7E1635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95735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78FD126-4269-4E98-A385-1406773EEFB7}" type="datetime1">
              <a:rPr lang="ru-RU" smtClean="0"/>
              <a:t>21.06.2022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7D94355-D185-4E72-8BC2-2F9E7E16358A}" type="slidenum">
              <a:rPr lang="ru-RU" smtClean="0"/>
              <a:t>‹#›</a:t>
            </a:fld>
            <a:endParaRPr lang="ru-RU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0144448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0F05B1A-8C1E-4D3C-9699-F53C561F94A6}" type="datetime1">
              <a:rPr lang="ru-RU" smtClean="0"/>
              <a:t>21.06.2022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7D94355-D185-4E72-8BC2-2F9E7E16358A}" type="slidenum">
              <a:rPr lang="ru-RU" smtClean="0"/>
              <a:t>‹#›</a:t>
            </a:fld>
            <a:endParaRPr lang="ru-RU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3149599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9835A0D2-1F7E-48DF-A090-FF34DBC1099C}" type="datetime1">
              <a:rPr lang="ru-RU" smtClean="0"/>
              <a:t>21.06.2022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C7D94355-D185-4E72-8BC2-2F9E7E16358A}" type="slidenum">
              <a:rPr lang="ru-RU" smtClean="0"/>
              <a:t>‹#›</a:t>
            </a:fld>
            <a:endParaRPr lang="ru-RU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466995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E6BB1B-B4FD-4F94-9F39-E9465F1F84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7736AF6-67EC-4D59-8269-A436409DD5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A22892-4E1D-48C4-9AF9-52A8637E68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35A0D2-1F7E-48DF-A090-FF34DBC1099C}" type="datetime1">
              <a:rPr lang="ru-RU" smtClean="0"/>
              <a:t>21.06.2022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2DC8C1D-BAFF-44BC-AE47-838626F3C5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17DAD01-868A-4EDC-89F9-7891010EAA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D94355-D185-4E72-8BC2-2F9E7E1635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9489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openxmlformats.org/officeDocument/2006/relationships/image" Target="../media/image23.jpeg"/><Relationship Id="rId2" Type="http://schemas.openxmlformats.org/officeDocument/2006/relationships/image" Target="../media/image8.png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psv4.userapi.com/c237031/u297530859/docs/d44/2aec719ccd81/menyu_bez_knopok.png?extra=yvmo0IS_GQrVmwidTsPismszWzYU6wwCpREmLtO7v0-vDWFEJaGx0SvVt6rzfnHh3CccGFgEGJuk59wiVg028GeLArlO0gyDDJ1Mu9zExdZXI30dWYSFvAlgtFv98UsTkdh9V7yWdhIK8V6uV9-Je955hg">
            <a:extLst>
              <a:ext uri="{FF2B5EF4-FFF2-40B4-BE49-F238E27FC236}">
                <a16:creationId xmlns:a16="http://schemas.microsoft.com/office/drawing/2014/main" id="{FF15863F-7A0B-4210-906A-9E81AA8FE6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2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5BBF12-4730-4EF0-8AAB-EE96E53763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9" y="228599"/>
            <a:ext cx="9521371" cy="2608943"/>
          </a:xfrm>
          <a:noFill/>
        </p:spPr>
        <p:txBody>
          <a:bodyPr>
            <a:noAutofit/>
          </a:bodyPr>
          <a:lstStyle/>
          <a:p>
            <a:r>
              <a:rPr lang="ru-RU" sz="7200" b="1" dirty="0"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Образовательная игра по химии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86FB9B4-8AAB-43A1-874A-1DA2BCCC456B}"/>
              </a:ext>
            </a:extLst>
          </p:cNvPr>
          <p:cNvSpPr txBox="1"/>
          <p:nvPr/>
        </p:nvSpPr>
        <p:spPr>
          <a:xfrm>
            <a:off x="8759005" y="6274469"/>
            <a:ext cx="28815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Команда</a:t>
            </a:r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:</a:t>
            </a:r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ЕС27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63A3A1-3A14-4FC4-A2F8-64212DF74FC3}"/>
              </a:ext>
            </a:extLst>
          </p:cNvPr>
          <p:cNvSpPr txBox="1"/>
          <p:nvPr/>
        </p:nvSpPr>
        <p:spPr>
          <a:xfrm>
            <a:off x="320534" y="4104644"/>
            <a:ext cx="6058493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Куратор</a:t>
            </a:r>
            <a:r>
              <a:rPr lang="en-US" sz="2200" b="1" dirty="0"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ru-RU" sz="2200" b="1" dirty="0" err="1"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Репко</a:t>
            </a:r>
            <a:r>
              <a:rPr lang="ru-RU" sz="2200" b="1" dirty="0"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Анастасия Игоревна</a:t>
            </a:r>
          </a:p>
          <a:p>
            <a:endParaRPr lang="ru-RU" sz="2200" b="1" dirty="0">
              <a:ln w="635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200" b="1" dirty="0" err="1"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Тимлид</a:t>
            </a:r>
            <a:r>
              <a:rPr lang="en-US" sz="2200" b="1" dirty="0"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ru-RU" sz="2200" b="1" dirty="0"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Молчанов Тимофей Семенович</a:t>
            </a:r>
          </a:p>
          <a:p>
            <a:r>
              <a:rPr lang="ru-RU" sz="2200" b="1" dirty="0"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Аналитик</a:t>
            </a:r>
            <a:r>
              <a:rPr lang="en-US" sz="2200" b="1" dirty="0"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ru-RU" sz="2200" b="1" dirty="0" err="1"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Аббасов</a:t>
            </a:r>
            <a:r>
              <a:rPr lang="ru-RU" sz="2200" b="1" dirty="0"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Руслан </a:t>
            </a:r>
            <a:r>
              <a:rPr lang="ru-RU" sz="2200" b="1" dirty="0" err="1"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Векил</a:t>
            </a:r>
            <a:r>
              <a:rPr lang="ru-RU" sz="2200" b="1" dirty="0"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200" b="1" dirty="0" err="1"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Оглы</a:t>
            </a:r>
            <a:endParaRPr lang="ru-RU" sz="2200" b="1" dirty="0">
              <a:ln w="635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200" b="1" dirty="0"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Дизайнер</a:t>
            </a:r>
            <a:r>
              <a:rPr lang="en-US" sz="2200" b="1" dirty="0"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ru-RU" sz="2200" b="1" dirty="0"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Розенков Роберт Дмитриевич</a:t>
            </a:r>
          </a:p>
          <a:p>
            <a:r>
              <a:rPr lang="ru-RU" sz="2200" b="1" dirty="0"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Программисты</a:t>
            </a:r>
            <a:r>
              <a:rPr lang="en-US" sz="2200" b="1" dirty="0"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ru-RU" sz="2200" b="1" dirty="0"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Елисеев Сергей Александрович</a:t>
            </a:r>
          </a:p>
          <a:p>
            <a:r>
              <a:rPr lang="ru-RU" sz="2200" b="1" dirty="0"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              </a:t>
            </a:r>
            <a:r>
              <a:rPr lang="en-US" sz="2200" b="1" dirty="0"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</a:t>
            </a:r>
            <a:r>
              <a:rPr lang="ru-RU" sz="2200" b="1" dirty="0"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Карасев Никита Денисович</a:t>
            </a:r>
            <a:endParaRPr lang="ru-RU" sz="2200" dirty="0"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766514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E4A5A3-A91D-424A-A273-ED525A73BF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Работа на перспективу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C0C0602-78AE-438A-AFE4-5D825BCE0D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961329"/>
            <a:ext cx="3131310" cy="3581400"/>
          </a:xfrm>
        </p:spPr>
        <p:txBody>
          <a:bodyPr>
            <a:normAutofit/>
          </a:bodyPr>
          <a:lstStyle/>
          <a:p>
            <a:r>
              <a:rPr lang="ru-RU" dirty="0"/>
              <a:t>Статистика </a:t>
            </a:r>
          </a:p>
          <a:p>
            <a:endParaRPr lang="ru-RU" dirty="0"/>
          </a:p>
          <a:p>
            <a:r>
              <a:rPr lang="ru-RU" dirty="0"/>
              <a:t>Система прокачки ГГ</a:t>
            </a:r>
          </a:p>
          <a:p>
            <a:endParaRPr lang="ru-RU" dirty="0"/>
          </a:p>
          <a:p>
            <a:r>
              <a:rPr lang="ru-RU" dirty="0"/>
              <a:t>Детальная проработка элементов </a:t>
            </a:r>
          </a:p>
          <a:p>
            <a:pPr marL="0" indent="0">
              <a:buNone/>
            </a:pPr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6B63750-95E1-48FB-9DFB-4CE01886E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94355-D185-4E72-8BC2-2F9E7E16358A}" type="slidenum">
              <a:rPr lang="ru-RU" smtClean="0"/>
              <a:t>10</a:t>
            </a:fld>
            <a:endParaRPr lang="ru-RU"/>
          </a:p>
        </p:txBody>
      </p:sp>
      <p:cxnSp>
        <p:nvCxnSpPr>
          <p:cNvPr id="6" name="Прямая соединительная линия 5"/>
          <p:cNvCxnSpPr>
            <a:cxnSpLocks/>
          </p:cNvCxnSpPr>
          <p:nvPr/>
        </p:nvCxnSpPr>
        <p:spPr>
          <a:xfrm flipV="1">
            <a:off x="4764505" y="1676401"/>
            <a:ext cx="0" cy="26883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505190" y="1848534"/>
            <a:ext cx="53232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Подсчет проведенного времени в игре, кол-во собранных элементов и </a:t>
            </a:r>
            <a:r>
              <a:rPr lang="ru-RU" dirty="0" err="1"/>
              <a:t>т.д</a:t>
            </a:r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0537F93-741A-47F7-BC45-BBAD36705104}"/>
              </a:ext>
            </a:extLst>
          </p:cNvPr>
          <p:cNvSpPr txBox="1"/>
          <p:nvPr/>
        </p:nvSpPr>
        <p:spPr>
          <a:xfrm>
            <a:off x="5505190" y="2782805"/>
            <a:ext cx="4657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После проведения реакции ГГ будет быстрее бегать, больше направлений стрельбы и т.д.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3C63C3B-1182-4A92-AF4B-88E0DC75A11C}"/>
              </a:ext>
            </a:extLst>
          </p:cNvPr>
          <p:cNvSpPr txBox="1"/>
          <p:nvPr/>
        </p:nvSpPr>
        <p:spPr>
          <a:xfrm>
            <a:off x="5505190" y="3752029"/>
            <a:ext cx="45217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Значки элементов отображали их свойства</a:t>
            </a:r>
          </a:p>
        </p:txBody>
      </p:sp>
    </p:spTree>
    <p:extLst>
      <p:ext uri="{BB962C8B-B14F-4D97-AF65-F5344CB8AC3E}">
        <p14:creationId xmlns:p14="http://schemas.microsoft.com/office/powerpoint/2010/main" val="6754955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0A13DE-F8B2-4312-86F3-59A83F33B7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0586" y="653142"/>
            <a:ext cx="9601200" cy="1485900"/>
          </a:xfrm>
        </p:spPr>
        <p:txBody>
          <a:bodyPr/>
          <a:lstStyle/>
          <a:p>
            <a:pPr algn="ctr"/>
            <a:r>
              <a:rPr lang="ru-RU" dirty="0"/>
              <a:t>Спасибо за внимание!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B61203C3-B39D-41BE-8193-2A6506B5D3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478" y="2478286"/>
            <a:ext cx="1963237" cy="1963237"/>
          </a:xfr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7D2DBE49-40F3-4701-8C65-3706F0FFC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94355-D185-4E72-8BC2-2F9E7E16358A}" type="slidenum">
              <a:rPr lang="ru-RU" smtClean="0"/>
              <a:t>11</a:t>
            </a:fld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263A3A1-3A14-4FC4-A2F8-64212DF74FC3}"/>
              </a:ext>
            </a:extLst>
          </p:cNvPr>
          <p:cNvSpPr txBox="1"/>
          <p:nvPr/>
        </p:nvSpPr>
        <p:spPr>
          <a:xfrm>
            <a:off x="5390147" y="2051255"/>
            <a:ext cx="6330901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>
                <a:ln w="6350">
                  <a:noFill/>
                  <a:prstDash val="solid"/>
                </a:ln>
              </a:rPr>
              <a:t>Куратор</a:t>
            </a:r>
            <a:r>
              <a:rPr lang="en-US" sz="2200" b="1" dirty="0">
                <a:ln w="6350">
                  <a:noFill/>
                  <a:prstDash val="solid"/>
                </a:ln>
              </a:rPr>
              <a:t>: </a:t>
            </a:r>
            <a:r>
              <a:rPr lang="ru-RU" sz="2200" b="1" dirty="0" err="1">
                <a:ln w="6350">
                  <a:noFill/>
                  <a:prstDash val="solid"/>
                </a:ln>
              </a:rPr>
              <a:t>Репко</a:t>
            </a:r>
            <a:r>
              <a:rPr lang="ru-RU" sz="2200" b="1" dirty="0">
                <a:ln w="6350">
                  <a:noFill/>
                  <a:prstDash val="solid"/>
                </a:ln>
              </a:rPr>
              <a:t> Анастасия Игоревна</a:t>
            </a:r>
          </a:p>
          <a:p>
            <a:endParaRPr lang="ru-RU" sz="2200" b="1" dirty="0">
              <a:ln w="6350">
                <a:noFill/>
                <a:prstDash val="solid"/>
              </a:ln>
            </a:endParaRPr>
          </a:p>
          <a:p>
            <a:r>
              <a:rPr lang="ru-RU" sz="2200" b="1" dirty="0" err="1">
                <a:ln w="6350">
                  <a:noFill/>
                  <a:prstDash val="solid"/>
                </a:ln>
              </a:rPr>
              <a:t>Тимлид</a:t>
            </a:r>
            <a:r>
              <a:rPr lang="en-US" sz="2200" b="1" dirty="0">
                <a:ln w="6350">
                  <a:noFill/>
                  <a:prstDash val="solid"/>
                </a:ln>
              </a:rPr>
              <a:t> </a:t>
            </a:r>
            <a:r>
              <a:rPr lang="ru-RU" sz="2200" b="1" dirty="0">
                <a:ln w="6350">
                  <a:noFill/>
                  <a:prstDash val="solid"/>
                </a:ln>
              </a:rPr>
              <a:t>                 Молчанов Тимофей Семенович</a:t>
            </a:r>
          </a:p>
          <a:p>
            <a:r>
              <a:rPr lang="ru-RU" sz="2200" b="1" dirty="0">
                <a:ln w="6350">
                  <a:noFill/>
                  <a:prstDash val="solid"/>
                </a:ln>
              </a:rPr>
              <a:t>Аналитик</a:t>
            </a:r>
            <a:r>
              <a:rPr lang="en-US" sz="2200" b="1" dirty="0">
                <a:ln w="6350">
                  <a:noFill/>
                  <a:prstDash val="solid"/>
                </a:ln>
              </a:rPr>
              <a:t> </a:t>
            </a:r>
            <a:r>
              <a:rPr lang="ru-RU" sz="2200" b="1" dirty="0">
                <a:ln w="6350">
                  <a:noFill/>
                  <a:prstDash val="solid"/>
                </a:ln>
              </a:rPr>
              <a:t>              </a:t>
            </a:r>
            <a:r>
              <a:rPr lang="ru-RU" sz="2200" b="1" dirty="0" err="1">
                <a:ln w="6350">
                  <a:noFill/>
                  <a:prstDash val="solid"/>
                </a:ln>
              </a:rPr>
              <a:t>Аббасов</a:t>
            </a:r>
            <a:r>
              <a:rPr lang="ru-RU" sz="2200" b="1" dirty="0">
                <a:ln w="6350">
                  <a:noFill/>
                  <a:prstDash val="solid"/>
                </a:ln>
              </a:rPr>
              <a:t> Руслан </a:t>
            </a:r>
            <a:r>
              <a:rPr lang="ru-RU" sz="2200" b="1" dirty="0" err="1">
                <a:ln w="6350">
                  <a:noFill/>
                  <a:prstDash val="solid"/>
                </a:ln>
              </a:rPr>
              <a:t>Векил</a:t>
            </a:r>
            <a:r>
              <a:rPr lang="ru-RU" sz="2200" b="1" dirty="0">
                <a:ln w="6350">
                  <a:noFill/>
                  <a:prstDash val="solid"/>
                </a:ln>
              </a:rPr>
              <a:t> </a:t>
            </a:r>
            <a:r>
              <a:rPr lang="ru-RU" sz="2200" b="1" dirty="0" err="1">
                <a:ln w="6350">
                  <a:noFill/>
                  <a:prstDash val="solid"/>
                </a:ln>
              </a:rPr>
              <a:t>оглы</a:t>
            </a:r>
            <a:endParaRPr lang="ru-RU" sz="2200" b="1" dirty="0">
              <a:ln w="6350">
                <a:noFill/>
                <a:prstDash val="solid"/>
              </a:ln>
            </a:endParaRPr>
          </a:p>
          <a:p>
            <a:r>
              <a:rPr lang="ru-RU" sz="2200" b="1" dirty="0">
                <a:ln w="6350">
                  <a:noFill/>
                  <a:prstDash val="solid"/>
                </a:ln>
              </a:rPr>
              <a:t>Дизайнер</a:t>
            </a:r>
            <a:r>
              <a:rPr lang="en-US" sz="2200" b="1" dirty="0">
                <a:ln w="6350">
                  <a:noFill/>
                  <a:prstDash val="solid"/>
                </a:ln>
              </a:rPr>
              <a:t> </a:t>
            </a:r>
            <a:r>
              <a:rPr lang="ru-RU" sz="2200" b="1" dirty="0">
                <a:ln w="6350">
                  <a:noFill/>
                  <a:prstDash val="solid"/>
                </a:ln>
              </a:rPr>
              <a:t>             </a:t>
            </a:r>
            <a:r>
              <a:rPr lang="ru-RU" sz="2200" b="1" dirty="0" err="1">
                <a:ln w="6350">
                  <a:noFill/>
                  <a:prstDash val="solid"/>
                </a:ln>
              </a:rPr>
              <a:t>Розенков</a:t>
            </a:r>
            <a:r>
              <a:rPr lang="ru-RU" sz="2200" b="1" dirty="0">
                <a:ln w="6350">
                  <a:noFill/>
                  <a:prstDash val="solid"/>
                </a:ln>
              </a:rPr>
              <a:t> Роберт Дмитриевич</a:t>
            </a:r>
          </a:p>
          <a:p>
            <a:r>
              <a:rPr lang="ru-RU" sz="2200" b="1" dirty="0">
                <a:ln w="6350">
                  <a:noFill/>
                  <a:prstDash val="solid"/>
                </a:ln>
              </a:rPr>
              <a:t>Программисты</a:t>
            </a:r>
            <a:r>
              <a:rPr lang="en-US" sz="2200" b="1" dirty="0">
                <a:ln w="6350">
                  <a:noFill/>
                  <a:prstDash val="solid"/>
                </a:ln>
              </a:rPr>
              <a:t> </a:t>
            </a:r>
            <a:r>
              <a:rPr lang="ru-RU" sz="2200" b="1" dirty="0">
                <a:ln w="6350">
                  <a:noFill/>
                  <a:prstDash val="solid"/>
                </a:ln>
              </a:rPr>
              <a:t>    Елисеев Сергей Александрович</a:t>
            </a:r>
          </a:p>
          <a:p>
            <a:r>
              <a:rPr lang="ru-RU" sz="2200" b="1" dirty="0">
                <a:ln w="6350">
                  <a:noFill/>
                  <a:prstDash val="solid"/>
                </a:ln>
              </a:rPr>
              <a:t>	              </a:t>
            </a:r>
            <a:r>
              <a:rPr lang="en-US" sz="2200" b="1" dirty="0">
                <a:ln w="6350">
                  <a:noFill/>
                  <a:prstDash val="solid"/>
                </a:ln>
              </a:rPr>
              <a:t>       </a:t>
            </a:r>
            <a:r>
              <a:rPr lang="ru-RU" sz="2200" b="1" dirty="0">
                <a:ln w="6350">
                  <a:noFill/>
                  <a:prstDash val="solid"/>
                </a:ln>
              </a:rPr>
              <a:t>    Карасев Никита Денисович</a:t>
            </a:r>
            <a:endParaRPr lang="ru-RU" sz="2200" dirty="0">
              <a:ln w="6350">
                <a:noFill/>
              </a:ln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 flipH="1" flipV="1">
            <a:off x="7467600" y="2654968"/>
            <a:ext cx="8021" cy="19491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83416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492169-010E-4C11-A2C5-F9A6ABAF76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Что и для кого</a:t>
            </a:r>
            <a:r>
              <a:rPr lang="en-US" dirty="0"/>
              <a:t>?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34A326E-666E-4FA2-A9A4-E8D4C3212B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sz="3600" dirty="0"/>
              <a:t>Мы разрабатываем </a:t>
            </a:r>
            <a:r>
              <a:rPr lang="en-US" sz="3600" dirty="0"/>
              <a:t>2D </a:t>
            </a:r>
            <a:r>
              <a:rPr lang="ru-RU" sz="3600" dirty="0"/>
              <a:t>игру с видом сверху, приключенческо-образовательного жанра.</a:t>
            </a:r>
          </a:p>
          <a:p>
            <a:pPr marL="0" indent="0">
              <a:buNone/>
            </a:pPr>
            <a:endParaRPr lang="ru-RU" sz="3600" dirty="0"/>
          </a:p>
          <a:p>
            <a:pPr marL="0" indent="0">
              <a:buNone/>
            </a:pPr>
            <a:r>
              <a:rPr lang="ru-RU" sz="3600" dirty="0"/>
              <a:t>Наша целевая аудитория – это ученики, которые хотят изучить неорганическую химию, подготовится к ЕГЭ (задания 6-9, 22, 31), но не могут запомнить монотонную информацию, или просто с пользой провести время.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3AF140A-6C1B-40FE-8F89-5175B2D25E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94355-D185-4E72-8BC2-2F9E7E16358A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25240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7BAE64-95CA-448F-BBB5-4821215ED3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5788"/>
            <a:ext cx="10515600" cy="1325563"/>
          </a:xfrm>
        </p:spPr>
        <p:txBody>
          <a:bodyPr/>
          <a:lstStyle/>
          <a:p>
            <a:pPr algn="ctr"/>
            <a:r>
              <a:rPr lang="ru-RU" dirty="0"/>
              <a:t>Аналоги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E4A33D3-2C1D-4213-A68B-AA87E556A9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949" y="1449976"/>
            <a:ext cx="11473541" cy="504289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dirty="0"/>
              <a:t>Есть несколько игр, похожих на нашу</a:t>
            </a:r>
            <a:r>
              <a:rPr lang="en-US" sz="2400" dirty="0"/>
              <a:t>:</a:t>
            </a:r>
          </a:p>
          <a:p>
            <a:pPr marL="0" indent="0">
              <a:buNone/>
            </a:pPr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	    </a:t>
            </a:r>
            <a:r>
              <a:rPr lang="ru-RU" dirty="0"/>
              <a:t>Кол-во скачиваний: &gt; 140 тыс.</a:t>
            </a:r>
            <a:r>
              <a:rPr lang="en-US" dirty="0"/>
              <a:t>                                     </a:t>
            </a:r>
            <a:r>
              <a:rPr lang="ru-RU" dirty="0"/>
              <a:t>Кол-во скачиваний: &gt; 1 млн.</a:t>
            </a:r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AE9F0F9-4A8A-4208-ACFE-E1EB9962E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94355-D185-4E72-8BC2-2F9E7E16358A}" type="slidenum">
              <a:rPr lang="ru-RU" smtClean="0"/>
              <a:t>3</a:t>
            </a:fld>
            <a:endParaRPr lang="ru-RU"/>
          </a:p>
        </p:txBody>
      </p:sp>
      <p:pic>
        <p:nvPicPr>
          <p:cNvPr id="1026" name="Picture 2" descr="Vampire Survivors on Steam">
            <a:extLst>
              <a:ext uri="{FF2B5EF4-FFF2-40B4-BE49-F238E27FC236}">
                <a16:creationId xmlns:a16="http://schemas.microsoft.com/office/drawing/2014/main" id="{256BA51C-3023-41B6-B391-9D955B88F2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438" y="2466655"/>
            <a:ext cx="4661802" cy="2913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agic Survival – Random Game Reviews">
            <a:extLst>
              <a:ext uri="{FF2B5EF4-FFF2-40B4-BE49-F238E27FC236}">
                <a16:creationId xmlns:a16="http://schemas.microsoft.com/office/drawing/2014/main" id="{48EA2768-CD8E-458C-A01B-0E8CC7C39A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2137" y="2466655"/>
            <a:ext cx="1456814" cy="2913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83DA3B0-D97A-4255-998F-051187DB9244}"/>
              </a:ext>
            </a:extLst>
          </p:cNvPr>
          <p:cNvSpPr txBox="1"/>
          <p:nvPr/>
        </p:nvSpPr>
        <p:spPr>
          <a:xfrm>
            <a:off x="2028247" y="1950527"/>
            <a:ext cx="300418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Vampire Survivors</a:t>
            </a:r>
          </a:p>
          <a:p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AEBF94D-E77A-489B-8910-2F2C29F41FB3}"/>
              </a:ext>
            </a:extLst>
          </p:cNvPr>
          <p:cNvSpPr txBox="1"/>
          <p:nvPr/>
        </p:nvSpPr>
        <p:spPr>
          <a:xfrm>
            <a:off x="7596672" y="1966998"/>
            <a:ext cx="256774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Magic Survival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970949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0869D5-7EB7-47CE-8A6F-E81AD09613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Боли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5B2A8B8-2734-4515-AE2A-AAC9FDEEDF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Проанализировав отзывы, мы пришли к таким итогам.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/>
              <a:t>Игроки жалуются на</a:t>
            </a:r>
            <a:r>
              <a:rPr lang="en-US" dirty="0"/>
              <a:t> </a:t>
            </a:r>
            <a:r>
              <a:rPr lang="ru-RU" dirty="0"/>
              <a:t>то, что</a:t>
            </a:r>
            <a:r>
              <a:rPr lang="en-US" dirty="0"/>
              <a:t>:</a:t>
            </a:r>
          </a:p>
          <a:p>
            <a:r>
              <a:rPr lang="ru-RU" dirty="0"/>
              <a:t>Нет конечной цели</a:t>
            </a:r>
            <a:r>
              <a:rPr lang="en-US" dirty="0"/>
              <a:t>;</a:t>
            </a:r>
          </a:p>
          <a:p>
            <a:r>
              <a:rPr lang="ru-RU" dirty="0"/>
              <a:t>«Неадекватная» сложность</a:t>
            </a:r>
            <a:r>
              <a:rPr lang="en-US" dirty="0"/>
              <a:t>.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/>
              <a:t>Также не нужно забывать, что подготовка к ЕГЭ – это сложный процесс заучивания информации.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9AB2913-E6D9-44F5-A987-500554A0D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94355-D185-4E72-8BC2-2F9E7E16358A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01075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295A31-51E7-452F-9D4C-B0EAF7E38B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Наше решение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7A1F3F2-4A27-4B00-B6B0-13E18FC8D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94355-D185-4E72-8BC2-2F9E7E16358A}" type="slidenum">
              <a:rPr lang="ru-RU" smtClean="0"/>
              <a:t>5</a:t>
            </a:fld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49345C-269B-4FC5-AFCD-D9143EE8E1A3}"/>
              </a:ext>
            </a:extLst>
          </p:cNvPr>
          <p:cNvSpPr txBox="1"/>
          <p:nvPr/>
        </p:nvSpPr>
        <p:spPr>
          <a:xfrm>
            <a:off x="820928" y="2171700"/>
            <a:ext cx="42550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/>
              <a:t>интерактивно-игровой формат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42541BC-49DD-4742-B658-695742750B7B}"/>
              </a:ext>
            </a:extLst>
          </p:cNvPr>
          <p:cNvSpPr txBox="1"/>
          <p:nvPr/>
        </p:nvSpPr>
        <p:spPr>
          <a:xfrm>
            <a:off x="3925824" y="3331464"/>
            <a:ext cx="48971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/>
              <a:t>конечная цель: составление всех реакций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3B2F59B-DDEA-4F3C-B955-3A8168DA13F0}"/>
              </a:ext>
            </a:extLst>
          </p:cNvPr>
          <p:cNvSpPr txBox="1"/>
          <p:nvPr/>
        </p:nvSpPr>
        <p:spPr>
          <a:xfrm>
            <a:off x="8680704" y="4534150"/>
            <a:ext cx="25806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дружелюбна к новичкам</a:t>
            </a:r>
          </a:p>
        </p:txBody>
      </p:sp>
    </p:spTree>
    <p:extLst>
      <p:ext uri="{BB962C8B-B14F-4D97-AF65-F5344CB8AC3E}">
        <p14:creationId xmlns:p14="http://schemas.microsoft.com/office/powerpoint/2010/main" val="21820224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26FA1A-3DA2-4120-8648-5BA0E552CE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6905" y="196516"/>
            <a:ext cx="9824641" cy="61361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Итого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6FAF95D-65D3-42F5-844B-82A2E2B44E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4821" y="841876"/>
            <a:ext cx="10555705" cy="1315787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Мы предлагаем игру, в которой будет два режима лаборатория и собирательство. В режиме собирательство игрок от третьего лица сможет добывать химические элементы, с помощью убийства NPC. Добытые химические элементы будут сохраняться в лаборатории, в которой из собранных элементов можно будет провести реакции.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B38C68B-9350-41A0-9614-A25D9DE5B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94355-D185-4E72-8BC2-2F9E7E16358A}" type="slidenum">
              <a:rPr lang="ru-RU" smtClean="0"/>
              <a:t>6</a:t>
            </a:fld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A1319D7-9CD0-4995-BA9D-BDC83F17A127}"/>
              </a:ext>
            </a:extLst>
          </p:cNvPr>
          <p:cNvSpPr txBox="1"/>
          <p:nvPr/>
        </p:nvSpPr>
        <p:spPr>
          <a:xfrm>
            <a:off x="1046747" y="6311900"/>
            <a:ext cx="7676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*NPC - Non-Player Character(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Персонаж, которым управляет компьютер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)</a:t>
            </a:r>
            <a:endParaRPr lang="ru-RU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8212B84-06C3-42DD-8958-7E9C187775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940" y="2299361"/>
            <a:ext cx="6466119" cy="363719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1CD7D26-E353-4441-9985-E17FD572BA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677" y="2989326"/>
            <a:ext cx="4012904" cy="225725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EC2EAC7-DBD0-4391-B35D-D682A61DADCB}"/>
              </a:ext>
            </a:extLst>
          </p:cNvPr>
          <p:cNvSpPr txBox="1"/>
          <p:nvPr/>
        </p:nvSpPr>
        <p:spPr>
          <a:xfrm>
            <a:off x="2559700" y="5942568"/>
            <a:ext cx="2731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Химическая лаборатория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6C2D009-94CD-4291-9516-C20FACA542D1}"/>
              </a:ext>
            </a:extLst>
          </p:cNvPr>
          <p:cNvSpPr txBox="1"/>
          <p:nvPr/>
        </p:nvSpPr>
        <p:spPr>
          <a:xfrm>
            <a:off x="9007289" y="5348224"/>
            <a:ext cx="1503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Карта </a:t>
            </a:r>
            <a:r>
              <a:rPr lang="ru-RU" dirty="0" err="1"/>
              <a:t>данжа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654492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D149F0-0033-4843-9525-F0E75E5A67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9542" y="284527"/>
            <a:ext cx="9601200" cy="742950"/>
          </a:xfrm>
        </p:spPr>
        <p:txBody>
          <a:bodyPr/>
          <a:lstStyle/>
          <a:p>
            <a:pPr algn="ctr"/>
            <a:r>
              <a:rPr lang="ru-RU" dirty="0"/>
              <a:t>Работа аналитика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12FE779-577D-4F37-A1BD-ED57E9BB63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240" y="1284512"/>
            <a:ext cx="8951686" cy="482146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В нашей команде за аналитику отвечает – Руслан </a:t>
            </a:r>
            <a:r>
              <a:rPr lang="ru-RU" dirty="0" err="1"/>
              <a:t>Аббасов</a:t>
            </a:r>
            <a:r>
              <a:rPr lang="ru-RU" dirty="0"/>
              <a:t>.</a:t>
            </a:r>
          </a:p>
        </p:txBody>
      </p:sp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727E3620-8DAC-4195-9DA4-4367B766D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94355-D185-4E72-8BC2-2F9E7E16358A}" type="slidenum">
              <a:rPr lang="ru-RU" smtClean="0"/>
              <a:t>7</a:t>
            </a:fld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B936032-960F-400C-99F8-52F61C91FB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108" y="2052320"/>
            <a:ext cx="5791891" cy="272559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8C2BB3A-8D47-4CB3-B0F7-436D55D8E20E}"/>
              </a:ext>
            </a:extLst>
          </p:cNvPr>
          <p:cNvSpPr txBox="1"/>
          <p:nvPr/>
        </p:nvSpPr>
        <p:spPr>
          <a:xfrm>
            <a:off x="2496659" y="5063578"/>
            <a:ext cx="31581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Найдены реакции и посчитана их «сложность»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CAB1032-7F11-4E06-8D99-A1C5770D2C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0372" y="1027477"/>
            <a:ext cx="3857790" cy="5228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997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D149F0-0033-4843-9525-F0E75E5A67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6200" y="231209"/>
            <a:ext cx="9601200" cy="835591"/>
          </a:xfrm>
        </p:spPr>
        <p:txBody>
          <a:bodyPr/>
          <a:lstStyle/>
          <a:p>
            <a:pPr algn="ctr"/>
            <a:r>
              <a:rPr lang="ru-RU" dirty="0"/>
              <a:t>Работа дизайнера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12FE779-577D-4F37-A1BD-ED57E9BB63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1714" y="1132978"/>
            <a:ext cx="8951686" cy="482146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В нашей команде работает дизайнер – Роберт Резников.</a:t>
            </a:r>
          </a:p>
        </p:txBody>
      </p:sp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727E3620-8DAC-4195-9DA4-4367B766D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94355-D185-4E72-8BC2-2F9E7E16358A}" type="slidenum">
              <a:rPr lang="ru-RU" smtClean="0"/>
              <a:t>8</a:t>
            </a:fld>
            <a:endParaRPr lang="ru-RU" dirty="0"/>
          </a:p>
        </p:txBody>
      </p:sp>
      <p:pic>
        <p:nvPicPr>
          <p:cNvPr id="2050" name="Picture 2" descr="https://psv4.userapi.com/c536436/u297530859/docs/d29/f5583667c3a8/menu.png?extra=9w9xWezWUvjqKfWU192RW-Hp_478PSYdo2qFRaJa_-O07DalLRxhQz39wAY4TGRIl69kiyqv1tNWVuFGnb3MccU1Kn3oJOIV7KRplEzXQbSE8_rMjw1FQ8uiz9cd6-2paEPO59B01i-2vSq8mxqFyu4SSA">
            <a:extLst>
              <a:ext uri="{FF2B5EF4-FFF2-40B4-BE49-F238E27FC236}">
                <a16:creationId xmlns:a16="http://schemas.microsoft.com/office/drawing/2014/main" id="{4D799A33-2581-42CD-AB15-F3951B44A3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6403" y="1701185"/>
            <a:ext cx="3883298" cy="2184355"/>
          </a:xfrm>
          <a:prstGeom prst="rect">
            <a:avLst/>
          </a:prstGeom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239109E-FD2A-4B34-A582-3C204FCE59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591" y="4335024"/>
            <a:ext cx="2291767" cy="22917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2B1D11B-5EB7-405C-B8B5-F818C30CCC96}"/>
              </a:ext>
            </a:extLst>
          </p:cNvPr>
          <p:cNvSpPr txBox="1"/>
          <p:nvPr/>
        </p:nvSpPr>
        <p:spPr>
          <a:xfrm>
            <a:off x="1952043" y="6149828"/>
            <a:ext cx="20673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Снаряд оружия ГГ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A445262-879B-42E4-8256-E5B7A08356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6352" y="4378206"/>
            <a:ext cx="3883297" cy="218435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D594F2E-6A7C-4001-B194-BAB8EE17AF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0282" y="4509955"/>
            <a:ext cx="584127" cy="584127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E6F677FF-A2A0-4071-950F-5965D7183C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4751" y="4507416"/>
            <a:ext cx="584127" cy="584127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E27600F8-2B93-4C75-902B-9EA15BCCA51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615" y="1510276"/>
            <a:ext cx="584127" cy="584127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C3DF42D9-0B5D-4D9F-804B-A9CCC915DBD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5421" y="5178322"/>
            <a:ext cx="584127" cy="584127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88AD0FB0-582A-4DAC-82E8-4AA471E2721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8175" y="2913705"/>
            <a:ext cx="584127" cy="584127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EC6959AD-2270-4087-B5E7-655F2C14106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5422" y="3808243"/>
            <a:ext cx="584127" cy="584127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4FC5C1BE-3811-4F34-AAED-4AB2F87F087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4750" y="5178321"/>
            <a:ext cx="584127" cy="584127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4C503E3B-983D-4BCC-9928-4EEA7BC8113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6059" y="1510276"/>
            <a:ext cx="584127" cy="58412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DA077883-9226-4167-BE44-470F4E874D3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614" y="2217656"/>
            <a:ext cx="584127" cy="58412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97DB0E42-AB95-485F-8D8A-05F8D0DEFB2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4498" y="2211988"/>
            <a:ext cx="584127" cy="584127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C5738A2E-99AE-4C15-8D44-32EF6D43CF7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2891" y="3816948"/>
            <a:ext cx="584127" cy="584127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060007B0-77E6-4E94-B407-AE9AA7C8FAD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1424" y="2913699"/>
            <a:ext cx="584127" cy="584127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9F12B7DA-FE2C-419D-81AE-1ADE6DF2143F}"/>
              </a:ext>
            </a:extLst>
          </p:cNvPr>
          <p:cNvSpPr txBox="1"/>
          <p:nvPr/>
        </p:nvSpPr>
        <p:spPr>
          <a:xfrm>
            <a:off x="9906284" y="5951452"/>
            <a:ext cx="1316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Элементы </a:t>
            </a:r>
          </a:p>
        </p:txBody>
      </p:sp>
      <p:pic>
        <p:nvPicPr>
          <p:cNvPr id="1026" name="Picture 2" descr="https://sun9-82.userapi.com/impg/vRB8uNo37JWEeN-KVD2wrvQMhSNib2RdsN9Juw/Zl4c-zMuv6Q.jpg?size=1724x1004&amp;quality=96&amp;sign=ea8ab5b9f3aa578831a797623451922d&amp;type=album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752" y="1701185"/>
            <a:ext cx="3750829" cy="2184358"/>
          </a:xfrm>
          <a:prstGeom prst="rect">
            <a:avLst/>
          </a:prstGeom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Прямая со стрелкой 11"/>
          <p:cNvCxnSpPr/>
          <p:nvPr/>
        </p:nvCxnSpPr>
        <p:spPr>
          <a:xfrm>
            <a:off x="4817255" y="2801783"/>
            <a:ext cx="4572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4E2D5508-63FB-46BA-8D16-5A2AFFFB293E}"/>
              </a:ext>
            </a:extLst>
          </p:cNvPr>
          <p:cNvSpPr txBox="1"/>
          <p:nvPr/>
        </p:nvSpPr>
        <p:spPr>
          <a:xfrm>
            <a:off x="2044606" y="3947524"/>
            <a:ext cx="64596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Эволюция главного экрана от макета до финальной версии  </a:t>
            </a:r>
          </a:p>
        </p:txBody>
      </p:sp>
    </p:spTree>
    <p:extLst>
      <p:ext uri="{BB962C8B-B14F-4D97-AF65-F5344CB8AC3E}">
        <p14:creationId xmlns:p14="http://schemas.microsoft.com/office/powerpoint/2010/main" val="11731312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601D74-BC51-4729-AABE-D7BAB0951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2615" y="204108"/>
            <a:ext cx="9601200" cy="816429"/>
          </a:xfrm>
        </p:spPr>
        <p:txBody>
          <a:bodyPr/>
          <a:lstStyle/>
          <a:p>
            <a:pPr algn="ctr"/>
            <a:r>
              <a:rPr lang="ru-RU" dirty="0"/>
              <a:t>Работа программиста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BC37813-DAB1-4003-86F8-6CB9EC8AAF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9440" y="930705"/>
            <a:ext cx="10257971" cy="554718"/>
          </a:xfrm>
        </p:spPr>
        <p:txBody>
          <a:bodyPr>
            <a:normAutofit fontScale="92500"/>
          </a:bodyPr>
          <a:lstStyle/>
          <a:p>
            <a:r>
              <a:rPr lang="ru-RU" sz="2400" dirty="0"/>
              <a:t>В нашей команде два программиста – Сергей Елисеев и Никита </a:t>
            </a:r>
            <a:r>
              <a:rPr lang="ru-RU" sz="2400" dirty="0" err="1"/>
              <a:t>Карасёв</a:t>
            </a:r>
            <a:r>
              <a:rPr lang="ru-RU" sz="2400" dirty="0"/>
              <a:t>.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A4A7764-9B16-4CF5-ABFD-454E7C915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94355-D185-4E72-8BC2-2F9E7E16358A}" type="slidenum">
              <a:rPr lang="ru-RU" smtClean="0"/>
              <a:t>9</a:t>
            </a:fld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698ED8A-6B72-4253-8B75-83EEE0480DB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333" t="4220" r="12797" b="11262"/>
          <a:stretch/>
        </p:blipFill>
        <p:spPr>
          <a:xfrm>
            <a:off x="9359955" y="1605789"/>
            <a:ext cx="2616659" cy="152654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359955" y="3321619"/>
            <a:ext cx="24157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WASD - </a:t>
            </a:r>
            <a:r>
              <a:rPr lang="ru-RU" dirty="0"/>
              <a:t>передвижение</a:t>
            </a:r>
            <a:endParaRPr lang="en-US" dirty="0"/>
          </a:p>
          <a:p>
            <a:r>
              <a:rPr lang="ru-RU" dirty="0"/>
              <a:t>ЛКМ</a:t>
            </a:r>
            <a:r>
              <a:rPr lang="en-US" dirty="0"/>
              <a:t> – </a:t>
            </a:r>
            <a:r>
              <a:rPr lang="ru-RU" dirty="0"/>
              <a:t>стрельба</a:t>
            </a:r>
          </a:p>
        </p:txBody>
      </p:sp>
      <p:pic>
        <p:nvPicPr>
          <p:cNvPr id="5" name="Game">
            <a:hlinkClick r:id="" action="ppaction://media"/>
            <a:extLst>
              <a:ext uri="{FF2B5EF4-FFF2-40B4-BE49-F238E27FC236}">
                <a16:creationId xmlns:a16="http://schemas.microsoft.com/office/drawing/2014/main" id="{3F484148-594B-4C40-A05D-76835675698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4515" y="1485423"/>
            <a:ext cx="8240712" cy="4625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502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Обрезка">
  <a:themeElements>
    <a:clrScheme name="Обрезка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Обрезка">
      <a:majorFont>
        <a:latin typeface="Franklin Gothic Book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Обрезка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TM10001105[[fn=Уголки]]</Template>
  <TotalTime>967</TotalTime>
  <Words>363</Words>
  <Application>Microsoft Office PowerPoint</Application>
  <PresentationFormat>Широкоэкранный</PresentationFormat>
  <Paragraphs>82</Paragraphs>
  <Slides>11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Franklin Gothic Book</vt:lpstr>
      <vt:lpstr>Обрезка</vt:lpstr>
      <vt:lpstr>Тема Office</vt:lpstr>
      <vt:lpstr>Образовательная игра по химии</vt:lpstr>
      <vt:lpstr>Что и для кого?</vt:lpstr>
      <vt:lpstr>Аналоги</vt:lpstr>
      <vt:lpstr>Боли</vt:lpstr>
      <vt:lpstr>Наше решение</vt:lpstr>
      <vt:lpstr>Итого</vt:lpstr>
      <vt:lpstr>Работа аналитика</vt:lpstr>
      <vt:lpstr>Работа дизайнера</vt:lpstr>
      <vt:lpstr>Работа программиста</vt:lpstr>
      <vt:lpstr>Работа на перспективу 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Образовательная игра по химии</dc:title>
  <dc:creator>∆∆∆Дон Дигидон∆∆∆</dc:creator>
  <cp:lastModifiedBy>∆∆∆Дон Дигидон∆∆∆</cp:lastModifiedBy>
  <cp:revision>43</cp:revision>
  <dcterms:created xsi:type="dcterms:W3CDTF">2022-04-26T15:40:03Z</dcterms:created>
  <dcterms:modified xsi:type="dcterms:W3CDTF">2022-06-21T14:26:36Z</dcterms:modified>
</cp:coreProperties>
</file>