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4" r:id="rId4"/>
    <p:sldId id="270" r:id="rId5"/>
    <p:sldId id="258" r:id="rId6"/>
    <p:sldId id="259" r:id="rId7"/>
    <p:sldId id="267" r:id="rId8"/>
    <p:sldId id="268" r:id="rId9"/>
    <p:sldId id="260" r:id="rId10"/>
    <p:sldId id="266" r:id="rId11"/>
    <p:sldId id="261" r:id="rId12"/>
    <p:sldId id="263" r:id="rId13"/>
    <p:sldId id="265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6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5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6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03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4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3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7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9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93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2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7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8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34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2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9A76BE1-BCDD-410F-AD2D-3AC03772DC84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9D43A6A-0DCE-4D09-B0E9-9374048D5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6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9EC38B2-EBAD-4742-8770-B27ED6904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559" y="1286935"/>
            <a:ext cx="9638153" cy="2668377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Образовательная Игра ПДД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9CE0D613-8E09-45FD-BC56-7C818F8F9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0559" y="4116179"/>
            <a:ext cx="9638153" cy="1599642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dirty="0"/>
              <a:t>Калугин Евгений, Ширинкин Алексей, </a:t>
            </a:r>
            <a:r>
              <a:rPr lang="ru-RU" dirty="0" err="1"/>
              <a:t>Лысков</a:t>
            </a:r>
            <a:r>
              <a:rPr lang="ru-RU" dirty="0"/>
              <a:t> Вячеслав, Ускова Полина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9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0B16F-F466-4550-8461-70C2C113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i="1"/>
              <a:t>Разделы обучения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0981B2-AB82-4326-81B5-5EF77C7EC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13" y="122238"/>
            <a:ext cx="2392363" cy="5230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FB46F1-4EA1-4557-B022-DC317CF37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122238"/>
            <a:ext cx="2395538" cy="52308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12A6A-B840-4BDD-A2EB-FFA6A84CC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22238"/>
            <a:ext cx="2390775" cy="5230813"/>
          </a:xfrm>
          <a:prstGeom prst="rect">
            <a:avLst/>
          </a:prstGeom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id="{C8BB667C-D457-4149-B39C-ABEEA13ABA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122238"/>
            <a:ext cx="2190750" cy="5230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7A0DC0-854C-49F1-BB93-D361B565F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25" y="122238"/>
            <a:ext cx="2236788" cy="52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6241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E118F-A83B-4084-BC45-F207565B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Тест</a:t>
            </a: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278DD6B4-D9B5-4AC0-BB5B-A89C31C42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40" y="366713"/>
            <a:ext cx="2732880" cy="632012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09D423-F436-458C-A980-46281E5D8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23" y="257716"/>
            <a:ext cx="2716935" cy="63425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A9B655-7D08-418C-84B2-F2A659E61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38" y="257716"/>
            <a:ext cx="2716935" cy="63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7094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D06DFB7-2CFD-4D2B-BA5F-434B4F176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022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FF3B6-B223-42EB-9602-7CB2B1D6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56" y="115138"/>
            <a:ext cx="2687109" cy="646796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ru-RU" b="1" i="1" dirty="0"/>
              <a:t>Геймплей</a:t>
            </a:r>
            <a:endParaRPr lang="en-US" b="1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07020E5-AA6E-4375-80BD-2E15D8E0F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39" y="923859"/>
            <a:ext cx="2687111" cy="5657076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C447E4D5-F502-414F-8FEA-42B667BEF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89" y="923859"/>
            <a:ext cx="2687111" cy="56570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4C6898A-FFB1-4674-BABF-10D6583AE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27" y="923859"/>
            <a:ext cx="2687112" cy="5657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3DDB87-13B6-4DDB-9534-5DB6DFD509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7" y="923859"/>
            <a:ext cx="2687110" cy="56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52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9C4A2-98B7-47DB-88F6-BDCFAB26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34" y="1213229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Результат</a:t>
            </a:r>
            <a:r>
              <a:rPr lang="en-US" sz="26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игры</a:t>
            </a:r>
            <a:endParaRPr lang="en-US" sz="26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0D91F1-E48A-4074-A01C-423B7A8EC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81" y="133137"/>
            <a:ext cx="3037544" cy="63948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EC545C-CFC7-4481-B8BA-83E424CB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97" y="133137"/>
            <a:ext cx="3031623" cy="639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54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B12EC-8ACC-42BA-BFB2-13BBC62F5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105483"/>
            <a:ext cx="5127031" cy="1676603"/>
          </a:xfrm>
        </p:spPr>
        <p:txBody>
          <a:bodyPr>
            <a:normAutofit/>
          </a:bodyPr>
          <a:lstStyle/>
          <a:p>
            <a:r>
              <a:rPr lang="ru-RU" b="1" i="1" dirty="0"/>
              <a:t>Инструменты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46FA6-7476-43F0-8DE0-009F2C50B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/>
              <a:t>Система контроля версий: </a:t>
            </a:r>
            <a:r>
              <a:rPr lang="ru-RU" sz="2200" dirty="0" err="1"/>
              <a:t>Git</a:t>
            </a:r>
            <a:r>
              <a:rPr lang="ru-RU" sz="2200" dirty="0"/>
              <a:t>, </a:t>
            </a:r>
            <a:r>
              <a:rPr lang="ru-RU" sz="2200" dirty="0" err="1"/>
              <a:t>GitHu</a:t>
            </a:r>
            <a:r>
              <a:rPr lang="en-US" sz="2200" dirty="0"/>
              <a:t>b</a:t>
            </a:r>
            <a:endParaRPr lang="ru-RU" sz="2200" dirty="0"/>
          </a:p>
          <a:p>
            <a:r>
              <a:rPr lang="ru-RU" sz="2200" dirty="0"/>
              <a:t>Прототипирование и дизайн</a:t>
            </a:r>
            <a:r>
              <a:rPr lang="en-US" sz="2200" dirty="0"/>
              <a:t>: </a:t>
            </a:r>
            <a:r>
              <a:rPr lang="en-US" sz="2200" dirty="0" err="1"/>
              <a:t>Figma</a:t>
            </a:r>
            <a:r>
              <a:rPr lang="en-US" sz="2200" dirty="0"/>
              <a:t>, Adobe Photoshop, Adobe Illustrator, ...</a:t>
            </a:r>
            <a:endParaRPr lang="ru-RU" sz="2200" dirty="0"/>
          </a:p>
          <a:p>
            <a:r>
              <a:rPr lang="ru-RU" sz="2200" dirty="0"/>
              <a:t>Работа с</a:t>
            </a:r>
            <a:r>
              <a:rPr lang="en-US" sz="2200" dirty="0"/>
              <a:t> Front-end </a:t>
            </a:r>
            <a:r>
              <a:rPr lang="ru-RU" sz="2200" dirty="0"/>
              <a:t>и</a:t>
            </a:r>
            <a:r>
              <a:rPr lang="en-US" sz="2200" dirty="0"/>
              <a:t> Back-End: Visual Studio 2019, Visual Studio Code (+ extensions)</a:t>
            </a:r>
            <a:endParaRPr lang="ru-RU" sz="2200" dirty="0"/>
          </a:p>
          <a:p>
            <a:r>
              <a:rPr lang="en-US" sz="2200" dirty="0"/>
              <a:t>Back-end: C# </a:t>
            </a:r>
            <a:r>
              <a:rPr lang="ru-RU" sz="2200" dirty="0"/>
              <a:t>и</a:t>
            </a:r>
            <a:r>
              <a:rPr lang="en-US" sz="2200" dirty="0"/>
              <a:t>/</a:t>
            </a:r>
            <a:r>
              <a:rPr lang="ru-RU" sz="2200" dirty="0"/>
              <a:t>или </a:t>
            </a:r>
            <a:r>
              <a:rPr lang="en-US" sz="2200" dirty="0"/>
              <a:t>Qt(C++), ASP.NET, SQL, MS SQL Server, ...</a:t>
            </a:r>
            <a:endParaRPr lang="ru-RU" sz="2200" dirty="0"/>
          </a:p>
          <a:p>
            <a:r>
              <a:rPr lang="en-US" sz="2200" dirty="0"/>
              <a:t>Front</a:t>
            </a:r>
            <a:r>
              <a:rPr lang="ru-RU" sz="2200" dirty="0"/>
              <a:t>-</a:t>
            </a:r>
            <a:r>
              <a:rPr lang="en-US" sz="2200" dirty="0"/>
              <a:t>end</a:t>
            </a:r>
            <a:r>
              <a:rPr lang="ru-RU" sz="2200" dirty="0"/>
              <a:t>: </a:t>
            </a:r>
            <a:r>
              <a:rPr lang="en-US" sz="2200" dirty="0"/>
              <a:t>C</a:t>
            </a:r>
            <a:r>
              <a:rPr lang="ru-RU" sz="2200" dirty="0"/>
              <a:t>#, .</a:t>
            </a:r>
            <a:r>
              <a:rPr lang="en-US" sz="2200" dirty="0"/>
              <a:t>NET Framework, Xamarin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CD58EE-A1D0-4022-A8EA-8818E18895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4870260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EBF771-AB5D-408D-8B87-AADF06A560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5629" b="71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00176-5D41-4A3E-B716-B99DCC16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7" y="3251199"/>
            <a:ext cx="5706533" cy="19479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696662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D963F-3D71-4A08-B9C6-9DCFC7A28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3451" y="588839"/>
            <a:ext cx="5340658" cy="1325563"/>
          </a:xfrm>
        </p:spPr>
        <p:txBody>
          <a:bodyPr/>
          <a:lstStyle/>
          <a:p>
            <a:pPr algn="ctr"/>
            <a:r>
              <a:rPr lang="ru-RU" b="1" i="1"/>
              <a:t>Проблемы</a:t>
            </a:r>
            <a:endParaRPr lang="ru-RU" b="1" i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8F0530-38C1-43F7-8FAF-F2329A7C1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5" y="2006600"/>
            <a:ext cx="3902476" cy="4351338"/>
          </a:xfrm>
        </p:spPr>
        <p:txBody>
          <a:bodyPr/>
          <a:lstStyle/>
          <a:p>
            <a:r>
              <a:rPr lang="ru-RU"/>
              <a:t>Низкий уровень знания ПДД среди населения</a:t>
            </a:r>
          </a:p>
          <a:p>
            <a:r>
              <a:rPr lang="ru-RU"/>
              <a:t>Недостаток времени для самостоятельного изучения ПДД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4A29F8-6EDE-4F38-A5D5-706CA75D4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05" y="1394254"/>
            <a:ext cx="7041490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025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3D630-42C5-42CB-A628-B80A54D9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Решение проблемы</a:t>
            </a:r>
          </a:p>
        </p:txBody>
      </p:sp>
      <p:pic>
        <p:nvPicPr>
          <p:cNvPr id="3078" name="Picture 6" descr="Картинки по запросу решение проблемы">
            <a:extLst>
              <a:ext uri="{FF2B5EF4-FFF2-40B4-BE49-F238E27FC236}">
                <a16:creationId xmlns:a16="http://schemas.microsoft.com/office/drawing/2014/main" id="{E4C165D8-4867-48AE-8399-068F5ABA53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8131" y="961812"/>
            <a:ext cx="7129137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26497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legshein.ru/wp-content/uploads/2019/01/mscreenshot-ce883b.jpg">
            <a:extLst>
              <a:ext uri="{FF2B5EF4-FFF2-40B4-BE49-F238E27FC236}">
                <a16:creationId xmlns:a16="http://schemas.microsoft.com/office/drawing/2014/main" id="{2C5AD76A-2FD3-4192-97D8-8E218CA54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4" r="24617"/>
          <a:stretch/>
        </p:blipFill>
        <p:spPr bwMode="auto">
          <a:xfrm>
            <a:off x="6108700" y="-1"/>
            <a:ext cx="60944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AB14A-8AE2-45EA-ADDB-68C8ADF5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Идея</a:t>
            </a:r>
          </a:p>
        </p:txBody>
      </p:sp>
    </p:spTree>
    <p:extLst>
      <p:ext uri="{BB962C8B-B14F-4D97-AF65-F5344CB8AC3E}">
        <p14:creationId xmlns:p14="http://schemas.microsoft.com/office/powerpoint/2010/main" val="20047841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1679BF-BC69-44E6-B05F-02BD18CE2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b="1573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67DE6-416D-4124-B994-969ACD12F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ru-RU" b="1"/>
              <a:t>Концепт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AB0D2-689A-4120-B7FA-98F45F831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>
            <a:normAutofit/>
          </a:bodyPr>
          <a:lstStyle/>
          <a:p>
            <a:r>
              <a:rPr lang="ru-RU"/>
              <a:t>Обучающее мобильное приложение</a:t>
            </a:r>
          </a:p>
          <a:p>
            <a:r>
              <a:rPr lang="ru-RU"/>
              <a:t>Игровая составляющая – соревновательная викторина</a:t>
            </a:r>
          </a:p>
        </p:txBody>
      </p:sp>
    </p:spTree>
    <p:extLst>
      <p:ext uri="{BB962C8B-B14F-4D97-AF65-F5344CB8AC3E}">
        <p14:creationId xmlns:p14="http://schemas.microsoft.com/office/powerpoint/2010/main" val="8305859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54037-7CEE-4274-A852-260BC6DA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ru-RU" b="1" i="1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DD8CC-3429-477F-A1A0-6CE69C35E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Анализ рынка</a:t>
            </a:r>
          </a:p>
          <a:p>
            <a:r>
              <a:rPr lang="ru-RU" dirty="0"/>
              <a:t>Документация</a:t>
            </a:r>
          </a:p>
          <a:p>
            <a:r>
              <a:rPr lang="ru-RU" dirty="0"/>
              <a:t>Макеты</a:t>
            </a:r>
          </a:p>
          <a:p>
            <a:r>
              <a:rPr lang="ru-RU" dirty="0"/>
              <a:t>Приложение</a:t>
            </a:r>
          </a:p>
          <a:p>
            <a:r>
              <a:rPr lang="ru-RU" dirty="0"/>
              <a:t>Аудитория</a:t>
            </a:r>
          </a:p>
          <a:p>
            <a:r>
              <a:rPr lang="ru-RU" dirty="0"/>
              <a:t>Поддержка</a:t>
            </a:r>
          </a:p>
          <a:p>
            <a:r>
              <a:rPr lang="ru-RU" dirty="0"/>
              <a:t>Развитие</a:t>
            </a:r>
          </a:p>
        </p:txBody>
      </p:sp>
      <p:pic>
        <p:nvPicPr>
          <p:cNvPr id="2050" name="Picture 2" descr="Картинки по запросу задачи картинки">
            <a:extLst>
              <a:ext uri="{FF2B5EF4-FFF2-40B4-BE49-F238E27FC236}">
                <a16:creationId xmlns:a16="http://schemas.microsoft.com/office/drawing/2014/main" id="{ED874508-05D2-4ED1-BD64-2102AE32E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21" y="1352565"/>
            <a:ext cx="5159206" cy="515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0374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Картинки по запросу анализ рынка картинки">
            <a:extLst>
              <a:ext uri="{FF2B5EF4-FFF2-40B4-BE49-F238E27FC236}">
                <a16:creationId xmlns:a16="http://schemas.microsoft.com/office/drawing/2014/main" id="{056CB6A8-B0C6-4FB6-B012-9DD6E40F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0" b="13785"/>
          <a:stretch/>
        </p:blipFill>
        <p:spPr bwMode="auto">
          <a:xfrm>
            <a:off x="-1" y="-1"/>
            <a:ext cx="12192001" cy="48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9">
            <a:extLst>
              <a:ext uri="{FF2B5EF4-FFF2-40B4-BE49-F238E27FC236}">
                <a16:creationId xmlns:a16="http://schemas.microsoft.com/office/drawing/2014/main" id="{AFB83730-58A8-42CA-90B3-5D5D2D1B0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0E7A5-C510-4B07-BF17-EFCF66FC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88" y="4895558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/>
              <a:t>Анализ рынка</a:t>
            </a:r>
          </a:p>
        </p:txBody>
      </p:sp>
    </p:spTree>
    <p:extLst>
      <p:ext uri="{BB962C8B-B14F-4D97-AF65-F5344CB8AC3E}">
        <p14:creationId xmlns:p14="http://schemas.microsoft.com/office/powerpoint/2010/main" val="32096612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7AF0B711-0578-47A6-AB9A-AF422D25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4E73C-1DE7-4837-818B-CB2AF4A9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817533"/>
            <a:ext cx="10572000" cy="7795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>
                <a:solidFill>
                  <a:srgbClr val="FFFFFF"/>
                </a:solidFill>
              </a:rPr>
              <a:t>Бизнес - процессы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4CDCE1-F021-4EA4-BAD1-C5A00078F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640080"/>
            <a:ext cx="9480884" cy="3602736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06364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E8AB1-4B33-435D-8A32-89D2E453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16" y="2281561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/>
              <a:t>Макеты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275970-93AB-4B32-A113-6CAD2BA04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25" y="0"/>
            <a:ext cx="3599767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98D895-4A44-4775-8B55-FC58BA9E8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984" y="0"/>
            <a:ext cx="325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13440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136</Words>
  <Application>Microsoft Office PowerPoint</Application>
  <PresentationFormat>Широкоэкранный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Century Gothic</vt:lpstr>
      <vt:lpstr>Wingdings 2</vt:lpstr>
      <vt:lpstr>Цитаты</vt:lpstr>
      <vt:lpstr>Образовательная Игра ПДД</vt:lpstr>
      <vt:lpstr>Проблемы</vt:lpstr>
      <vt:lpstr>Решение проблемы</vt:lpstr>
      <vt:lpstr>Идея</vt:lpstr>
      <vt:lpstr>Концепт проекта</vt:lpstr>
      <vt:lpstr>Задачи</vt:lpstr>
      <vt:lpstr>Анализ рынка</vt:lpstr>
      <vt:lpstr>Бизнес - процессы</vt:lpstr>
      <vt:lpstr>Макеты</vt:lpstr>
      <vt:lpstr>Разделы обучения</vt:lpstr>
      <vt:lpstr>Тест</vt:lpstr>
      <vt:lpstr>Геймплей</vt:lpstr>
      <vt:lpstr>Результат игры</vt:lpstr>
      <vt:lpstr>Инструменты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 ПДД</dc:title>
  <dc:creator>MrLii</dc:creator>
  <cp:lastModifiedBy>MrLii</cp:lastModifiedBy>
  <cp:revision>1</cp:revision>
  <dcterms:created xsi:type="dcterms:W3CDTF">2020-01-16T12:51:40Z</dcterms:created>
  <dcterms:modified xsi:type="dcterms:W3CDTF">2020-01-16T12:54:21Z</dcterms:modified>
</cp:coreProperties>
</file>