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44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outlineViewPr>
    <p:cViewPr>
      <p:scale>
        <a:sx n="33" d="100"/>
        <a:sy n="33" d="100"/>
      </p:scale>
      <p:origin x="0" y="-90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1D2F6-788B-4409-B141-9C9C43C1821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6858-65DB-4BB5-9F4A-DC7264AE2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3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>
              <a:latin typeface="Constantia" panose="0203060205030603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3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8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8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7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4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4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6858-65DB-4BB5-9F4A-DC7264AE28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9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25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2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0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8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654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500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705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6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2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5387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8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565965-322E-40FB-A0CD-B6EAB39F2CBA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3532FD-B45D-4F94-835C-74B4A5A6D2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966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628795"/>
            <a:ext cx="10039350" cy="2977223"/>
          </a:xfrm>
        </p:spPr>
        <p:txBody>
          <a:bodyPr/>
          <a:lstStyle/>
          <a:p>
            <a:r>
              <a:rPr lang="ru-RU" sz="5000" b="1" cap="none" spc="-70" dirty="0" smtClean="0">
                <a:latin typeface="Sitka Banner" panose="02000505000000020004" pitchFamily="2" charset="0"/>
              </a:rPr>
              <a:t>Образовательная игра</a:t>
            </a:r>
            <a:br>
              <a:rPr lang="ru-RU" sz="5000" b="1" cap="none" spc="-70" dirty="0" smtClean="0">
                <a:latin typeface="Sitka Banner" panose="02000505000000020004" pitchFamily="2" charset="0"/>
              </a:rPr>
            </a:br>
            <a:r>
              <a:rPr lang="ru-RU" sz="5000" b="1" cap="none" spc="-70" dirty="0" smtClean="0">
                <a:latin typeface="Sitka Banner" panose="02000505000000020004" pitchFamily="2" charset="0"/>
              </a:rPr>
              <a:t>«Безопасность дорожного движения»</a:t>
            </a:r>
            <a:endParaRPr lang="ru-RU" sz="5000" b="1" cap="none" spc="-70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851" y="6191250"/>
            <a:ext cx="11530148" cy="541292"/>
          </a:xfrm>
        </p:spPr>
        <p:txBody>
          <a:bodyPr>
            <a:noAutofit/>
          </a:bodyPr>
          <a:lstStyle/>
          <a:p>
            <a:pPr algn="l"/>
            <a:r>
              <a:rPr lang="ru-RU" cap="none" spc="-70" dirty="0" smtClean="0">
                <a:latin typeface="Sitka Banner" panose="02000505000000020004" pitchFamily="2" charset="0"/>
              </a:rPr>
              <a:t>Лапшина Анастасия, Белобородова Полина, Бушуева Алена. Группа: РИ-190017</a:t>
            </a:r>
            <a:endParaRPr lang="ru-RU" cap="none" spc="-7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80528" y="2030210"/>
            <a:ext cx="6311172" cy="970165"/>
          </a:xfrm>
        </p:spPr>
        <p:txBody>
          <a:bodyPr/>
          <a:lstStyle/>
          <a:p>
            <a:r>
              <a:rPr lang="ru-RU" b="1" cap="none" spc="-7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Спасибо за внимание.</a:t>
            </a:r>
            <a:endParaRPr lang="ru-RU" b="1" cap="none" spc="-7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altay/1881820/2a00000169e2aded1638929a75e223cd9cdc/XX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57" y="740049"/>
            <a:ext cx="5550531" cy="48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998" y="2538089"/>
            <a:ext cx="3197237" cy="699128"/>
          </a:xfrm>
        </p:spPr>
        <p:txBody>
          <a:bodyPr>
            <a:normAutofit fontScale="90000"/>
          </a:bodyPr>
          <a:lstStyle/>
          <a:p>
            <a:r>
              <a:rPr lang="ru-RU" b="1" spc="-70" dirty="0" smtClean="0">
                <a:latin typeface="Sitka Banner" panose="02000505000000020004" pitchFamily="2" charset="0"/>
              </a:rPr>
              <a:t>Проблема</a:t>
            </a:r>
            <a:endParaRPr lang="ru-RU" b="1" spc="-70" dirty="0">
              <a:latin typeface="Sitka Banner" panose="02000505000000020004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4282" y="3828875"/>
            <a:ext cx="2305729" cy="547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cap="none" spc="-70" dirty="0" smtClean="0">
                <a:latin typeface="Sitka Banner" panose="02000505000000020004" pitchFamily="2" charset="0"/>
              </a:rPr>
              <a:t>«Локальная»</a:t>
            </a:r>
            <a:endParaRPr lang="ru-RU" sz="3000" b="1" cap="none" spc="-70" dirty="0">
              <a:latin typeface="Sitka Banner" panose="02000505000000020004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20013" y="3726359"/>
            <a:ext cx="2329775" cy="1048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00" b="1" cap="none" spc="-70" dirty="0" smtClean="0">
                <a:latin typeface="Sitka Banner" panose="02000505000000020004" pitchFamily="2" charset="0"/>
              </a:rPr>
              <a:t>«Более глобальная»</a:t>
            </a:r>
            <a:endParaRPr lang="ru-RU" sz="3000" b="1" cap="none" spc="-70" dirty="0">
              <a:latin typeface="Sitka Banner" panose="02000505000000020004" pitchFamily="2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026623" y="3247643"/>
            <a:ext cx="537883" cy="419548"/>
          </a:xfrm>
          <a:prstGeom prst="rightArrow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512437" y="3257169"/>
            <a:ext cx="537883" cy="419548"/>
          </a:xfrm>
          <a:prstGeom prst="rightArrow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s://avatars.mds.yandex.net/get-pdb/1883890/fb54e5f7-14a3-4166-87c4-f368b423b061/s1200?webp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10000" r="90000">
                        <a14:foregroundMark x1="41556" y1="67714" x2="58333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4901" r="20463"/>
          <a:stretch/>
        </p:blipFill>
        <p:spPr bwMode="auto">
          <a:xfrm>
            <a:off x="2887239" y="748869"/>
            <a:ext cx="1330757" cy="17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5.lipetskddo.ru/files/images/albums/foto_419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t="9117" r="4020" b="10857"/>
          <a:stretch/>
        </p:blipFill>
        <p:spPr bwMode="auto">
          <a:xfrm>
            <a:off x="10559565" y="1581376"/>
            <a:ext cx="14080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160" y="947163"/>
            <a:ext cx="8584602" cy="779441"/>
          </a:xfrm>
        </p:spPr>
        <p:txBody>
          <a:bodyPr>
            <a:normAutofit fontScale="90000"/>
          </a:bodyPr>
          <a:lstStyle/>
          <a:p>
            <a:r>
              <a:rPr lang="ru-RU" b="1" cap="none" spc="-70" dirty="0" smtClean="0">
                <a:latin typeface="Sitka Banner" panose="02000505000000020004" pitchFamily="2" charset="0"/>
              </a:rPr>
              <a:t>Описание образовательной игры.</a:t>
            </a:r>
            <a:endParaRPr lang="ru-RU" b="1" cap="none" spc="-70" dirty="0">
              <a:latin typeface="Sitka Banner" panose="02000505000000020004" pitchFamily="2" charset="0"/>
            </a:endParaRPr>
          </a:p>
        </p:txBody>
      </p:sp>
      <p:pic>
        <p:nvPicPr>
          <p:cNvPr id="2052" name="Picture 4" descr="https://cdn5.vectorstock.com/i/1000x1000/92/14/from-point-a-to-point-b-vector-20539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17295" r="13651" b="30289"/>
          <a:stretch/>
        </p:blipFill>
        <p:spPr bwMode="auto">
          <a:xfrm>
            <a:off x="2162439" y="1840636"/>
            <a:ext cx="6770043" cy="39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1689155/8a5fed0a-67e9-454f-97b0-27555a1c0541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629" y="4672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get-pdb/1016956/16a39768-d00a-4089-931c-a727041d8dcb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65" y="309069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s05.infourok.ru/uploads/ex/06f5/000c14e4-f5a887a3/hello_html_4be19b6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116" y="4625346"/>
            <a:ext cx="1440000" cy="2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565" y="2206830"/>
            <a:ext cx="3288049" cy="1693842"/>
          </a:xfrm>
        </p:spPr>
        <p:txBody>
          <a:bodyPr anchor="t">
            <a:normAutofit/>
          </a:bodyPr>
          <a:lstStyle/>
          <a:p>
            <a:pPr algn="ctr"/>
            <a:r>
              <a:rPr lang="ru-RU" b="1" cap="none" spc="-70" dirty="0" smtClean="0">
                <a:latin typeface="Sitka Banner" panose="02000505000000020004" pitchFamily="2" charset="0"/>
              </a:rPr>
              <a:t>Целевая аудитория.</a:t>
            </a:r>
            <a:endParaRPr lang="ru-RU" b="1" cap="none" spc="-70" dirty="0">
              <a:latin typeface="Sitka Banner" panose="02000505000000020004" pitchFamily="2" charset="0"/>
            </a:endParaRPr>
          </a:p>
        </p:txBody>
      </p:sp>
      <p:pic>
        <p:nvPicPr>
          <p:cNvPr id="3076" name="Picture 4" descr="https://lastochka.vgr.prosadiki.ru/media/2019/05/22/1262390975/951616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26" y="220634"/>
            <a:ext cx="3433441" cy="30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90627/tui/kisspng-clip-art-school-portable-network-graphics-image-ve-school-clipart-png-transparent-azpng-5d1471ebc7c9b8.235889391561620971818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667" l="13889" r="88556">
                        <a14:foregroundMark x1="40111" y1="25000" x2="45333" y2="2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1" y="3279662"/>
            <a:ext cx="4810461" cy="320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ersiya.info/uploads/posts/2018-01/1516260794_2gis-update-4.0-russia-ios-iphone-android-photo-review-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r="10222"/>
          <a:stretch/>
        </p:blipFill>
        <p:spPr bwMode="auto">
          <a:xfrm>
            <a:off x="1127580" y="1122063"/>
            <a:ext cx="21308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42" y="2769704"/>
            <a:ext cx="1945794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03" y="2769704"/>
            <a:ext cx="1932810" cy="3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1037" r="2618"/>
          <a:stretch/>
        </p:blipFill>
        <p:spPr>
          <a:xfrm>
            <a:off x="7874590" y="3039669"/>
            <a:ext cx="3774781" cy="216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50762" y="2918044"/>
            <a:ext cx="929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2GIS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736" y="1122062"/>
            <a:ext cx="184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0439" y="1122062"/>
            <a:ext cx="1824000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96602" y="106401"/>
            <a:ext cx="56738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spc="-7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Анализ конкурентов.</a:t>
            </a:r>
            <a:endParaRPr lang="ru-RU" sz="4600" b="1" spc="-7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23458" y="6369704"/>
            <a:ext cx="162127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b="1" spc="-7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ПДД для </a:t>
            </a:r>
            <a:r>
              <a:rPr lang="ru-RU" b="1" spc="-7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b="1" spc="-7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81570" y="5199669"/>
            <a:ext cx="226299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b="1" spc="-7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Транзит для детей 3</a:t>
            </a:r>
            <a:r>
              <a:rPr lang="en-US" b="1" spc="-7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b="1" spc="-7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49094" y="723401"/>
            <a:ext cx="3240000" cy="5760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4661539" y="723401"/>
            <a:ext cx="3240000" cy="576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8273985" y="723401"/>
            <a:ext cx="3240000" cy="576000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354286" y="3762103"/>
            <a:ext cx="243840" cy="252548"/>
          </a:xfrm>
          <a:prstGeom prst="rightArrow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992044" y="3762103"/>
            <a:ext cx="243840" cy="2525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8614" y="87672"/>
            <a:ext cx="2340000" cy="3960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08667" y="705982"/>
            <a:ext cx="2340000" cy="3960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5"/>
          <a:stretch>
            <a:fillRect/>
          </a:stretch>
        </p:blipFill>
        <p:spPr>
          <a:xfrm>
            <a:off x="4908720" y="1298164"/>
            <a:ext cx="2340000" cy="3960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7297280" y="2067672"/>
            <a:ext cx="2340000" cy="3960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7"/>
          <a:stretch>
            <a:fillRect/>
          </a:stretch>
        </p:blipFill>
        <p:spPr>
          <a:xfrm>
            <a:off x="9685840" y="2807902"/>
            <a:ext cx="2340000" cy="396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24234" y="182560"/>
            <a:ext cx="5020926" cy="80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3500" b="1" spc="-70" dirty="0">
                <a:solidFill>
                  <a:srgbClr val="002060"/>
                </a:solidFill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маршрута.</a:t>
            </a:r>
            <a:endParaRPr lang="ru-RU" sz="3500" b="1" spc="-70" dirty="0">
              <a:solidFill>
                <a:srgbClr val="002060"/>
              </a:solidFill>
              <a:effectLst/>
              <a:latin typeface="Sitka Banner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28" y="976494"/>
            <a:ext cx="2880000" cy="5040000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46285" y="976494"/>
            <a:ext cx="2880000" cy="5040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5"/>
          <a:stretch>
            <a:fillRect/>
          </a:stretch>
        </p:blipFill>
        <p:spPr>
          <a:xfrm>
            <a:off x="6159116" y="976494"/>
            <a:ext cx="2880000" cy="5040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9171947" y="976494"/>
            <a:ext cx="2880000" cy="504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39750" y="127085"/>
            <a:ext cx="6838732" cy="701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ru-RU" sz="3000" b="1" spc="-70" dirty="0">
                <a:solidFill>
                  <a:srgbClr val="002060"/>
                </a:solidFill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привил дорожного движения.</a:t>
            </a:r>
            <a:endParaRPr lang="ru-RU" sz="3000" b="1" spc="-70" dirty="0">
              <a:solidFill>
                <a:srgbClr val="002060"/>
              </a:solidFill>
              <a:effectLst/>
              <a:latin typeface="Sitka Banner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92444" y="5791302"/>
            <a:ext cx="9523" cy="750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54342" y="6522973"/>
            <a:ext cx="30319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538660" y="6016494"/>
            <a:ext cx="4760" cy="525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4777238" y="700269"/>
            <a:ext cx="2880000" cy="5040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7960313" y="700269"/>
            <a:ext cx="2880000" cy="504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1156" y="1908989"/>
            <a:ext cx="35779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500" b="1" spc="-70" dirty="0">
                <a:solidFill>
                  <a:srgbClr val="002060"/>
                </a:solidFill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сохранения маршрута.</a:t>
            </a:r>
            <a:endParaRPr lang="ru-RU" sz="3500" b="1" spc="-70" dirty="0">
              <a:solidFill>
                <a:srgbClr val="002060"/>
              </a:solidFill>
              <a:effectLst/>
              <a:latin typeface="Sitka Banner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17338" y="5514975"/>
            <a:ext cx="0" cy="1057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017338" y="6572250"/>
            <a:ext cx="238297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3" idx="2"/>
          </p:cNvCxnSpPr>
          <p:nvPr/>
        </p:nvCxnSpPr>
        <p:spPr>
          <a:xfrm flipV="1">
            <a:off x="9400313" y="5740269"/>
            <a:ext cx="0" cy="831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9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299</TotalTime>
  <Words>66</Words>
  <Application>Microsoft Office PowerPoint</Application>
  <PresentationFormat>Широкоэкранный</PresentationFormat>
  <Paragraphs>24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Constantia</vt:lpstr>
      <vt:lpstr>Corbel</vt:lpstr>
      <vt:lpstr>Gill Sans MT</vt:lpstr>
      <vt:lpstr>Impact</vt:lpstr>
      <vt:lpstr>Sitka Banner</vt:lpstr>
      <vt:lpstr>Times New Roman</vt:lpstr>
      <vt:lpstr>Badge</vt:lpstr>
      <vt:lpstr>Образовательная игра «Безопасность дорожного движения»</vt:lpstr>
      <vt:lpstr>Проблема</vt:lpstr>
      <vt:lpstr>Описание образовательной игры.</vt:lpstr>
      <vt:lpstr>Целевая аудитория.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игра «Безопасность дорожного движения»</dc:title>
  <dc:creator>Анастасия Лапшина</dc:creator>
  <cp:lastModifiedBy>Анастасия Лапшина</cp:lastModifiedBy>
  <cp:revision>24</cp:revision>
  <dcterms:created xsi:type="dcterms:W3CDTF">2019-12-30T06:27:57Z</dcterms:created>
  <dcterms:modified xsi:type="dcterms:W3CDTF">2020-01-14T05:25:21Z</dcterms:modified>
</cp:coreProperties>
</file>