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09" r:id="rId2"/>
    <p:sldId id="529" r:id="rId3"/>
    <p:sldId id="621" r:id="rId4"/>
    <p:sldId id="466" r:id="rId5"/>
    <p:sldId id="530" r:id="rId6"/>
    <p:sldId id="625" r:id="rId7"/>
    <p:sldId id="622" r:id="rId8"/>
    <p:sldId id="623" r:id="rId9"/>
    <p:sldId id="612" r:id="rId10"/>
    <p:sldId id="611" r:id="rId11"/>
    <p:sldId id="613" r:id="rId12"/>
    <p:sldId id="531" r:id="rId13"/>
    <p:sldId id="615" r:id="rId14"/>
    <p:sldId id="617" r:id="rId15"/>
    <p:sldId id="616" r:id="rId16"/>
    <p:sldId id="624" r:id="rId17"/>
    <p:sldId id="62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" id="{C46E9D69-D3FE-4AE3-9A1B-EE455B650BC7}">
          <p14:sldIdLst>
            <p14:sldId id="609"/>
            <p14:sldId id="529"/>
            <p14:sldId id="621"/>
            <p14:sldId id="466"/>
            <p14:sldId id="530"/>
            <p14:sldId id="625"/>
            <p14:sldId id="622"/>
            <p14:sldId id="623"/>
            <p14:sldId id="612"/>
            <p14:sldId id="611"/>
            <p14:sldId id="613"/>
            <p14:sldId id="531"/>
            <p14:sldId id="615"/>
            <p14:sldId id="617"/>
            <p14:sldId id="616"/>
            <p14:sldId id="624"/>
            <p14:sldId id="6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CA0013"/>
    <a:srgbClr val="D94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39" autoAdjust="0"/>
    <p:restoredTop sz="77828" autoAdjust="0"/>
  </p:normalViewPr>
  <p:slideViewPr>
    <p:cSldViewPr>
      <p:cViewPr varScale="1">
        <p:scale>
          <a:sx n="86" d="100"/>
          <a:sy n="86" d="100"/>
        </p:scale>
        <p:origin x="107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3F9-9C5B-4717-9F59-36DC790402FE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14A10-66C2-4A61-B0C2-25BAE495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42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133F-8031-4831-8F3E-50C91F823C86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B005B-06D2-48E8-9D1D-814134C67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3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2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53693" y="1773243"/>
            <a:ext cx="7236619" cy="1648749"/>
          </a:xfrm>
        </p:spPr>
        <p:txBody>
          <a:bodyPr>
            <a:normAutofit/>
          </a:bodyPr>
          <a:lstStyle>
            <a:lvl1pPr algn="ctr">
              <a:defRPr sz="5400" baseline="0"/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954000" y="3421988"/>
            <a:ext cx="7236000" cy="72709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954002" y="5157789"/>
            <a:ext cx="7236308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3000">
                <a:latin typeface="+mj-lt"/>
              </a:defRPr>
            </a:lvl1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7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подчеркив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Без подчеркивания</a:t>
            </a:r>
          </a:p>
        </p:txBody>
      </p:sp>
      <p:sp>
        <p:nvSpPr>
          <p:cNvPr id="3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971550" y="1773241"/>
            <a:ext cx="7200850" cy="47513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4946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центр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53693" y="1773242"/>
            <a:ext cx="7236619" cy="3384551"/>
          </a:xfrm>
        </p:spPr>
        <p:txBody>
          <a:bodyPr anchor="ctr" anchorCtr="1">
            <a:normAutofit/>
          </a:bodyPr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Тезис</a:t>
            </a:r>
          </a:p>
        </p:txBody>
      </p:sp>
    </p:spTree>
    <p:extLst>
      <p:ext uri="{BB962C8B-B14F-4D97-AF65-F5344CB8AC3E}">
        <p14:creationId xmlns:p14="http://schemas.microsoft.com/office/powerpoint/2010/main" val="363799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вым бло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 lIns="360000" tIns="360000" rIns="360000" bIns="360000" anchor="ctr" anchorCtr="1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304"/>
            <a:ext cx="9144000" cy="6858000"/>
          </a:xfrm>
        </p:spPr>
        <p:txBody>
          <a:bodyPr lIns="360000" tIns="360000" rIns="360000" bIns="360000" anchor="ctr" anchorCtr="1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57792"/>
            <a:ext cx="9144000" cy="1366837"/>
          </a:xfrm>
          <a:solidFill>
            <a:schemeClr val="accent1">
              <a:alpha val="80000"/>
            </a:schemeClr>
          </a:solidFill>
        </p:spPr>
        <p:txBody>
          <a:bodyPr lIns="1260000" rIns="126000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38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верху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-1304"/>
            <a:ext cx="9144000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71550" y="333380"/>
            <a:ext cx="8172450" cy="1439863"/>
          </a:xfrm>
          <a:solidFill>
            <a:schemeClr val="accent1">
              <a:alpha val="80000"/>
            </a:schemeClr>
          </a:solidFill>
        </p:spPr>
        <p:txBody>
          <a:bodyPr lIns="0" tIns="46800" rIns="0" anchor="ctr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Тезис или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3380"/>
            <a:ext cx="971550" cy="1439863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9917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низу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-1304"/>
            <a:ext cx="9144000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71550" y="5157789"/>
            <a:ext cx="8172450" cy="1366836"/>
          </a:xfrm>
          <a:solidFill>
            <a:schemeClr val="accent1">
              <a:alpha val="80000"/>
            </a:schemeClr>
          </a:solidFill>
        </p:spPr>
        <p:txBody>
          <a:bodyPr lIns="0" tIns="46800" rIns="0" anchor="ctr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Тезис или заголовок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157789"/>
            <a:ext cx="971550" cy="1366836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2810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4572000" y="-1304"/>
            <a:ext cx="4572000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/>
            </a:lvl1pPr>
          </a:lstStyle>
          <a:p>
            <a:endParaRPr lang="ru-RU" dirty="0"/>
          </a:p>
        </p:txBody>
      </p:sp>
      <p:sp>
        <p:nvSpPr>
          <p:cNvPr id="5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1304"/>
            <a:ext cx="4572000" cy="6859303"/>
          </a:xfr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53693" y="333375"/>
            <a:ext cx="3348279" cy="6191250"/>
          </a:xfrm>
          <a:noFill/>
        </p:spPr>
        <p:txBody>
          <a:bodyPr lIns="0" tIns="46800" rIns="0" anchor="ctr" anchorCtr="0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9086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/>
            </a:lvl1pPr>
          </a:lstStyle>
          <a:p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1"/>
            <a:ext cx="4572000" cy="6859303"/>
          </a:xfr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59890" y="333375"/>
            <a:ext cx="3330420" cy="6191250"/>
          </a:xfrm>
          <a:noFill/>
        </p:spPr>
        <p:txBody>
          <a:bodyPr lIns="0" tIns="46800" rIns="0" anchor="ctr" anchorCtr="0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23986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953693" y="2420894"/>
            <a:ext cx="7236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/>
                </a:solidFill>
                <a:latin typeface="+mj-lt"/>
              </a:rPr>
              <a:t>Вопросы?</a:t>
            </a:r>
          </a:p>
        </p:txBody>
      </p:sp>
    </p:spTree>
    <p:extLst>
      <p:ext uri="{BB962C8B-B14F-4D97-AF65-F5344CB8AC3E}">
        <p14:creationId xmlns:p14="http://schemas.microsoft.com/office/powerpoint/2010/main" val="126877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2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953665" y="1773241"/>
            <a:ext cx="7236644" cy="47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667" y="333376"/>
            <a:ext cx="7236619" cy="10795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954000" y="1419648"/>
            <a:ext cx="72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3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953693" y="2708920"/>
            <a:ext cx="7236619" cy="1080442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953690" y="3933056"/>
            <a:ext cx="7236000" cy="5044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ru-RU" dirty="0"/>
              <a:t>Подзаголовок раздела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953690" y="3789363"/>
            <a:ext cx="72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868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orient="horz" pos="24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953693" y="1773239"/>
            <a:ext cx="3510297" cy="475139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1"/>
          </p:nvPr>
        </p:nvSpPr>
        <p:spPr>
          <a:xfrm>
            <a:off x="4680012" y="1773239"/>
            <a:ext cx="3492388" cy="4751386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954000" y="1419648"/>
            <a:ext cx="72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3572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1"/>
          </p:nvPr>
        </p:nvSpPr>
        <p:spPr>
          <a:xfrm>
            <a:off x="971551" y="2774531"/>
            <a:ext cx="3492104" cy="3750099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Объект 6"/>
          <p:cNvSpPr>
            <a:spLocks noGrp="1"/>
          </p:cNvSpPr>
          <p:nvPr>
            <p:ph sz="quarter" idx="12"/>
          </p:nvPr>
        </p:nvSpPr>
        <p:spPr>
          <a:xfrm>
            <a:off x="4680349" y="2774530"/>
            <a:ext cx="3492103" cy="3750099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971551" y="1773238"/>
            <a:ext cx="3492104" cy="647700"/>
          </a:xfrm>
        </p:spPr>
        <p:txBody>
          <a:bodyPr anchor="b" anchorCtr="0"/>
          <a:lstStyle>
            <a:lvl1pPr marL="0" indent="0">
              <a:buNone/>
              <a:defRPr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4680349" y="1773237"/>
            <a:ext cx="3492053" cy="647700"/>
          </a:xfrm>
        </p:spPr>
        <p:txBody>
          <a:bodyPr anchor="b" anchorCtr="0"/>
          <a:lstStyle>
            <a:lvl1pPr marL="0" indent="0">
              <a:buNone/>
              <a:defRPr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cxnSp>
        <p:nvCxnSpPr>
          <p:cNvPr id="12" name="Прямая соединительная линия 10"/>
          <p:cNvCxnSpPr/>
          <p:nvPr userDrawn="1"/>
        </p:nvCxnSpPr>
        <p:spPr>
          <a:xfrm>
            <a:off x="954000" y="1419648"/>
            <a:ext cx="72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879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pos="2812" userDrawn="1">
          <p15:clr>
            <a:srgbClr val="FBAE40"/>
          </p15:clr>
        </p15:guide>
        <p15:guide id="3" pos="29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667" y="333376"/>
            <a:ext cx="7236619" cy="10795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4" name="Прямая соединительная линия 10"/>
          <p:cNvCxnSpPr/>
          <p:nvPr userDrawn="1"/>
        </p:nvCxnSpPr>
        <p:spPr>
          <a:xfrm>
            <a:off x="954000" y="1419648"/>
            <a:ext cx="72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81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по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53693" y="5157793"/>
            <a:ext cx="7236619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cap="none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953693" y="5724528"/>
            <a:ext cx="7236619" cy="80009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953692" y="333379"/>
            <a:ext cx="7236618" cy="48244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aseline="0"/>
            </a:lvl1pPr>
            <a:lvl2pPr>
              <a:defRPr sz="20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2272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под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53693" y="5157793"/>
            <a:ext cx="7236619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cap="none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2"/>
          <p:cNvSpPr>
            <a:spLocks noGrp="1"/>
          </p:cNvSpPr>
          <p:nvPr>
            <p:ph type="pic" idx="1"/>
          </p:nvPr>
        </p:nvSpPr>
        <p:spPr>
          <a:xfrm>
            <a:off x="953693" y="333380"/>
            <a:ext cx="7236619" cy="4824411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953692" y="5724528"/>
            <a:ext cx="7236618" cy="80009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434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-1304"/>
            <a:ext cx="9144000" cy="68580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76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3693" y="1773238"/>
            <a:ext cx="7236619" cy="47513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53693" y="333376"/>
            <a:ext cx="7236619" cy="1079501"/>
          </a:xfrm>
          <a:prstGeom prst="rect">
            <a:avLst/>
          </a:prstGeom>
        </p:spPr>
        <p:txBody>
          <a:bodyPr vert="horz" wrap="square" lIns="0" tIns="45720" rIns="0" bIns="144000" rtlCol="0" anchor="b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6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4" r:id="rId2"/>
    <p:sldLayoutId id="2147483664" r:id="rId3"/>
    <p:sldLayoutId id="2147483668" r:id="rId4"/>
    <p:sldLayoutId id="2147483669" r:id="rId5"/>
    <p:sldLayoutId id="2147483670" r:id="rId6"/>
    <p:sldLayoutId id="2147483678" r:id="rId7"/>
    <p:sldLayoutId id="2147483679" r:id="rId8"/>
    <p:sldLayoutId id="2147483677" r:id="rId9"/>
    <p:sldLayoutId id="2147483673" r:id="rId10"/>
    <p:sldLayoutId id="2147483674" r:id="rId11"/>
    <p:sldLayoutId id="2147483661" r:id="rId12"/>
    <p:sldLayoutId id="2147483675" r:id="rId13"/>
    <p:sldLayoutId id="2147483676" r:id="rId14"/>
    <p:sldLayoutId id="2147483680" r:id="rId15"/>
    <p:sldLayoutId id="2147483681" r:id="rId16"/>
    <p:sldLayoutId id="2147483667" r:id="rId17"/>
    <p:sldLayoutId id="2147483655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none" baseline="0">
          <a:solidFill>
            <a:schemeClr val="accent1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5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5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5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5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5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01">
          <p15:clr>
            <a:srgbClr val="F26B43"/>
          </p15:clr>
        </p15:guide>
        <p15:guide id="2" pos="5159">
          <p15:clr>
            <a:srgbClr val="F26B43"/>
          </p15:clr>
        </p15:guide>
        <p15:guide id="4" orient="horz" pos="3249">
          <p15:clr>
            <a:srgbClr val="F26B43"/>
          </p15:clr>
        </p15:guide>
        <p15:guide id="5" orient="horz" pos="1117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  <p15:guide id="8" orient="horz" pos="890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1D858-6FCC-4577-8A5C-D8F0CDB8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Проект </a:t>
            </a:r>
            <a:r>
              <a:rPr lang="en-US" dirty="0"/>
              <a:t>Move or lose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68061DD-E1C5-4DED-B8B2-6895429AA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93" y="482849"/>
            <a:ext cx="7236000" cy="7270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559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5BE2A4E-3499-41E9-B3C9-FE612992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Красивый дизайн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2CBFB2-6952-4C6A-BC40-8F1CC17F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46" y="1700808"/>
            <a:ext cx="6035308" cy="44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3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5BE2A4E-3499-41E9-B3C9-FE612992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Приложение на </a:t>
            </a:r>
            <a:r>
              <a:rPr lang="en-US" dirty="0"/>
              <a:t>Android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A13419-38FE-4428-AC28-6F8BF6696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7" y="1606101"/>
            <a:ext cx="2514365" cy="52322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E9C879-20CC-40C1-BD53-890FFC87F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74" y="1601926"/>
            <a:ext cx="2520804" cy="52405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B3F758-C7A3-407A-9783-98144AFD3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05" y="1596890"/>
            <a:ext cx="2514365" cy="52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0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F94F93-1DB3-4ADF-8623-3B2D6C26F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7" y="546279"/>
            <a:ext cx="20955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B935F1-2B05-4435-A1DA-A8F3205C9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572000" cy="3043767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3B962EEE-725A-49C6-89B9-1FBB94B3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169678"/>
            <a:ext cx="4068267" cy="1079501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BC82A2-ADFC-42E9-A09B-A8E0DE692984}"/>
              </a:ext>
            </a:extLst>
          </p:cNvPr>
          <p:cNvSpPr/>
          <p:nvPr/>
        </p:nvSpPr>
        <p:spPr>
          <a:xfrm>
            <a:off x="5220072" y="1772817"/>
            <a:ext cx="345638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мышления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мозга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решать проблемы и сосредотачиваться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E7E394-7535-44BE-A764-E2C464E29C8E}"/>
              </a:ext>
            </a:extLst>
          </p:cNvPr>
          <p:cNvSpPr/>
          <p:nvPr/>
        </p:nvSpPr>
        <p:spPr>
          <a:xfrm rot="10800000" flipV="1">
            <a:off x="525952" y="4720410"/>
            <a:ext cx="8618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количество рекламы на сайте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стоимость подписки,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дополнительных бесплатных комплектов фигур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программы для тренировки и повторения дебютов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7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5BE2A4E-3499-41E9-B3C9-FE612992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Castle Quiz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E64034-5B72-4D43-BDDB-85C793FF3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40" y="2060848"/>
            <a:ext cx="6670519" cy="389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21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5BE2A4E-3499-41E9-B3C9-FE612992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Поле битвы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DD3F13-5714-4375-B75C-7E3EB7D2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11" y="1447968"/>
            <a:ext cx="2583929" cy="53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0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5BE2A4E-3499-41E9-B3C9-FE612992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Интересные вопросы и статьи с объяснением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CDF945-54B7-4372-A44F-438D363E2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8" y="1412877"/>
            <a:ext cx="2616684" cy="54451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507F4F-D54F-4F12-B174-26B75D9D0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3652"/>
            <a:ext cx="2616684" cy="54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5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A77EA0-8867-4DF8-8443-F89BEE8FCBE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13268"/>
            <a:ext cx="2880320" cy="288032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1E07DBC-D4D0-4EF9-BAA5-A37AC6B0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5C989A-FDBB-41A6-8521-448DDF02D549}"/>
              </a:ext>
            </a:extLst>
          </p:cNvPr>
          <p:cNvSpPr/>
          <p:nvPr/>
        </p:nvSpPr>
        <p:spPr>
          <a:xfrm>
            <a:off x="4355976" y="1509321"/>
            <a:ext cx="35283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помогает развиваться во многих сферах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зарегистрироваться и сохранять результаты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построенные вопросы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простой интерфейс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506CDE-3B1D-4662-8562-973061DAE5A6}"/>
              </a:ext>
            </a:extLst>
          </p:cNvPr>
          <p:cNvSpPr/>
          <p:nvPr/>
        </p:nvSpPr>
        <p:spPr>
          <a:xfrm rot="10800000" flipV="1">
            <a:off x="978320" y="4875128"/>
            <a:ext cx="363124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Платный контент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геймплей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929F29C-5086-47A9-A9B6-7B538F391A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5AC021C-00E3-41A4-ADE5-0A7F435C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889249"/>
            <a:ext cx="7236619" cy="1079501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57C24-1BF9-42FD-AEEE-D8ED8C6AFAEC}"/>
              </a:ext>
            </a:extLst>
          </p:cNvPr>
          <p:cNvSpPr txBox="1"/>
          <p:nvPr/>
        </p:nvSpPr>
        <p:spPr>
          <a:xfrm>
            <a:off x="827584" y="1268760"/>
            <a:ext cx="7362725" cy="216024"/>
          </a:xfrm>
          <a:prstGeom prst="rect">
            <a:avLst/>
          </a:prstGeom>
          <a:solidFill>
            <a:schemeClr val="bg2"/>
          </a:solidFill>
        </p:spPr>
        <p:txBody>
          <a:bodyPr wrap="square" lIns="0" rtlCol="0" anchor="b">
            <a:normAutofit fontScale="55000" lnSpcReduction="20000"/>
          </a:bodyPr>
          <a:lstStyle/>
          <a:p>
            <a:endParaRPr lang="ru-RU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163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5BE2A4E-3499-41E9-B3C9-FE612992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Наша команда и ее участники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102167-590F-4FAA-AEB4-7BB9AD00A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0" y="1556792"/>
            <a:ext cx="4367213" cy="947738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941B6A3-D6C5-45E9-9502-1AF35C5BA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386853"/>
              </p:ext>
            </p:extLst>
          </p:nvPr>
        </p:nvGraphicFramePr>
        <p:xfrm>
          <a:off x="827584" y="2852936"/>
          <a:ext cx="7654350" cy="31443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27175">
                  <a:extLst>
                    <a:ext uri="{9D8B030D-6E8A-4147-A177-3AD203B41FA5}">
                      <a16:colId xmlns:a16="http://schemas.microsoft.com/office/drawing/2014/main" val="431914873"/>
                    </a:ext>
                  </a:extLst>
                </a:gridCol>
                <a:gridCol w="3827175">
                  <a:extLst>
                    <a:ext uri="{9D8B030D-6E8A-4147-A177-3AD203B41FA5}">
                      <a16:colId xmlns:a16="http://schemas.microsoft.com/office/drawing/2014/main" val="1584035244"/>
                    </a:ext>
                  </a:extLst>
                </a:gridCol>
              </a:tblGrid>
              <a:tr h="408045">
                <a:tc gridSpan="2">
                  <a:txBody>
                    <a:bodyPr/>
                    <a:lstStyle/>
                    <a:p>
                      <a:r>
                        <a:rPr lang="ru-RU" b="0" dirty="0"/>
                        <a:t>Лиза - куратор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34378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lang="ru-RU" dirty="0"/>
                        <a:t>Валерия Черкашина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РИ-190018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264963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lang="ru-RU" dirty="0"/>
                        <a:t>Глеб Баландин - оформление доски, презентация, текст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РИ-190018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199365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lang="ru-RU" dirty="0"/>
                        <a:t>Михаил </a:t>
                      </a:r>
                      <a:r>
                        <a:rPr lang="ru-RU" dirty="0" err="1"/>
                        <a:t>Копанев</a:t>
                      </a:r>
                      <a:r>
                        <a:rPr lang="ru-RU" dirty="0"/>
                        <a:t> - идея игры, презентация, текст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РИ-190019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710679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lang="ru-RU" dirty="0"/>
                        <a:t>Дмитрий </a:t>
                      </a:r>
                      <a:r>
                        <a:rPr lang="ru-RU" dirty="0" err="1"/>
                        <a:t>Сиверт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РИ-190015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83026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lang="ru-RU" dirty="0"/>
                        <a:t>Роман Машанов - дизайнер, оформление игры, сайта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РИ-190019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4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62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95FC6C8-43B0-4AEF-BC5A-409DD7D9CA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3664" y="1556792"/>
            <a:ext cx="7650783" cy="49678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либо концепция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данного проекта является разработка мобильного приложения с последующим размещением в сети Интернет.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-Стилистическое оформление приложения должно соответствовать корпоративному стилю и использовать его цветовые и графические элементы, логотип компании.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-Сделать базу вопросов и ответов к ним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требования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должен предоставить доступ к игре всем желающим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разделов сайта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-Правила игры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-Вкладка с самой игрой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DFE1C38-3EC6-4C13-9C57-6DC10515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6632"/>
            <a:ext cx="7236619" cy="1079501"/>
          </a:xfrm>
        </p:spPr>
        <p:txBody>
          <a:bodyPr/>
          <a:lstStyle/>
          <a:p>
            <a:pPr algn="ctr"/>
            <a:r>
              <a:rPr lang="ru-RU" dirty="0"/>
              <a:t>Техническое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218174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8BCEC-2DE9-4E7D-B349-51AC3EF2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проекте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7ADAEA-0E31-4F7C-BD1C-A719C13983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Наш проект будет представлять из себя развивающую игру для людей старше 14 лет. Главной сутью игры будет победа в игре шахматного типа. 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9F1229-6CA1-42C3-BDD2-2FB41D23E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3003"/>
            <a:ext cx="4392488" cy="26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0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5BE2A4E-3499-41E9-B3C9-FE612992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ru-RU" dirty="0" err="1"/>
              <a:t>уть</a:t>
            </a:r>
            <a:r>
              <a:rPr lang="ru-RU" dirty="0"/>
              <a:t> игры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EDA2C0-4FB9-4359-A254-7C182FF88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5085184" cy="508518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C51F6EF-9B29-4DCF-BC31-28C268E15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2403648" cy="367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3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F31D022-6E13-418B-BFC4-C453AEBBD3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51F27-60C1-4EB4-AE79-95B7C874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29" y="2297430"/>
            <a:ext cx="2200275" cy="216027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105E2DA-F984-4983-AD06-B4152868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Стэк</a:t>
            </a:r>
            <a:r>
              <a:rPr lang="ru-RU" dirty="0"/>
              <a:t> технологий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829476-8DFC-4C9D-89DF-41FE3F8CD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266950"/>
            <a:ext cx="22002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3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3E6D9FF-B5B2-43D7-BEE1-6ABDE77BDC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3667" y="1773237"/>
            <a:ext cx="7236644" cy="475138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проанализированы следующие мобильные приложения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-Chess.com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скачали эти приложения и играли. Поэтому наша оценка объективна. А именно, были рассмотрены сильные стороны как со стороны дизайна, так и со стороны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играбельности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Были выделены плюсы и минусы каждого приложения.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7D68629-3D14-4808-952C-8289879C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Анализ конкурентов на рынке</a:t>
            </a:r>
          </a:p>
        </p:txBody>
      </p:sp>
    </p:spTree>
    <p:extLst>
      <p:ext uri="{BB962C8B-B14F-4D97-AF65-F5344CB8AC3E}">
        <p14:creationId xmlns:p14="http://schemas.microsoft.com/office/powerpoint/2010/main" val="255933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B5C589A-5D52-423F-A0D7-08F8D3FD2C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B70CF9-6361-470E-8D6D-AB2FCF747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564904"/>
            <a:ext cx="3438525" cy="13335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C5B97DF-92E9-495D-BC8C-F8A97E58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DD7C4A-A75E-4520-9B42-869D159CF972}"/>
              </a:ext>
            </a:extLst>
          </p:cNvPr>
          <p:cNvSpPr/>
          <p:nvPr/>
        </p:nvSpPr>
        <p:spPr>
          <a:xfrm>
            <a:off x="1043608" y="692696"/>
            <a:ext cx="723664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57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5BE2A4E-3499-41E9-B3C9-FE612992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Максимум интересной информации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DCF4A6-9CE1-414B-AB93-DAF2297BA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15" y="1628800"/>
            <a:ext cx="6512970" cy="439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32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Контур">
  <a:themeElements>
    <a:clrScheme name="Другая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5281F"/>
      </a:accent1>
      <a:accent2>
        <a:srgbClr val="158BC8"/>
      </a:accent2>
      <a:accent3>
        <a:srgbClr val="FF6E11"/>
      </a:accent3>
      <a:accent4>
        <a:srgbClr val="00B39F"/>
      </a:accent4>
      <a:accent5>
        <a:srgbClr val="B651A7"/>
      </a:accent5>
      <a:accent6>
        <a:srgbClr val="F2F2F2"/>
      </a:accent6>
      <a:hlink>
        <a:srgbClr val="158BC8"/>
      </a:hlink>
      <a:folHlink>
        <a:srgbClr val="158BC8"/>
      </a:folHlink>
    </a:clrScheme>
    <a:fontScheme name="Kontur 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anchor="b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19960</TotalTime>
  <Words>224</Words>
  <Application>Microsoft Office PowerPoint</Application>
  <PresentationFormat>Экран (4:3)</PresentationFormat>
  <Paragraphs>55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UI</vt:lpstr>
      <vt:lpstr>Segoe UI Light</vt:lpstr>
      <vt:lpstr>Times New Roman</vt:lpstr>
      <vt:lpstr>Тема Контур</vt:lpstr>
      <vt:lpstr>Проект Move or lose</vt:lpstr>
      <vt:lpstr>Наша команда и ее участники</vt:lpstr>
      <vt:lpstr>Техническое задание</vt:lpstr>
      <vt:lpstr>О проекте</vt:lpstr>
      <vt:lpstr>Cуть игры</vt:lpstr>
      <vt:lpstr>Стэк технологий</vt:lpstr>
      <vt:lpstr>Анализ конкурентов на рынке</vt:lpstr>
      <vt:lpstr>Презентация PowerPoint</vt:lpstr>
      <vt:lpstr>Максимум интересной информации</vt:lpstr>
      <vt:lpstr>Красивый дизайн</vt:lpstr>
      <vt:lpstr>Приложение на Android</vt:lpstr>
      <vt:lpstr>Заключение</vt:lpstr>
      <vt:lpstr>Castle Quiz</vt:lpstr>
      <vt:lpstr>Поле битвы</vt:lpstr>
      <vt:lpstr>Интересные вопросы и статьи с объяснением</vt:lpstr>
      <vt:lpstr>Заключение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Контур 4:3</dc:title>
  <dc:subject/>
  <dc:creator/>
  <cp:keywords/>
  <dc:description/>
  <cp:lastModifiedBy>Админ</cp:lastModifiedBy>
  <cp:revision>914</cp:revision>
  <dcterms:created xsi:type="dcterms:W3CDTF">2014-03-14T10:29:29Z</dcterms:created>
  <dcterms:modified xsi:type="dcterms:W3CDTF">2020-01-15T18:04:56Z</dcterms:modified>
  <cp:category/>
</cp:coreProperties>
</file>