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3" r:id="rId9"/>
    <p:sldId id="268" r:id="rId10"/>
    <p:sldId id="288" r:id="rId11"/>
    <p:sldId id="264" r:id="rId12"/>
    <p:sldId id="265" r:id="rId13"/>
    <p:sldId id="267" r:id="rId14"/>
    <p:sldId id="286" r:id="rId15"/>
    <p:sldId id="287" r:id="rId16"/>
    <p:sldId id="270" r:id="rId17"/>
    <p:sldId id="275" r:id="rId18"/>
    <p:sldId id="279" r:id="rId19"/>
    <p:sldId id="266" r:id="rId20"/>
  </p:sldIdLst>
  <p:sldSz cx="9144000" cy="5143500" type="screen16x9"/>
  <p:notesSz cx="6858000" cy="9144000"/>
  <p:embeddedFontLst>
    <p:embeddedFont>
      <p:font typeface="Amatic SC" panose="020B0604020202020204" charset="-79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Merriweather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35412-5767-4146-BF55-31E6B2A4B6FA}" v="323" dt="2020-01-23T18:20:43.718"/>
  </p1510:revLst>
</p1510:revInfo>
</file>

<file path=ppt/tableStyles.xml><?xml version="1.0" encoding="utf-8"?>
<a:tblStyleLst xmlns:a="http://schemas.openxmlformats.org/drawingml/2006/main" def="{0E782C51-089C-4978-9B2D-50A990227166}">
  <a:tblStyle styleId="{0E782C51-089C-4978-9B2D-50A9902271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320"/>
  </p:normalViewPr>
  <p:slideViewPr>
    <p:cSldViewPr snapToGrid="0" snapToObjects="1">
      <p:cViewPr>
        <p:scale>
          <a:sx n="66" d="100"/>
          <a:sy n="66" d="100"/>
        </p:scale>
        <p:origin x="128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1858-DC9A-47F8-B923-146F19146E9C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5F899F-940E-44E4-89C9-9FBC8FA4B74D}">
      <dgm:prSet phldrT="[Текст]" phldr="0"/>
      <dgm:spPr/>
      <dgm:t>
        <a:bodyPr/>
        <a:lstStyle/>
        <a:p>
          <a:pPr rtl="0"/>
          <a:r>
            <a:rPr lang="ru-RU" b="1" dirty="0">
              <a:latin typeface="Century Gothic"/>
            </a:rPr>
            <a:t>QR-код тренажера</a:t>
          </a:r>
        </a:p>
      </dgm:t>
    </dgm:pt>
    <dgm:pt modelId="{3B6F69BA-6A4B-4B75-B137-770C58FC7FC5}" type="parTrans" cxnId="{0FF511DE-FADE-45E5-AC9E-2A274C168141}">
      <dgm:prSet/>
      <dgm:spPr/>
      <dgm:t>
        <a:bodyPr/>
        <a:lstStyle/>
        <a:p>
          <a:endParaRPr lang="ru-RU"/>
        </a:p>
      </dgm:t>
    </dgm:pt>
    <dgm:pt modelId="{FF1F4FD9-6613-435A-9335-2131D81B4462}" type="sibTrans" cxnId="{0FF511DE-FADE-45E5-AC9E-2A274C168141}">
      <dgm:prSet/>
      <dgm:spPr/>
      <dgm:t>
        <a:bodyPr/>
        <a:lstStyle/>
        <a:p>
          <a:endParaRPr lang="ru-RU"/>
        </a:p>
      </dgm:t>
    </dgm:pt>
    <dgm:pt modelId="{66BCC542-63BD-4905-8AC4-D19BE5120085}">
      <dgm:prSet phldrT="[Текст]" phldr="0"/>
      <dgm:spPr/>
      <dgm:t>
        <a:bodyPr/>
        <a:lstStyle/>
        <a:p>
          <a:pPr rtl="0"/>
          <a:r>
            <a:rPr lang="ru-RU" b="1" dirty="0">
              <a:latin typeface="Century Gothic"/>
            </a:rPr>
            <a:t>Считывание кол-ва оборотов / поднятий датчиком Холла</a:t>
          </a:r>
        </a:p>
      </dgm:t>
    </dgm:pt>
    <dgm:pt modelId="{CEA41D7C-65A1-4EE1-B305-DBC2450901E0}" type="parTrans" cxnId="{DB729484-E602-4616-96AC-139E502BFFC1}">
      <dgm:prSet/>
      <dgm:spPr/>
      <dgm:t>
        <a:bodyPr/>
        <a:lstStyle/>
        <a:p>
          <a:endParaRPr lang="ru-RU"/>
        </a:p>
      </dgm:t>
    </dgm:pt>
    <dgm:pt modelId="{374635DB-6473-4863-B5F5-7FB52C9C3620}" type="sibTrans" cxnId="{DB729484-E602-4616-96AC-139E502BFFC1}">
      <dgm:prSet/>
      <dgm:spPr/>
      <dgm:t>
        <a:bodyPr/>
        <a:lstStyle/>
        <a:p>
          <a:endParaRPr lang="ru-RU"/>
        </a:p>
      </dgm:t>
    </dgm:pt>
    <dgm:pt modelId="{356617C5-1091-4265-8271-2E19604D567E}">
      <dgm:prSet phldrT="[Текст]" phldr="0"/>
      <dgm:spPr/>
      <dgm:t>
        <a:bodyPr/>
        <a:lstStyle/>
        <a:p>
          <a:pPr rtl="0"/>
          <a:r>
            <a:rPr lang="ru-RU" b="1" dirty="0">
              <a:latin typeface="Century Gothic"/>
            </a:rPr>
            <a:t>Анализ данных в приложении</a:t>
          </a:r>
        </a:p>
      </dgm:t>
    </dgm:pt>
    <dgm:pt modelId="{6BA3DC57-B40C-4D5B-A611-A9A31B25D860}" type="parTrans" cxnId="{5E556918-B293-46C1-98DF-E3F9377EA239}">
      <dgm:prSet/>
      <dgm:spPr/>
      <dgm:t>
        <a:bodyPr/>
        <a:lstStyle/>
        <a:p>
          <a:endParaRPr lang="ru-RU"/>
        </a:p>
      </dgm:t>
    </dgm:pt>
    <dgm:pt modelId="{3CD6855E-905C-4685-8ED9-F37BB0285D1E}" type="sibTrans" cxnId="{5E556918-B293-46C1-98DF-E3F9377EA239}">
      <dgm:prSet/>
      <dgm:spPr/>
      <dgm:t>
        <a:bodyPr/>
        <a:lstStyle/>
        <a:p>
          <a:endParaRPr lang="ru-RU"/>
        </a:p>
      </dgm:t>
    </dgm:pt>
    <dgm:pt modelId="{9B22E645-8A0C-4486-80BC-063C5948B58C}">
      <dgm:prSet phldrT="[Текст]" phldr="0"/>
      <dgm:spPr/>
      <dgm:t>
        <a:bodyPr/>
        <a:lstStyle/>
        <a:p>
          <a:pPr rtl="0"/>
          <a:r>
            <a:rPr lang="ru-RU" b="1" dirty="0">
              <a:latin typeface="Century Gothic"/>
            </a:rPr>
            <a:t>Зачисление баллов на аккаунт / итоги тренировки / место в рейтинге</a:t>
          </a:r>
        </a:p>
      </dgm:t>
    </dgm:pt>
    <dgm:pt modelId="{D5268E9D-ED71-4E5B-AA29-0AEE8ABC2210}" type="parTrans" cxnId="{956AAA0D-E203-45F4-995F-8DB71DA198BA}">
      <dgm:prSet/>
      <dgm:spPr/>
      <dgm:t>
        <a:bodyPr/>
        <a:lstStyle/>
        <a:p>
          <a:endParaRPr lang="ru-RU"/>
        </a:p>
      </dgm:t>
    </dgm:pt>
    <dgm:pt modelId="{3534475A-F31E-4F53-9263-D95897B7906C}" type="sibTrans" cxnId="{956AAA0D-E203-45F4-995F-8DB71DA198BA}">
      <dgm:prSet/>
      <dgm:spPr/>
      <dgm:t>
        <a:bodyPr/>
        <a:lstStyle/>
        <a:p>
          <a:endParaRPr lang="ru-RU"/>
        </a:p>
      </dgm:t>
    </dgm:pt>
    <dgm:pt modelId="{4E693E26-11C2-46DF-B4D8-A98172828BB1}">
      <dgm:prSet phldr="0"/>
      <dgm:spPr/>
      <dgm:t>
        <a:bodyPr/>
        <a:lstStyle/>
        <a:p>
          <a:pPr rtl="0"/>
          <a:r>
            <a:rPr lang="ru-RU" b="1" i="0" u="none" strike="noStrike" cap="none" baseline="0" noProof="0" dirty="0">
              <a:latin typeface="Century Gothic"/>
            </a:rPr>
            <a:t>Человек</a:t>
          </a:r>
        </a:p>
      </dgm:t>
    </dgm:pt>
    <dgm:pt modelId="{84A66009-4FFC-41E1-B87C-881C5908128D}" type="parTrans" cxnId="{08D65253-1841-41C4-B39A-0604EB99A453}">
      <dgm:prSet/>
      <dgm:spPr/>
    </dgm:pt>
    <dgm:pt modelId="{DC8C9B57-FD1C-4781-BFDA-A2D829BC2340}" type="sibTrans" cxnId="{08D65253-1841-41C4-B39A-0604EB99A453}">
      <dgm:prSet/>
      <dgm:spPr/>
    </dgm:pt>
    <dgm:pt modelId="{1DA2A40D-8D08-47D4-8B74-C0A2CD24F866}" type="pres">
      <dgm:prSet presAssocID="{DD6A1858-DC9A-47F8-B923-146F19146E9C}" presName="cycle" presStyleCnt="0">
        <dgm:presLayoutVars>
          <dgm:dir/>
          <dgm:resizeHandles val="exact"/>
        </dgm:presLayoutVars>
      </dgm:prSet>
      <dgm:spPr/>
    </dgm:pt>
    <dgm:pt modelId="{2F3E9AED-8134-4854-B021-3E73AA882CBE}" type="pres">
      <dgm:prSet presAssocID="{4E693E26-11C2-46DF-B4D8-A98172828BB1}" presName="node" presStyleLbl="node1" presStyleIdx="0" presStyleCnt="5">
        <dgm:presLayoutVars>
          <dgm:bulletEnabled val="1"/>
        </dgm:presLayoutVars>
      </dgm:prSet>
      <dgm:spPr/>
    </dgm:pt>
    <dgm:pt modelId="{B208B9E4-52F2-4FE5-9FD5-EC32DAACF872}" type="pres">
      <dgm:prSet presAssocID="{4E693E26-11C2-46DF-B4D8-A98172828BB1}" presName="spNode" presStyleCnt="0"/>
      <dgm:spPr/>
    </dgm:pt>
    <dgm:pt modelId="{B3368D44-DE6A-494E-92F0-DA71B54CE762}" type="pres">
      <dgm:prSet presAssocID="{DC8C9B57-FD1C-4781-BFDA-A2D829BC2340}" presName="sibTrans" presStyleLbl="sibTrans1D1" presStyleIdx="0" presStyleCnt="5"/>
      <dgm:spPr/>
    </dgm:pt>
    <dgm:pt modelId="{7F4FEB6F-7EFE-4005-84A4-67B6805D8ED7}" type="pres">
      <dgm:prSet presAssocID="{D55F899F-940E-44E4-89C9-9FBC8FA4B74D}" presName="node" presStyleLbl="node1" presStyleIdx="1" presStyleCnt="5">
        <dgm:presLayoutVars>
          <dgm:bulletEnabled val="1"/>
        </dgm:presLayoutVars>
      </dgm:prSet>
      <dgm:spPr/>
    </dgm:pt>
    <dgm:pt modelId="{3025793A-09D7-462F-9EC3-1C80CD5A933B}" type="pres">
      <dgm:prSet presAssocID="{D55F899F-940E-44E4-89C9-9FBC8FA4B74D}" presName="spNode" presStyleCnt="0"/>
      <dgm:spPr/>
    </dgm:pt>
    <dgm:pt modelId="{74469F77-7255-4FDE-AC0C-BDD26071B4B8}" type="pres">
      <dgm:prSet presAssocID="{FF1F4FD9-6613-435A-9335-2131D81B4462}" presName="sibTrans" presStyleLbl="sibTrans1D1" presStyleIdx="1" presStyleCnt="5"/>
      <dgm:spPr/>
    </dgm:pt>
    <dgm:pt modelId="{B812F93C-44F4-430F-AEC1-F800CD020D98}" type="pres">
      <dgm:prSet presAssocID="{66BCC542-63BD-4905-8AC4-D19BE5120085}" presName="node" presStyleLbl="node1" presStyleIdx="2" presStyleCnt="5">
        <dgm:presLayoutVars>
          <dgm:bulletEnabled val="1"/>
        </dgm:presLayoutVars>
      </dgm:prSet>
      <dgm:spPr/>
    </dgm:pt>
    <dgm:pt modelId="{1F9FEDF1-99ED-4092-816A-BFE8922F5F8A}" type="pres">
      <dgm:prSet presAssocID="{66BCC542-63BD-4905-8AC4-D19BE5120085}" presName="spNode" presStyleCnt="0"/>
      <dgm:spPr/>
    </dgm:pt>
    <dgm:pt modelId="{0F498FFF-3B99-4134-AC93-9D3CDEB90DD6}" type="pres">
      <dgm:prSet presAssocID="{374635DB-6473-4863-B5F5-7FB52C9C3620}" presName="sibTrans" presStyleLbl="sibTrans1D1" presStyleIdx="2" presStyleCnt="5"/>
      <dgm:spPr/>
    </dgm:pt>
    <dgm:pt modelId="{2DB26A65-C073-41AD-86EF-656228B08BAB}" type="pres">
      <dgm:prSet presAssocID="{356617C5-1091-4265-8271-2E19604D567E}" presName="node" presStyleLbl="node1" presStyleIdx="3" presStyleCnt="5">
        <dgm:presLayoutVars>
          <dgm:bulletEnabled val="1"/>
        </dgm:presLayoutVars>
      </dgm:prSet>
      <dgm:spPr/>
    </dgm:pt>
    <dgm:pt modelId="{FB0AA64C-9218-4BBF-83E4-B4B6C71CD342}" type="pres">
      <dgm:prSet presAssocID="{356617C5-1091-4265-8271-2E19604D567E}" presName="spNode" presStyleCnt="0"/>
      <dgm:spPr/>
    </dgm:pt>
    <dgm:pt modelId="{11796185-15C8-4724-B79C-303D70BE2CDD}" type="pres">
      <dgm:prSet presAssocID="{3CD6855E-905C-4685-8ED9-F37BB0285D1E}" presName="sibTrans" presStyleLbl="sibTrans1D1" presStyleIdx="3" presStyleCnt="5"/>
      <dgm:spPr/>
    </dgm:pt>
    <dgm:pt modelId="{DA88C243-5D5B-4A1A-AF40-ABE49084F78F}" type="pres">
      <dgm:prSet presAssocID="{9B22E645-8A0C-4486-80BC-063C5948B58C}" presName="node" presStyleLbl="node1" presStyleIdx="4" presStyleCnt="5">
        <dgm:presLayoutVars>
          <dgm:bulletEnabled val="1"/>
        </dgm:presLayoutVars>
      </dgm:prSet>
      <dgm:spPr/>
    </dgm:pt>
    <dgm:pt modelId="{C77510EC-E707-4625-B085-94EFD50DEF28}" type="pres">
      <dgm:prSet presAssocID="{9B22E645-8A0C-4486-80BC-063C5948B58C}" presName="spNode" presStyleCnt="0"/>
      <dgm:spPr/>
    </dgm:pt>
    <dgm:pt modelId="{59151E90-17BB-46A4-B4C7-E6CAC5B1B596}" type="pres">
      <dgm:prSet presAssocID="{3534475A-F31E-4F53-9263-D95897B7906C}" presName="sibTrans" presStyleLbl="sibTrans1D1" presStyleIdx="4" presStyleCnt="5"/>
      <dgm:spPr/>
    </dgm:pt>
  </dgm:ptLst>
  <dgm:cxnLst>
    <dgm:cxn modelId="{44BFD907-4DEA-471F-87BE-A6821CD1058B}" type="presOf" srcId="{FF1F4FD9-6613-435A-9335-2131D81B4462}" destId="{74469F77-7255-4FDE-AC0C-BDD26071B4B8}" srcOrd="0" destOrd="0" presId="urn:microsoft.com/office/officeart/2005/8/layout/cycle5"/>
    <dgm:cxn modelId="{956AAA0D-E203-45F4-995F-8DB71DA198BA}" srcId="{DD6A1858-DC9A-47F8-B923-146F19146E9C}" destId="{9B22E645-8A0C-4486-80BC-063C5948B58C}" srcOrd="4" destOrd="0" parTransId="{D5268E9D-ED71-4E5B-AA29-0AEE8ABC2210}" sibTransId="{3534475A-F31E-4F53-9263-D95897B7906C}"/>
    <dgm:cxn modelId="{5E556918-B293-46C1-98DF-E3F9377EA239}" srcId="{DD6A1858-DC9A-47F8-B923-146F19146E9C}" destId="{356617C5-1091-4265-8271-2E19604D567E}" srcOrd="3" destOrd="0" parTransId="{6BA3DC57-B40C-4D5B-A611-A9A31B25D860}" sibTransId="{3CD6855E-905C-4685-8ED9-F37BB0285D1E}"/>
    <dgm:cxn modelId="{5159BB23-B45F-43B4-A862-B22F9A03146A}" type="presOf" srcId="{3534475A-F31E-4F53-9263-D95897B7906C}" destId="{59151E90-17BB-46A4-B4C7-E6CAC5B1B596}" srcOrd="0" destOrd="0" presId="urn:microsoft.com/office/officeart/2005/8/layout/cycle5"/>
    <dgm:cxn modelId="{2931EF47-7828-4FC0-852A-47BCBC90ACA0}" type="presOf" srcId="{D55F899F-940E-44E4-89C9-9FBC8FA4B74D}" destId="{7F4FEB6F-7EFE-4005-84A4-67B6805D8ED7}" srcOrd="0" destOrd="0" presId="urn:microsoft.com/office/officeart/2005/8/layout/cycle5"/>
    <dgm:cxn modelId="{8A22EB4A-3D7C-49EF-9BCF-1553AE1E2576}" type="presOf" srcId="{3CD6855E-905C-4685-8ED9-F37BB0285D1E}" destId="{11796185-15C8-4724-B79C-303D70BE2CDD}" srcOrd="0" destOrd="0" presId="urn:microsoft.com/office/officeart/2005/8/layout/cycle5"/>
    <dgm:cxn modelId="{82A2824C-F94C-42CE-8A3E-DA2EE81746B3}" type="presOf" srcId="{356617C5-1091-4265-8271-2E19604D567E}" destId="{2DB26A65-C073-41AD-86EF-656228B08BAB}" srcOrd="0" destOrd="0" presId="urn:microsoft.com/office/officeart/2005/8/layout/cycle5"/>
    <dgm:cxn modelId="{08D65253-1841-41C4-B39A-0604EB99A453}" srcId="{DD6A1858-DC9A-47F8-B923-146F19146E9C}" destId="{4E693E26-11C2-46DF-B4D8-A98172828BB1}" srcOrd="0" destOrd="0" parTransId="{84A66009-4FFC-41E1-B87C-881C5908128D}" sibTransId="{DC8C9B57-FD1C-4781-BFDA-A2D829BC2340}"/>
    <dgm:cxn modelId="{E983817A-56DA-4684-85A3-3C1D540A6165}" type="presOf" srcId="{374635DB-6473-4863-B5F5-7FB52C9C3620}" destId="{0F498FFF-3B99-4134-AC93-9D3CDEB90DD6}" srcOrd="0" destOrd="0" presId="urn:microsoft.com/office/officeart/2005/8/layout/cycle5"/>
    <dgm:cxn modelId="{5C14807F-DFED-4778-9AFC-A4887FCE447F}" type="presOf" srcId="{DC8C9B57-FD1C-4781-BFDA-A2D829BC2340}" destId="{B3368D44-DE6A-494E-92F0-DA71B54CE762}" srcOrd="0" destOrd="0" presId="urn:microsoft.com/office/officeart/2005/8/layout/cycle5"/>
    <dgm:cxn modelId="{DB729484-E602-4616-96AC-139E502BFFC1}" srcId="{DD6A1858-DC9A-47F8-B923-146F19146E9C}" destId="{66BCC542-63BD-4905-8AC4-D19BE5120085}" srcOrd="2" destOrd="0" parTransId="{CEA41D7C-65A1-4EE1-B305-DBC2450901E0}" sibTransId="{374635DB-6473-4863-B5F5-7FB52C9C3620}"/>
    <dgm:cxn modelId="{954E3E8A-5E79-4177-90BE-195D797E6CAF}" type="presOf" srcId="{66BCC542-63BD-4905-8AC4-D19BE5120085}" destId="{B812F93C-44F4-430F-AEC1-F800CD020D98}" srcOrd="0" destOrd="0" presId="urn:microsoft.com/office/officeart/2005/8/layout/cycle5"/>
    <dgm:cxn modelId="{CD8415CD-7319-4378-95FD-48F96E4B5428}" type="presOf" srcId="{9B22E645-8A0C-4486-80BC-063C5948B58C}" destId="{DA88C243-5D5B-4A1A-AF40-ABE49084F78F}" srcOrd="0" destOrd="0" presId="urn:microsoft.com/office/officeart/2005/8/layout/cycle5"/>
    <dgm:cxn modelId="{0FF511DE-FADE-45E5-AC9E-2A274C168141}" srcId="{DD6A1858-DC9A-47F8-B923-146F19146E9C}" destId="{D55F899F-940E-44E4-89C9-9FBC8FA4B74D}" srcOrd="1" destOrd="0" parTransId="{3B6F69BA-6A4B-4B75-B137-770C58FC7FC5}" sibTransId="{FF1F4FD9-6613-435A-9335-2131D81B4462}"/>
    <dgm:cxn modelId="{698C4EE6-85F4-435A-9724-E470A4F205E6}" type="presOf" srcId="{DD6A1858-DC9A-47F8-B923-146F19146E9C}" destId="{1DA2A40D-8D08-47D4-8B74-C0A2CD24F866}" srcOrd="0" destOrd="0" presId="urn:microsoft.com/office/officeart/2005/8/layout/cycle5"/>
    <dgm:cxn modelId="{F27761E7-2F35-4A83-824C-52889956D560}" type="presOf" srcId="{4E693E26-11C2-46DF-B4D8-A98172828BB1}" destId="{2F3E9AED-8134-4854-B021-3E73AA882CBE}" srcOrd="0" destOrd="0" presId="urn:microsoft.com/office/officeart/2005/8/layout/cycle5"/>
    <dgm:cxn modelId="{9B1BA0D0-3D38-4F1D-A2E1-76BD454E5079}" type="presParOf" srcId="{1DA2A40D-8D08-47D4-8B74-C0A2CD24F866}" destId="{2F3E9AED-8134-4854-B021-3E73AA882CBE}" srcOrd="0" destOrd="0" presId="urn:microsoft.com/office/officeart/2005/8/layout/cycle5"/>
    <dgm:cxn modelId="{D0ED617D-7CD2-4E74-9FF6-A496D1D08146}" type="presParOf" srcId="{1DA2A40D-8D08-47D4-8B74-C0A2CD24F866}" destId="{B208B9E4-52F2-4FE5-9FD5-EC32DAACF872}" srcOrd="1" destOrd="0" presId="urn:microsoft.com/office/officeart/2005/8/layout/cycle5"/>
    <dgm:cxn modelId="{70AD5AC3-08BB-436A-BD51-BDD65CE93D0B}" type="presParOf" srcId="{1DA2A40D-8D08-47D4-8B74-C0A2CD24F866}" destId="{B3368D44-DE6A-494E-92F0-DA71B54CE762}" srcOrd="2" destOrd="0" presId="urn:microsoft.com/office/officeart/2005/8/layout/cycle5"/>
    <dgm:cxn modelId="{D5812666-9E63-4D1C-B279-E5443265CB18}" type="presParOf" srcId="{1DA2A40D-8D08-47D4-8B74-C0A2CD24F866}" destId="{7F4FEB6F-7EFE-4005-84A4-67B6805D8ED7}" srcOrd="3" destOrd="0" presId="urn:microsoft.com/office/officeart/2005/8/layout/cycle5"/>
    <dgm:cxn modelId="{6FDEBC95-F187-457B-A190-A468C9B8FDEE}" type="presParOf" srcId="{1DA2A40D-8D08-47D4-8B74-C0A2CD24F866}" destId="{3025793A-09D7-462F-9EC3-1C80CD5A933B}" srcOrd="4" destOrd="0" presId="urn:microsoft.com/office/officeart/2005/8/layout/cycle5"/>
    <dgm:cxn modelId="{F478DD16-266D-492B-BD47-7CDEA08287BB}" type="presParOf" srcId="{1DA2A40D-8D08-47D4-8B74-C0A2CD24F866}" destId="{74469F77-7255-4FDE-AC0C-BDD26071B4B8}" srcOrd="5" destOrd="0" presId="urn:microsoft.com/office/officeart/2005/8/layout/cycle5"/>
    <dgm:cxn modelId="{2B6E1625-C171-4FB4-9B81-7F69917707A9}" type="presParOf" srcId="{1DA2A40D-8D08-47D4-8B74-C0A2CD24F866}" destId="{B812F93C-44F4-430F-AEC1-F800CD020D98}" srcOrd="6" destOrd="0" presId="urn:microsoft.com/office/officeart/2005/8/layout/cycle5"/>
    <dgm:cxn modelId="{CC81DB92-7D45-4E37-9F18-AFCDAF335CDC}" type="presParOf" srcId="{1DA2A40D-8D08-47D4-8B74-C0A2CD24F866}" destId="{1F9FEDF1-99ED-4092-816A-BFE8922F5F8A}" srcOrd="7" destOrd="0" presId="urn:microsoft.com/office/officeart/2005/8/layout/cycle5"/>
    <dgm:cxn modelId="{E97B94B2-B65A-445D-A9E8-AA68E3245959}" type="presParOf" srcId="{1DA2A40D-8D08-47D4-8B74-C0A2CD24F866}" destId="{0F498FFF-3B99-4134-AC93-9D3CDEB90DD6}" srcOrd="8" destOrd="0" presId="urn:microsoft.com/office/officeart/2005/8/layout/cycle5"/>
    <dgm:cxn modelId="{9F4DF1AB-F4E8-4C8E-8B72-3451D62013B6}" type="presParOf" srcId="{1DA2A40D-8D08-47D4-8B74-C0A2CD24F866}" destId="{2DB26A65-C073-41AD-86EF-656228B08BAB}" srcOrd="9" destOrd="0" presId="urn:microsoft.com/office/officeart/2005/8/layout/cycle5"/>
    <dgm:cxn modelId="{4F52D9CF-4C7A-4995-B530-62926A432C65}" type="presParOf" srcId="{1DA2A40D-8D08-47D4-8B74-C0A2CD24F866}" destId="{FB0AA64C-9218-4BBF-83E4-B4B6C71CD342}" srcOrd="10" destOrd="0" presId="urn:microsoft.com/office/officeart/2005/8/layout/cycle5"/>
    <dgm:cxn modelId="{D75E2EA3-0FE4-41CE-AE30-BEDC5B1DD806}" type="presParOf" srcId="{1DA2A40D-8D08-47D4-8B74-C0A2CD24F866}" destId="{11796185-15C8-4724-B79C-303D70BE2CDD}" srcOrd="11" destOrd="0" presId="urn:microsoft.com/office/officeart/2005/8/layout/cycle5"/>
    <dgm:cxn modelId="{06D5A502-5195-41DA-83A5-125978B6F915}" type="presParOf" srcId="{1DA2A40D-8D08-47D4-8B74-C0A2CD24F866}" destId="{DA88C243-5D5B-4A1A-AF40-ABE49084F78F}" srcOrd="12" destOrd="0" presId="urn:microsoft.com/office/officeart/2005/8/layout/cycle5"/>
    <dgm:cxn modelId="{002C64D6-BE4B-4C01-81E8-DA6EEFA84427}" type="presParOf" srcId="{1DA2A40D-8D08-47D4-8B74-C0A2CD24F866}" destId="{C77510EC-E707-4625-B085-94EFD50DEF28}" srcOrd="13" destOrd="0" presId="urn:microsoft.com/office/officeart/2005/8/layout/cycle5"/>
    <dgm:cxn modelId="{78AB1664-7DA1-4D92-A86E-290855E60579}" type="presParOf" srcId="{1DA2A40D-8D08-47D4-8B74-C0A2CD24F866}" destId="{59151E90-17BB-46A4-B4C7-E6CAC5B1B596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E9AED-8134-4854-B021-3E73AA882CBE}">
      <dsp:nvSpPr>
        <dsp:cNvPr id="0" name=""/>
        <dsp:cNvSpPr/>
      </dsp:nvSpPr>
      <dsp:spPr>
        <a:xfrm>
          <a:off x="2710843" y="704"/>
          <a:ext cx="1457876" cy="947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i="0" u="none" strike="noStrike" kern="1200" cap="none" baseline="0" noProof="0" dirty="0">
              <a:latin typeface="Century Gothic"/>
            </a:rPr>
            <a:t>Человек</a:t>
          </a:r>
        </a:p>
      </dsp:txBody>
      <dsp:txXfrm>
        <a:off x="2757102" y="46963"/>
        <a:ext cx="1365358" cy="855101"/>
      </dsp:txXfrm>
    </dsp:sp>
    <dsp:sp modelId="{B3368D44-DE6A-494E-92F0-DA71B54CE762}">
      <dsp:nvSpPr>
        <dsp:cNvPr id="0" name=""/>
        <dsp:cNvSpPr/>
      </dsp:nvSpPr>
      <dsp:spPr>
        <a:xfrm>
          <a:off x="1547875" y="474514"/>
          <a:ext cx="3783812" cy="3783812"/>
        </a:xfrm>
        <a:custGeom>
          <a:avLst/>
          <a:gdLst/>
          <a:ahLst/>
          <a:cxnLst/>
          <a:rect l="0" t="0" r="0" b="0"/>
          <a:pathLst>
            <a:path>
              <a:moveTo>
                <a:pt x="2815823" y="240941"/>
              </a:moveTo>
              <a:arcTo wR="1891906" hR="1891906" stAng="17953943" swAng="12107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FEB6F-7EFE-4005-84A4-67B6805D8ED7}">
      <dsp:nvSpPr>
        <dsp:cNvPr id="0" name=""/>
        <dsp:cNvSpPr/>
      </dsp:nvSpPr>
      <dsp:spPr>
        <a:xfrm>
          <a:off x="4510152" y="1307979"/>
          <a:ext cx="1457876" cy="947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entury Gothic"/>
            </a:rPr>
            <a:t>QR-код тренажера</a:t>
          </a:r>
        </a:p>
      </dsp:txBody>
      <dsp:txXfrm>
        <a:off x="4556411" y="1354238"/>
        <a:ext cx="1365358" cy="855101"/>
      </dsp:txXfrm>
    </dsp:sp>
    <dsp:sp modelId="{74469F77-7255-4FDE-AC0C-BDD26071B4B8}">
      <dsp:nvSpPr>
        <dsp:cNvPr id="0" name=""/>
        <dsp:cNvSpPr/>
      </dsp:nvSpPr>
      <dsp:spPr>
        <a:xfrm>
          <a:off x="1547875" y="474514"/>
          <a:ext cx="3783812" cy="3783812"/>
        </a:xfrm>
        <a:custGeom>
          <a:avLst/>
          <a:gdLst/>
          <a:ahLst/>
          <a:cxnLst/>
          <a:rect l="0" t="0" r="0" b="0"/>
          <a:pathLst>
            <a:path>
              <a:moveTo>
                <a:pt x="3779263" y="2023015"/>
              </a:moveTo>
              <a:arcTo wR="1891906" hR="1891906" stAng="21838427" swAng="13591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2F93C-44F4-430F-AEC1-F800CD020D98}">
      <dsp:nvSpPr>
        <dsp:cNvPr id="0" name=""/>
        <dsp:cNvSpPr/>
      </dsp:nvSpPr>
      <dsp:spPr>
        <a:xfrm>
          <a:off x="3822877" y="3423194"/>
          <a:ext cx="1457876" cy="947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entury Gothic"/>
            </a:rPr>
            <a:t>Считывание кол-ва оборотов / поднятий датчиком Холла</a:t>
          </a:r>
        </a:p>
      </dsp:txBody>
      <dsp:txXfrm>
        <a:off x="3869136" y="3469453"/>
        <a:ext cx="1365358" cy="855101"/>
      </dsp:txXfrm>
    </dsp:sp>
    <dsp:sp modelId="{0F498FFF-3B99-4134-AC93-9D3CDEB90DD6}">
      <dsp:nvSpPr>
        <dsp:cNvPr id="0" name=""/>
        <dsp:cNvSpPr/>
      </dsp:nvSpPr>
      <dsp:spPr>
        <a:xfrm>
          <a:off x="1547875" y="474514"/>
          <a:ext cx="3783812" cy="3783812"/>
        </a:xfrm>
        <a:custGeom>
          <a:avLst/>
          <a:gdLst/>
          <a:ahLst/>
          <a:cxnLst/>
          <a:rect l="0" t="0" r="0" b="0"/>
          <a:pathLst>
            <a:path>
              <a:moveTo>
                <a:pt x="2123846" y="3769540"/>
              </a:moveTo>
              <a:arcTo wR="1891906" hR="1891906" stAng="4977483" swAng="84503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26A65-C073-41AD-86EF-656228B08BAB}">
      <dsp:nvSpPr>
        <dsp:cNvPr id="0" name=""/>
        <dsp:cNvSpPr/>
      </dsp:nvSpPr>
      <dsp:spPr>
        <a:xfrm>
          <a:off x="1598808" y="3423194"/>
          <a:ext cx="1457876" cy="947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entury Gothic"/>
            </a:rPr>
            <a:t>Анализ данных в приложении</a:t>
          </a:r>
        </a:p>
      </dsp:txBody>
      <dsp:txXfrm>
        <a:off x="1645067" y="3469453"/>
        <a:ext cx="1365358" cy="855101"/>
      </dsp:txXfrm>
    </dsp:sp>
    <dsp:sp modelId="{11796185-15C8-4724-B79C-303D70BE2CDD}">
      <dsp:nvSpPr>
        <dsp:cNvPr id="0" name=""/>
        <dsp:cNvSpPr/>
      </dsp:nvSpPr>
      <dsp:spPr>
        <a:xfrm>
          <a:off x="1547875" y="474514"/>
          <a:ext cx="3783812" cy="3783812"/>
        </a:xfrm>
        <a:custGeom>
          <a:avLst/>
          <a:gdLst/>
          <a:ahLst/>
          <a:cxnLst/>
          <a:rect l="0" t="0" r="0" b="0"/>
          <a:pathLst>
            <a:path>
              <a:moveTo>
                <a:pt x="200627" y="2739777"/>
              </a:moveTo>
              <a:arcTo wR="1891906" hR="1891906" stAng="9202469" swAng="13591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8C243-5D5B-4A1A-AF40-ABE49084F78F}">
      <dsp:nvSpPr>
        <dsp:cNvPr id="0" name=""/>
        <dsp:cNvSpPr/>
      </dsp:nvSpPr>
      <dsp:spPr>
        <a:xfrm>
          <a:off x="911533" y="1307979"/>
          <a:ext cx="1457876" cy="947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Century Gothic"/>
            </a:rPr>
            <a:t>Зачисление баллов на аккаунт / итоги тренировки / место в рейтинге</a:t>
          </a:r>
        </a:p>
      </dsp:txBody>
      <dsp:txXfrm>
        <a:off x="957792" y="1354238"/>
        <a:ext cx="1365358" cy="855101"/>
      </dsp:txXfrm>
    </dsp:sp>
    <dsp:sp modelId="{59151E90-17BB-46A4-B4C7-E6CAC5B1B596}">
      <dsp:nvSpPr>
        <dsp:cNvPr id="0" name=""/>
        <dsp:cNvSpPr/>
      </dsp:nvSpPr>
      <dsp:spPr>
        <a:xfrm>
          <a:off x="1547875" y="474514"/>
          <a:ext cx="3783812" cy="3783812"/>
        </a:xfrm>
        <a:custGeom>
          <a:avLst/>
          <a:gdLst/>
          <a:ahLst/>
          <a:cxnLst/>
          <a:rect l="0" t="0" r="0" b="0"/>
          <a:pathLst>
            <a:path>
              <a:moveTo>
                <a:pt x="455193" y="660984"/>
              </a:moveTo>
              <a:arcTo wR="1891906" hR="1891906" stAng="13235324" swAng="12107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10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53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538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673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2" name="Google Shape;197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01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69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021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78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76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3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52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90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5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74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4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37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cd3764d21_22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cd3764d21_22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06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11" name="Google Shape;11;p2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15" name="Google Shape;15;p2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36" name="Google Shape;36;p2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43" name="Google Shape;43;p2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7" name="Google Shape;57;p2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75" name="Google Shape;75;p2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11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665" name="Google Shape;1665;p11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11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11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670" name="Google Shape;1670;p11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11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680" name="Google Shape;1680;p11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695" name="Google Shape;1695;p11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699" name="Google Shape;1699;p11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11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759" name="Google Shape;1759;p11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1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chemeClr val="accent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12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777" name="Google Shape;1777;p12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12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12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782" name="Google Shape;1782;p12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12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792" name="Google Shape;1792;p12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2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2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6" name="Google Shape;1806;p12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807" name="Google Shape;1807;p12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2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2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2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811" name="Google Shape;1811;p12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2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2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2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2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2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2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2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2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2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2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2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2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2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2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2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2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2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2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2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2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2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2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2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2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2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2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2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2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2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2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2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2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2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2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2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2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2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2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2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2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2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2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2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2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2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2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2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2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2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2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2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2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2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2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2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2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2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2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2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871" name="Google Shape;1871;p12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2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2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2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2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2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2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2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2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2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2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2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2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2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2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1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"/>
          <p:cNvSpPr/>
          <p:nvPr/>
        </p:nvSpPr>
        <p:spPr>
          <a:xfrm>
            <a:off x="-41" y="3467769"/>
            <a:ext cx="1054449" cy="1673686"/>
          </a:xfrm>
          <a:custGeom>
            <a:avLst/>
            <a:gdLst/>
            <a:ahLst/>
            <a:cxnLst/>
            <a:rect l="l" t="t" r="r" b="b"/>
            <a:pathLst>
              <a:path w="21212" h="33669" extrusionOk="0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3"/>
          <p:cNvGrpSpPr/>
          <p:nvPr/>
        </p:nvGrpSpPr>
        <p:grpSpPr>
          <a:xfrm>
            <a:off x="6696046" y="-1"/>
            <a:ext cx="1938143" cy="1277000"/>
            <a:chOff x="4793246" y="-1"/>
            <a:chExt cx="1938143" cy="1277000"/>
          </a:xfrm>
        </p:grpSpPr>
        <p:sp>
          <p:nvSpPr>
            <p:cNvPr id="215" name="Google Shape;215;p3"/>
            <p:cNvSpPr/>
            <p:nvPr/>
          </p:nvSpPr>
          <p:spPr>
            <a:xfrm>
              <a:off x="4793246" y="-1"/>
              <a:ext cx="1938143" cy="1277000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45142" y="860231"/>
              <a:ext cx="107175" cy="100464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071936" y="890355"/>
              <a:ext cx="51947" cy="4021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974041" y="-1"/>
              <a:ext cx="1611747" cy="1119668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7378198" y="3737197"/>
            <a:ext cx="1034366" cy="1228533"/>
            <a:chOff x="5482823" y="3737197"/>
            <a:chExt cx="1034366" cy="1228533"/>
          </a:xfrm>
        </p:grpSpPr>
        <p:sp>
          <p:nvSpPr>
            <p:cNvPr id="220" name="Google Shape;220;p3"/>
            <p:cNvSpPr/>
            <p:nvPr/>
          </p:nvSpPr>
          <p:spPr>
            <a:xfrm>
              <a:off x="5996626" y="3790784"/>
              <a:ext cx="222651" cy="138939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482823" y="3737197"/>
              <a:ext cx="1034366" cy="1228533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189103" y="4557312"/>
              <a:ext cx="148981" cy="220961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71506" y="3882797"/>
              <a:ext cx="659453" cy="175824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6379890" y="4691181"/>
              <a:ext cx="31814" cy="16802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378199" y="4674429"/>
              <a:ext cx="23463" cy="15112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6327992" y="4632623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6229268" y="3896219"/>
              <a:ext cx="71980" cy="234333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559774" y="3927984"/>
              <a:ext cx="333107" cy="88782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650197" y="3956468"/>
              <a:ext cx="562369" cy="262817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568175" y="4056882"/>
              <a:ext cx="61939" cy="241044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25093" y="4127172"/>
              <a:ext cx="664474" cy="175775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804148" y="4471960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302889" y="4356434"/>
              <a:ext cx="15112" cy="11781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329683" y="4455208"/>
              <a:ext cx="30174" cy="55278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287827" y="4418373"/>
              <a:ext cx="117216" cy="113886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130495" y="4349773"/>
              <a:ext cx="125567" cy="10881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013328" y="4376517"/>
              <a:ext cx="125617" cy="115576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311240" y="4351414"/>
              <a:ext cx="25153" cy="61988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080287" y="4512126"/>
              <a:ext cx="31864" cy="55278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035101" y="4478621"/>
              <a:ext cx="125567" cy="11050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41364" y="4378207"/>
              <a:ext cx="11781" cy="13422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205805" y="4490353"/>
              <a:ext cx="28534" cy="16802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304579" y="4530519"/>
              <a:ext cx="120547" cy="10881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787396" y="4540560"/>
              <a:ext cx="128948" cy="107175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772334" y="4428414"/>
              <a:ext cx="115526" cy="115526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867727" y="4679450"/>
              <a:ext cx="23513" cy="48616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819211" y="4644305"/>
              <a:ext cx="123877" cy="115526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252682" y="4322979"/>
              <a:ext cx="128898" cy="115526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063585" y="4589077"/>
              <a:ext cx="112146" cy="11219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837603" y="4572375"/>
              <a:ext cx="33554" cy="46877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916294" y="4512126"/>
              <a:ext cx="118857" cy="10712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932997" y="4433435"/>
              <a:ext cx="30174" cy="58658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44330" y="4645995"/>
              <a:ext cx="55278" cy="45236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896211" y="4405001"/>
              <a:ext cx="110505" cy="11050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105391" y="4620892"/>
              <a:ext cx="30174" cy="48567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961481" y="454558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712085" y="4771513"/>
              <a:ext cx="132278" cy="118906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979873" y="4640974"/>
              <a:ext cx="48567" cy="43546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829252" y="4748099"/>
              <a:ext cx="132278" cy="105485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676941" y="4572375"/>
              <a:ext cx="115526" cy="97084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760652" y="4811678"/>
              <a:ext cx="38525" cy="48616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90362" y="4667768"/>
              <a:ext cx="123877" cy="113836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891191" y="4783244"/>
              <a:ext cx="28484" cy="46926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142226" y="4756451"/>
              <a:ext cx="11781" cy="10091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083668" y="4687851"/>
              <a:ext cx="117166" cy="10712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966501" y="4714595"/>
              <a:ext cx="127258" cy="110555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948059" y="4619201"/>
              <a:ext cx="112195" cy="11050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003287" y="4741389"/>
              <a:ext cx="51947" cy="58608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235929" y="4237627"/>
              <a:ext cx="125567" cy="83712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162309" y="4450187"/>
              <a:ext cx="122237" cy="115526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113792" y="4267752"/>
              <a:ext cx="120547" cy="78691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658548" y="4369856"/>
              <a:ext cx="174084" cy="87092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986584" y="4289525"/>
              <a:ext cx="135609" cy="100464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645176" y="4466940"/>
              <a:ext cx="120547" cy="103794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866087" y="4324670"/>
              <a:ext cx="122187" cy="93753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3"/>
          <p:cNvGrpSpPr/>
          <p:nvPr/>
        </p:nvGrpSpPr>
        <p:grpSpPr>
          <a:xfrm>
            <a:off x="8181406" y="1685317"/>
            <a:ext cx="962386" cy="1290422"/>
            <a:chOff x="5892831" y="1685317"/>
            <a:chExt cx="962386" cy="1290422"/>
          </a:xfrm>
        </p:grpSpPr>
        <p:sp>
          <p:nvSpPr>
            <p:cNvPr id="277" name="Google Shape;277;p3"/>
            <p:cNvSpPr/>
            <p:nvPr/>
          </p:nvSpPr>
          <p:spPr>
            <a:xfrm>
              <a:off x="6453510" y="2518805"/>
              <a:ext cx="227672" cy="334797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123833" y="2363163"/>
              <a:ext cx="138939" cy="435161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354786" y="2451845"/>
              <a:ext cx="313024" cy="39504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2831" y="1685317"/>
              <a:ext cx="962386" cy="1166594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68142" y="207862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460221" y="2456866"/>
              <a:ext cx="394996" cy="518873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155601" y="102054"/>
            <a:ext cx="1395857" cy="1191698"/>
            <a:chOff x="155601" y="102054"/>
            <a:chExt cx="1395857" cy="1191698"/>
          </a:xfrm>
        </p:grpSpPr>
        <p:sp>
          <p:nvSpPr>
            <p:cNvPr id="284" name="Google Shape;284;p3"/>
            <p:cNvSpPr/>
            <p:nvPr/>
          </p:nvSpPr>
          <p:spPr>
            <a:xfrm>
              <a:off x="155601" y="768168"/>
              <a:ext cx="1151532" cy="525584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8824" y="133868"/>
              <a:ext cx="425170" cy="400066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8700" y="102054"/>
              <a:ext cx="1052758" cy="9942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-41" y="2235955"/>
            <a:ext cx="855310" cy="1044407"/>
            <a:chOff x="-41" y="2235955"/>
            <a:chExt cx="855310" cy="1044407"/>
          </a:xfrm>
        </p:grpSpPr>
        <p:sp>
          <p:nvSpPr>
            <p:cNvPr id="288" name="Google Shape;288;p3"/>
            <p:cNvSpPr/>
            <p:nvPr/>
          </p:nvSpPr>
          <p:spPr>
            <a:xfrm>
              <a:off x="23422" y="2476949"/>
              <a:ext cx="569080" cy="579122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41" y="2235955"/>
              <a:ext cx="855310" cy="1044407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41" y="2426742"/>
              <a:ext cx="805103" cy="684556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3"/>
          <p:cNvGrpSpPr/>
          <p:nvPr/>
        </p:nvGrpSpPr>
        <p:grpSpPr>
          <a:xfrm>
            <a:off x="4899221" y="56867"/>
            <a:ext cx="1032676" cy="866992"/>
            <a:chOff x="3554771" y="56867"/>
            <a:chExt cx="1032676" cy="866992"/>
          </a:xfrm>
        </p:grpSpPr>
        <p:sp>
          <p:nvSpPr>
            <p:cNvPr id="292" name="Google Shape;292;p3"/>
            <p:cNvSpPr/>
            <p:nvPr/>
          </p:nvSpPr>
          <p:spPr>
            <a:xfrm>
              <a:off x="4348093" y="788251"/>
              <a:ext cx="13422" cy="28534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331341" y="830106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63155" y="741374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376527" y="699568"/>
              <a:ext cx="16802" cy="26794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394920" y="662733"/>
              <a:ext cx="15112" cy="23463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626751" y="592443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645144" y="537215"/>
              <a:ext cx="16802" cy="33505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54771" y="56867"/>
              <a:ext cx="1032676" cy="866992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661896" y="492029"/>
              <a:ext cx="15112" cy="26843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606668" y="635939"/>
              <a:ext cx="16802" cy="26843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99145" y="306262"/>
              <a:ext cx="36835" cy="15112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857704" y="322965"/>
              <a:ext cx="41906" cy="15112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683669" y="399966"/>
              <a:ext cx="18442" cy="28534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76958" y="446842"/>
              <a:ext cx="11781" cy="30174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97041" y="354779"/>
              <a:ext cx="16802" cy="31864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752269" y="294531"/>
              <a:ext cx="33505" cy="13422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23403" y="572360"/>
              <a:ext cx="11781" cy="28484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55218" y="451863"/>
              <a:ext cx="13422" cy="30174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70280" y="411697"/>
              <a:ext cx="16752" cy="23463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25094" y="488698"/>
              <a:ext cx="33505" cy="10091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344713" y="458574"/>
              <a:ext cx="23513" cy="13422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381548" y="471946"/>
              <a:ext cx="30174" cy="10091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86983" y="333006"/>
              <a:ext cx="13471" cy="25153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408341" y="615856"/>
              <a:ext cx="15112" cy="28534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294505" y="445152"/>
              <a:ext cx="31864" cy="10091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478631" y="366511"/>
              <a:ext cx="16802" cy="30174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958118" y="348068"/>
              <a:ext cx="28484" cy="10091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747248" y="240993"/>
              <a:ext cx="8401" cy="28484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912931" y="333006"/>
              <a:ext cx="31864" cy="18492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753959" y="184075"/>
              <a:ext cx="16752" cy="45236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999974" y="359800"/>
              <a:ext cx="30174" cy="8401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770661" y="125517"/>
              <a:ext cx="20133" cy="35195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043470" y="371532"/>
              <a:ext cx="41906" cy="16752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190761" y="413387"/>
              <a:ext cx="30174" cy="13422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30926" y="426759"/>
              <a:ext cx="43546" cy="13422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143884" y="398276"/>
              <a:ext cx="35195" cy="13471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97057" y="383213"/>
              <a:ext cx="36835" cy="13471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"/>
          <p:cNvGrpSpPr/>
          <p:nvPr/>
        </p:nvGrpSpPr>
        <p:grpSpPr>
          <a:xfrm>
            <a:off x="2245156" y="3236816"/>
            <a:ext cx="3792525" cy="1904639"/>
            <a:chOff x="1112916" y="3236816"/>
            <a:chExt cx="3792525" cy="1904639"/>
          </a:xfrm>
        </p:grpSpPr>
        <p:sp>
          <p:nvSpPr>
            <p:cNvPr id="330" name="Google Shape;330;p3"/>
            <p:cNvSpPr/>
            <p:nvPr/>
          </p:nvSpPr>
          <p:spPr>
            <a:xfrm>
              <a:off x="2108757" y="3363974"/>
              <a:ext cx="2639352" cy="629329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417522" y="3312127"/>
              <a:ext cx="30174" cy="30174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99146" y="4053551"/>
              <a:ext cx="1665285" cy="15112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020885" y="5056053"/>
              <a:ext cx="856951" cy="85402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56015" y="4207503"/>
              <a:ext cx="649461" cy="933951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79908" y="3236816"/>
              <a:ext cx="2925533" cy="30174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10828" y="5004156"/>
              <a:ext cx="257796" cy="137299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3536378" y="4478621"/>
              <a:ext cx="41856" cy="35195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492832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559792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499543" y="4756451"/>
              <a:ext cx="38525" cy="33505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452667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566502" y="4614181"/>
              <a:ext cx="28484" cy="4021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45591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50612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375715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429253" y="4620892"/>
              <a:ext cx="40215" cy="3852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278632" y="4614181"/>
              <a:ext cx="50257" cy="48616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588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67729" y="4358124"/>
              <a:ext cx="23513" cy="36885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02459" y="4476981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325508" y="4358124"/>
              <a:ext cx="28484" cy="36885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307066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521316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451026" y="4190751"/>
              <a:ext cx="137249" cy="93803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616710" y="4358124"/>
              <a:ext cx="23463" cy="4021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686999" y="4476981"/>
              <a:ext cx="11781" cy="35195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757289" y="4356434"/>
              <a:ext cx="31864" cy="35195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569833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024216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636792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50612" y="474974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70206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310446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166486" y="470957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216693" y="4751430"/>
              <a:ext cx="36885" cy="33505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745558" y="4851844"/>
              <a:ext cx="138989" cy="16802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061912" y="457401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235136" y="4570684"/>
              <a:ext cx="115526" cy="123877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88242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845972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064382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206652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089485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251838" y="4476981"/>
              <a:ext cx="43596" cy="35195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34257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139692" y="4614181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271921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072783" y="4754761"/>
              <a:ext cx="33505" cy="31864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074423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116279" y="4475291"/>
              <a:ext cx="28484" cy="43546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633462" y="4751430"/>
              <a:ext cx="46877" cy="41906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990761" y="4610850"/>
              <a:ext cx="38525" cy="53587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736345" y="4711264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59662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948905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784912" y="4751430"/>
              <a:ext cx="38525" cy="45236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13380" y="4709574"/>
              <a:ext cx="162353" cy="133968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415020" y="4568994"/>
              <a:ext cx="232693" cy="130588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5600" y="4289525"/>
              <a:ext cx="127258" cy="122187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594125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6180" y="4851844"/>
              <a:ext cx="127258" cy="142320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740537" y="4714595"/>
              <a:ext cx="15112" cy="120596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902890" y="4863576"/>
              <a:ext cx="15112" cy="135609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113760" y="4942217"/>
              <a:ext cx="23513" cy="35195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065243" y="4915473"/>
              <a:ext cx="128898" cy="87042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189070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712103" y="4615871"/>
              <a:ext cx="41906" cy="45236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4307927" y="3266940"/>
              <a:ext cx="590853" cy="1874514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2634291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665227" y="456735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882807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926303" y="4734678"/>
              <a:ext cx="33554" cy="33554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856892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821747" y="4478621"/>
              <a:ext cx="48567" cy="35195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776561" y="4430105"/>
              <a:ext cx="127208" cy="122237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716263" y="4609160"/>
              <a:ext cx="30174" cy="46926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04995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853512" y="4617561"/>
              <a:ext cx="31864" cy="43546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59394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927182" y="4754761"/>
              <a:ext cx="40215" cy="38575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985741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129651" y="4286144"/>
              <a:ext cx="125617" cy="135659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880306" y="470957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51408" y="4346393"/>
              <a:ext cx="38575" cy="45236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2853512" y="428952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93678" y="4346393"/>
              <a:ext cx="36885" cy="53637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843471" y="429285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09601" y="4190751"/>
              <a:ext cx="137299" cy="93803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77787" y="4468580"/>
              <a:ext cx="40215" cy="51947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979030" y="4476981"/>
              <a:ext cx="28534" cy="8401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920471" y="442841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970678" y="4478621"/>
              <a:ext cx="33505" cy="4021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029237" y="4349773"/>
              <a:ext cx="40215" cy="45236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176528" y="4354794"/>
              <a:ext cx="36885" cy="48567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896179" y="4359815"/>
              <a:ext cx="31864" cy="3683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973198" y="3258539"/>
              <a:ext cx="2344821" cy="1882915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21714" y="4870287"/>
              <a:ext cx="13471" cy="18442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112916" y="4369856"/>
              <a:ext cx="286280" cy="771599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51442" y="4383228"/>
              <a:ext cx="35195" cy="115526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31756" y="4922134"/>
              <a:ext cx="31864" cy="102154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4336361" y="4195772"/>
              <a:ext cx="135609" cy="83761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413380" y="4286144"/>
              <a:ext cx="125567" cy="135659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132202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041829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209153" y="4430105"/>
              <a:ext cx="127258" cy="122237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4237637" y="4570684"/>
              <a:ext cx="125567" cy="122237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96179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99560" y="4287835"/>
              <a:ext cx="128898" cy="123877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05823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92037" y="4568994"/>
              <a:ext cx="128898" cy="123927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608358" y="4192441"/>
              <a:ext cx="127208" cy="88732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54755" y="4195772"/>
              <a:ext cx="137299" cy="80381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562311" y="4192441"/>
              <a:ext cx="127258" cy="88732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748938" y="4195772"/>
              <a:ext cx="133919" cy="80381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790744" y="4430105"/>
              <a:ext cx="113886" cy="123877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822559" y="4476981"/>
              <a:ext cx="38525" cy="4021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750579" y="4711264"/>
              <a:ext cx="113886" cy="123927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859394" y="4615871"/>
              <a:ext cx="36835" cy="43546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780703" y="4433435"/>
              <a:ext cx="15112" cy="120547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805806" y="456899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066933" y="442677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951407" y="4570684"/>
              <a:ext cx="115576" cy="123877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961448" y="4473601"/>
              <a:ext cx="45236" cy="36885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922973" y="4428414"/>
              <a:ext cx="128948" cy="123927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247679" y="4873617"/>
              <a:ext cx="45236" cy="30174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386568" y="4353104"/>
              <a:ext cx="56968" cy="4021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65657" y="4704553"/>
              <a:ext cx="309693" cy="138989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779062" y="4736368"/>
              <a:ext cx="45236" cy="26843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48093" y="4920494"/>
              <a:ext cx="127258" cy="82021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204133" y="4851844"/>
              <a:ext cx="123927" cy="149031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344713" y="4932176"/>
              <a:ext cx="8451" cy="70340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394920" y="4942217"/>
              <a:ext cx="28534" cy="38575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399940" y="4500394"/>
              <a:ext cx="55327" cy="45236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4269402" y="4289525"/>
              <a:ext cx="202568" cy="125567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4348093" y="4430105"/>
              <a:ext cx="132278" cy="262817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4252699" y="4947238"/>
              <a:ext cx="41856" cy="25153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443504" y="4492043"/>
              <a:ext cx="56918" cy="46877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026767" y="4707934"/>
              <a:ext cx="125567" cy="135609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553959" y="4848514"/>
              <a:ext cx="125567" cy="155692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409999" y="4426774"/>
              <a:ext cx="205899" cy="130588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416710" y="4195772"/>
              <a:ext cx="132278" cy="80381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409999" y="4850204"/>
              <a:ext cx="128948" cy="14396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735516" y="4850204"/>
              <a:ext cx="160712" cy="14396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12931" y="4850204"/>
              <a:ext cx="130588" cy="150671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022576" y="4850204"/>
              <a:ext cx="697928" cy="155692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843471" y="4845183"/>
              <a:ext cx="169113" cy="157332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9" name="Google Shape;479;p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 i="1">
                <a:solidFill>
                  <a:schemeClr val="accen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>
                <a:solidFill>
                  <a:schemeClr val="accen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>
                <a:solidFill>
                  <a:schemeClr val="accen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55D4B"/>
                </a:solidFill>
              </a:defRPr>
            </a:lvl1pPr>
            <a:lvl2pPr lvl="1">
              <a:buNone/>
              <a:defRPr>
                <a:solidFill>
                  <a:srgbClr val="F55D4B"/>
                </a:solidFill>
              </a:defRPr>
            </a:lvl2pPr>
            <a:lvl3pPr lvl="2">
              <a:buNone/>
              <a:defRPr>
                <a:solidFill>
                  <a:srgbClr val="F55D4B"/>
                </a:solidFill>
              </a:defRPr>
            </a:lvl3pPr>
            <a:lvl4pPr lvl="3">
              <a:buNone/>
              <a:defRPr>
                <a:solidFill>
                  <a:srgbClr val="F55D4B"/>
                </a:solidFill>
              </a:defRPr>
            </a:lvl4pPr>
            <a:lvl5pPr lvl="4">
              <a:buNone/>
              <a:defRPr>
                <a:solidFill>
                  <a:srgbClr val="F55D4B"/>
                </a:solidFill>
              </a:defRPr>
            </a:lvl5pPr>
            <a:lvl6pPr lvl="5">
              <a:buNone/>
              <a:defRPr>
                <a:solidFill>
                  <a:srgbClr val="F55D4B"/>
                </a:solidFill>
              </a:defRPr>
            </a:lvl6pPr>
            <a:lvl7pPr lvl="6">
              <a:buNone/>
              <a:defRPr>
                <a:solidFill>
                  <a:srgbClr val="F55D4B"/>
                </a:solidFill>
              </a:defRPr>
            </a:lvl7pPr>
            <a:lvl8pPr lvl="7">
              <a:buNone/>
              <a:defRPr>
                <a:solidFill>
                  <a:srgbClr val="F55D4B"/>
                </a:solidFill>
              </a:defRPr>
            </a:lvl8pPr>
            <a:lvl9pPr lvl="8">
              <a:buNone/>
              <a:defRPr>
                <a:solidFill>
                  <a:srgbClr val="F55D4B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3" name="Google Shape;483;p4"/>
          <p:cNvGrpSpPr/>
          <p:nvPr/>
        </p:nvGrpSpPr>
        <p:grpSpPr>
          <a:xfrm>
            <a:off x="1907265" y="-6002"/>
            <a:ext cx="5329471" cy="1572280"/>
            <a:chOff x="1045264" y="-6007"/>
            <a:chExt cx="7118300" cy="2100014"/>
          </a:xfrm>
        </p:grpSpPr>
        <p:sp>
          <p:nvSpPr>
            <p:cNvPr id="484" name="Google Shape;484;p4"/>
            <p:cNvSpPr/>
            <p:nvPr/>
          </p:nvSpPr>
          <p:spPr>
            <a:xfrm>
              <a:off x="1803411" y="-6007"/>
              <a:ext cx="5944150" cy="724669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324836" y="-6007"/>
              <a:ext cx="487541" cy="711252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-7999" y="2430147"/>
            <a:ext cx="1642550" cy="1505293"/>
            <a:chOff x="-7997" y="3247832"/>
            <a:chExt cx="2193869" cy="2010543"/>
          </a:xfrm>
        </p:grpSpPr>
        <p:sp>
          <p:nvSpPr>
            <p:cNvPr id="488" name="Google Shape;488;p4"/>
            <p:cNvSpPr/>
            <p:nvPr/>
          </p:nvSpPr>
          <p:spPr>
            <a:xfrm>
              <a:off x="-7997" y="4475586"/>
              <a:ext cx="315374" cy="89538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997" y="4374956"/>
              <a:ext cx="310857" cy="96246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997" y="4187113"/>
              <a:ext cx="257188" cy="62703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997" y="4238524"/>
              <a:ext cx="261705" cy="85087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997" y="4634336"/>
              <a:ext cx="373494" cy="9850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997" y="4558348"/>
              <a:ext cx="225903" cy="69345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997" y="4685813"/>
              <a:ext cx="382461" cy="93988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658012" y="4408499"/>
              <a:ext cx="382461" cy="335500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7997" y="4735032"/>
              <a:ext cx="375752" cy="102888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7997" y="3985853"/>
              <a:ext cx="216936" cy="73862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7997" y="4424175"/>
              <a:ext cx="324275" cy="93988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7997" y="4030555"/>
              <a:ext cx="216936" cy="67153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7997" y="4126735"/>
              <a:ext cx="239320" cy="73862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7997" y="4310127"/>
              <a:ext cx="143140" cy="53736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7997" y="4075257"/>
              <a:ext cx="248287" cy="91796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81106" y="3464768"/>
              <a:ext cx="715702" cy="201327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067649" y="4327995"/>
              <a:ext cx="51477" cy="2690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42664" y="4482294"/>
              <a:ext cx="64895" cy="24643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7997" y="4793152"/>
              <a:ext cx="360076" cy="109664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4"/>
          <p:cNvGrpSpPr/>
          <p:nvPr/>
        </p:nvGrpSpPr>
        <p:grpSpPr>
          <a:xfrm>
            <a:off x="8420990" y="2153894"/>
            <a:ext cx="515755" cy="910864"/>
            <a:chOff x="8443004" y="2878855"/>
            <a:chExt cx="688868" cy="1216595"/>
          </a:xfrm>
        </p:grpSpPr>
        <p:sp>
          <p:nvSpPr>
            <p:cNvPr id="509" name="Google Shape;509;p4"/>
            <p:cNvSpPr/>
            <p:nvPr/>
          </p:nvSpPr>
          <p:spPr>
            <a:xfrm>
              <a:off x="8758311" y="2981744"/>
              <a:ext cx="26901" cy="3361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682257" y="3929925"/>
              <a:ext cx="102955" cy="118564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805272" y="2999611"/>
              <a:ext cx="107405" cy="26901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498931" y="3035413"/>
              <a:ext cx="583721" cy="914704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845524" y="2961618"/>
              <a:ext cx="20192" cy="20192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4"/>
          <p:cNvGrpSpPr/>
          <p:nvPr/>
        </p:nvGrpSpPr>
        <p:grpSpPr>
          <a:xfrm>
            <a:off x="7117967" y="3590460"/>
            <a:ext cx="2026022" cy="1547117"/>
            <a:chOff x="6445945" y="4797602"/>
            <a:chExt cx="2706053" cy="2066404"/>
          </a:xfrm>
        </p:grpSpPr>
        <p:sp>
          <p:nvSpPr>
            <p:cNvPr id="516" name="Google Shape;516;p4"/>
            <p:cNvSpPr/>
            <p:nvPr/>
          </p:nvSpPr>
          <p:spPr>
            <a:xfrm>
              <a:off x="6700941" y="5054790"/>
              <a:ext cx="111855" cy="1511843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457170" y="4802119"/>
              <a:ext cx="333242" cy="1894170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109762" y="4967577"/>
              <a:ext cx="60511" cy="6044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797054" y="5021247"/>
              <a:ext cx="2354943" cy="156624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6785895" y="4797602"/>
              <a:ext cx="2366102" cy="170042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024808" y="4983253"/>
              <a:ext cx="31351" cy="31351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239485" y="6776727"/>
              <a:ext cx="93988" cy="67153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863799" y="6727574"/>
              <a:ext cx="290798" cy="9618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6705391" y="6564308"/>
              <a:ext cx="2446606" cy="190168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671506" y="6765568"/>
              <a:ext cx="85021" cy="22451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678215" y="6696223"/>
              <a:ext cx="87279" cy="20192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687116" y="6729766"/>
              <a:ext cx="91796" cy="29159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6445945" y="6685064"/>
              <a:ext cx="1552095" cy="178942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"/>
          <p:cNvGrpSpPr/>
          <p:nvPr/>
        </p:nvGrpSpPr>
        <p:grpSpPr>
          <a:xfrm>
            <a:off x="226381" y="790954"/>
            <a:ext cx="1165385" cy="815431"/>
            <a:chOff x="305052" y="1261999"/>
            <a:chExt cx="1556545" cy="1089130"/>
          </a:xfrm>
        </p:grpSpPr>
        <p:sp>
          <p:nvSpPr>
            <p:cNvPr id="530" name="Google Shape;530;p4"/>
            <p:cNvSpPr/>
            <p:nvPr/>
          </p:nvSpPr>
          <p:spPr>
            <a:xfrm>
              <a:off x="1342704" y="2046980"/>
              <a:ext cx="118564" cy="10740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409791" y="2120775"/>
              <a:ext cx="35868" cy="35802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92593" y="1261999"/>
              <a:ext cx="619523" cy="565853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969210" y="1727156"/>
              <a:ext cx="210294" cy="53736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798894" y="1999953"/>
              <a:ext cx="62703" cy="134306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197372" y="1776375"/>
              <a:ext cx="73862" cy="31351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99302" y="1767408"/>
              <a:ext cx="64895" cy="3361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322578" y="1836753"/>
              <a:ext cx="143207" cy="51477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684846" y="2181153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660270" y="2158769"/>
              <a:ext cx="26901" cy="26901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0083" y="1865779"/>
              <a:ext cx="304215" cy="250546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635694" y="2129676"/>
              <a:ext cx="89471" cy="100697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70839" y="1984344"/>
              <a:ext cx="38060" cy="35802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69880" y="1765149"/>
              <a:ext cx="266221" cy="257254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05052" y="1677937"/>
              <a:ext cx="1538677" cy="673192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428066" y="1821077"/>
              <a:ext cx="143207" cy="156624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86475" y="2076007"/>
              <a:ext cx="190168" cy="201327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4"/>
          <p:cNvGrpSpPr/>
          <p:nvPr/>
        </p:nvGrpSpPr>
        <p:grpSpPr>
          <a:xfrm>
            <a:off x="2444861" y="3871736"/>
            <a:ext cx="2459622" cy="1079998"/>
            <a:chOff x="1573057" y="5173288"/>
            <a:chExt cx="3285190" cy="1442497"/>
          </a:xfrm>
        </p:grpSpPr>
        <p:sp>
          <p:nvSpPr>
            <p:cNvPr id="548" name="Google Shape;548;p4"/>
            <p:cNvSpPr/>
            <p:nvPr/>
          </p:nvSpPr>
          <p:spPr>
            <a:xfrm>
              <a:off x="3688614" y="5616127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581275" y="5472986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18009" y="6016389"/>
              <a:ext cx="40318" cy="38127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744475" y="5765909"/>
              <a:ext cx="147724" cy="152174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579017" y="5790552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527606" y="5636253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26346" y="5604901"/>
              <a:ext cx="33610" cy="4483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259259" y="5517688"/>
              <a:ext cx="152108" cy="167783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621869" y="5935884"/>
              <a:ext cx="138757" cy="152174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626319" y="6152820"/>
              <a:ext cx="44835" cy="35868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469827" y="6177397"/>
              <a:ext cx="35802" cy="35868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568199" y="6101409"/>
              <a:ext cx="158883" cy="147657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418350" y="6125986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409449" y="6143853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518980" y="6011938"/>
              <a:ext cx="42577" cy="62703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458602" y="5953819"/>
              <a:ext cx="156624" cy="15655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051224" y="6025356"/>
              <a:ext cx="156624" cy="154366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368790" y="5982845"/>
              <a:ext cx="158883" cy="145465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729207" y="607231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782877" y="6125986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418009" y="5499821"/>
              <a:ext cx="154366" cy="145399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982286" y="5929176"/>
              <a:ext cx="49285" cy="55994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06233" y="6354081"/>
              <a:ext cx="156624" cy="187909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977836" y="6029806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926359" y="5875506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946143" y="5571358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745224" y="6383174"/>
              <a:ext cx="161075" cy="170042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267818" y="5524397"/>
              <a:ext cx="590430" cy="979599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458602" y="5638445"/>
              <a:ext cx="152174" cy="165591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617418" y="5618318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143294" y="5913567"/>
              <a:ext cx="51544" cy="4251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780685" y="5591484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845513" y="5676505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686697" y="5701081"/>
              <a:ext cx="33676" cy="40318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87367" y="5855380"/>
              <a:ext cx="154432" cy="147657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523497" y="5721207"/>
              <a:ext cx="40318" cy="58186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145553" y="5692114"/>
              <a:ext cx="147657" cy="145465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1725098" y="5989554"/>
              <a:ext cx="64961" cy="53736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639736" y="5506529"/>
              <a:ext cx="161141" cy="111855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98552" y="5484145"/>
              <a:ext cx="161075" cy="111922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462711" y="5390224"/>
              <a:ext cx="152174" cy="100697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979687" y="5457310"/>
              <a:ext cx="145399" cy="111922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04303" y="5557940"/>
              <a:ext cx="163333" cy="105213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299511" y="5412608"/>
              <a:ext cx="156558" cy="102955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136244" y="5437184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807861" y="5638445"/>
              <a:ext cx="152108" cy="100697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1127" y="5607160"/>
              <a:ext cx="163267" cy="10740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1816828" y="5739075"/>
              <a:ext cx="154366" cy="147724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047115" y="5783843"/>
              <a:ext cx="42577" cy="51477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136586" y="5584775"/>
              <a:ext cx="158883" cy="10740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80028" y="5712240"/>
              <a:ext cx="154366" cy="152174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57972" y="5739075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2297594" y="5667538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472019" y="5535622"/>
              <a:ext cx="158883" cy="105147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981537" y="6166238"/>
              <a:ext cx="29159" cy="42577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921159" y="6163979"/>
              <a:ext cx="18000" cy="7837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921159" y="6132694"/>
              <a:ext cx="154366" cy="102955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804920" y="6112568"/>
              <a:ext cx="49219" cy="31351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623719" y="5358939"/>
              <a:ext cx="165591" cy="109664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753442" y="6081283"/>
              <a:ext cx="154366" cy="18120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818337" y="6190814"/>
              <a:ext cx="47027" cy="3141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605851" y="6172946"/>
              <a:ext cx="154366" cy="10740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35575" y="5441701"/>
              <a:ext cx="239320" cy="154366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874198" y="5517688"/>
              <a:ext cx="62703" cy="42577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791436" y="5336554"/>
              <a:ext cx="156624" cy="109664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12258" y="5671988"/>
              <a:ext cx="60444" cy="5599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686356" y="5895632"/>
              <a:ext cx="355626" cy="192426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842913" y="5591484"/>
              <a:ext cx="185651" cy="297506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725098" y="6217649"/>
              <a:ext cx="199135" cy="161141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644594" y="5658571"/>
              <a:ext cx="156624" cy="102955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3666230" y="6210940"/>
              <a:ext cx="26901" cy="40318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573057" y="5173288"/>
              <a:ext cx="2549428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655820" y="5757009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704972" y="6058899"/>
              <a:ext cx="275122" cy="167783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678138" y="5897891"/>
              <a:ext cx="239387" cy="167783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749333" y="5935884"/>
              <a:ext cx="22451" cy="134240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216748" y="5689922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418009" y="5721207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549924" y="5815128"/>
              <a:ext cx="24709" cy="134240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368790" y="5665279"/>
              <a:ext cx="156624" cy="147724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422459" y="5815128"/>
              <a:ext cx="138757" cy="154366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212232" y="6025356"/>
              <a:ext cx="29159" cy="13198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3236875" y="6161787"/>
              <a:ext cx="156624" cy="26901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010972" y="5651862"/>
              <a:ext cx="29159" cy="4483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257001" y="6038773"/>
              <a:ext cx="51477" cy="29159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939435" y="5591484"/>
              <a:ext cx="31351" cy="132048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11602" y="5772618"/>
              <a:ext cx="13484" cy="40385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98184" y="5549040"/>
              <a:ext cx="156624" cy="145399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63709" y="5748042"/>
              <a:ext cx="42577" cy="44769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169788" y="5627286"/>
              <a:ext cx="35802" cy="38060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941693" y="5795002"/>
              <a:ext cx="47027" cy="40318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051224" y="5710048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946143" y="6110310"/>
              <a:ext cx="47027" cy="38127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943885" y="5886732"/>
              <a:ext cx="147657" cy="149849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999813" y="5942593"/>
              <a:ext cx="31351" cy="4483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890215" y="6052190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677796" y="5989554"/>
              <a:ext cx="58186" cy="51544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778426" y="5911308"/>
              <a:ext cx="158816" cy="149916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847772" y="5969428"/>
              <a:ext cx="42510" cy="42577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218940" y="6005230"/>
              <a:ext cx="145465" cy="147657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261451" y="5835254"/>
              <a:ext cx="154366" cy="156624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328538" y="5895632"/>
              <a:ext cx="42577" cy="49285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210040" y="5707790"/>
              <a:ext cx="29093" cy="134240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160821" y="5922467"/>
              <a:ext cx="47027" cy="4483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093734" y="6081283"/>
              <a:ext cx="58186" cy="44769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100443" y="5859897"/>
              <a:ext cx="154366" cy="15881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420267" y="6161787"/>
              <a:ext cx="24643" cy="149849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138844" y="5710048"/>
              <a:ext cx="31351" cy="134240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201481" y="5759201"/>
              <a:ext cx="44769" cy="60511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051631" y="6079025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928617" y="6190814"/>
              <a:ext cx="152108" cy="167850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17720" y="5886732"/>
              <a:ext cx="31418" cy="13484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250633" y="5830804"/>
              <a:ext cx="154366" cy="152108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313270" y="5895632"/>
              <a:ext cx="35868" cy="42577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067241" y="6333955"/>
              <a:ext cx="156624" cy="170042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29798" y="5951560"/>
              <a:ext cx="152174" cy="167783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424717" y="6125986"/>
              <a:ext cx="161075" cy="185651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11011" y="6199781"/>
              <a:ext cx="42577" cy="47027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227907" y="6150562"/>
              <a:ext cx="194618" cy="179009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2429575" y="6190814"/>
              <a:ext cx="798398" cy="270672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226057" y="6302670"/>
              <a:ext cx="212486" cy="185651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2888024" y="5736883"/>
              <a:ext cx="154366" cy="147657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2416158" y="5808420"/>
              <a:ext cx="147657" cy="147657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2621869" y="5841963"/>
              <a:ext cx="49285" cy="42577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143294" y="6005230"/>
              <a:ext cx="147657" cy="152108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409449" y="5828546"/>
              <a:ext cx="29093" cy="132048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791844" y="5817387"/>
              <a:ext cx="33610" cy="42577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568199" y="5786102"/>
              <a:ext cx="156624" cy="147657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27015" y="5754750"/>
              <a:ext cx="154366" cy="167783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472019" y="5864347"/>
              <a:ext cx="35868" cy="47027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089625" y="6172946"/>
              <a:ext cx="152174" cy="147657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205931" y="6065608"/>
              <a:ext cx="33610" cy="49285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357972" y="6034323"/>
              <a:ext cx="42577" cy="60444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2147745" y="6226616"/>
              <a:ext cx="44835" cy="49285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299852" y="5978395"/>
              <a:ext cx="154366" cy="16107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2250633" y="6146112"/>
              <a:ext cx="156624" cy="152108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5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686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5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690" name="Google Shape;690;p5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694" name="Google Shape;694;p5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5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698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702" name="Google Shape;702;p5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5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711" name="Google Shape;711;p5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5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720" name="Google Shape;720;p5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5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731" name="Google Shape;731;p5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5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734" name="Google Shape;734;p5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739" name="Google Shape;739;p5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874" name="Google Shape;874;p6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878" name="Google Shape;878;p6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6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882" name="Google Shape;882;p6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6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886" name="Google Shape;886;p6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890" name="Google Shape;890;p6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6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899" name="Google Shape;899;p6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6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908" name="Google Shape;908;p6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6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919" name="Google Shape;919;p6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6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922" name="Google Shape;922;p6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6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927" name="Google Shape;927;p6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60" name="Google Shape;1060;p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7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063" name="Google Shape;1063;p7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7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067" name="Google Shape;1067;p7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7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071" name="Google Shape;1071;p7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7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075" name="Google Shape;1075;p7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7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079" name="Google Shape;1079;p7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7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088" name="Google Shape;1088;p7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7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097" name="Google Shape;1097;p7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7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108" name="Google Shape;1108;p7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7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111" name="Google Shape;1111;p7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7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116" name="Google Shape;1116;p7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6" name="Google Shape;1246;p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7"/>
          <p:cNvSpPr txBox="1">
            <a:spLocks noGrp="1"/>
          </p:cNvSpPr>
          <p:nvPr>
            <p:ph type="body" idx="1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8" name="Google Shape;1248;p7"/>
          <p:cNvSpPr txBox="1">
            <a:spLocks noGrp="1"/>
          </p:cNvSpPr>
          <p:nvPr>
            <p:ph type="body" idx="2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9" name="Google Shape;1249;p7"/>
          <p:cNvSpPr txBox="1">
            <a:spLocks noGrp="1"/>
          </p:cNvSpPr>
          <p:nvPr>
            <p:ph type="body" idx="3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50" name="Google Shape;1250;p7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1252;p8"/>
          <p:cNvGrpSpPr/>
          <p:nvPr/>
        </p:nvGrpSpPr>
        <p:grpSpPr>
          <a:xfrm>
            <a:off x="1841376" y="4540815"/>
            <a:ext cx="1110494" cy="612269"/>
            <a:chOff x="1003176" y="4540815"/>
            <a:chExt cx="1110494" cy="612269"/>
          </a:xfrm>
        </p:grpSpPr>
        <p:sp>
          <p:nvSpPr>
            <p:cNvPr id="1253" name="Google Shape;1253;p8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058529" y="4589442"/>
              <a:ext cx="471371" cy="375811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625509" y="4780661"/>
              <a:ext cx="427776" cy="372423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8"/>
          <p:cNvGrpSpPr/>
          <p:nvPr/>
        </p:nvGrpSpPr>
        <p:grpSpPr>
          <a:xfrm>
            <a:off x="342281" y="4183488"/>
            <a:ext cx="369035" cy="728056"/>
            <a:chOff x="342281" y="4183488"/>
            <a:chExt cx="369035" cy="728056"/>
          </a:xfrm>
        </p:grpSpPr>
        <p:sp>
          <p:nvSpPr>
            <p:cNvPr id="1257" name="Google Shape;1257;p8"/>
            <p:cNvSpPr/>
            <p:nvPr/>
          </p:nvSpPr>
          <p:spPr>
            <a:xfrm>
              <a:off x="385875" y="4691777"/>
              <a:ext cx="77225" cy="211397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560304" y="4300920"/>
              <a:ext cx="129240" cy="83951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8"/>
          <p:cNvGrpSpPr/>
          <p:nvPr/>
        </p:nvGrpSpPr>
        <p:grpSpPr>
          <a:xfrm>
            <a:off x="50" y="1232900"/>
            <a:ext cx="454630" cy="816989"/>
            <a:chOff x="50" y="1232900"/>
            <a:chExt cx="454630" cy="816989"/>
          </a:xfrm>
        </p:grpSpPr>
        <p:sp>
          <p:nvSpPr>
            <p:cNvPr id="1261" name="Google Shape;1261;p8"/>
            <p:cNvSpPr/>
            <p:nvPr/>
          </p:nvSpPr>
          <p:spPr>
            <a:xfrm>
              <a:off x="50" y="1283221"/>
              <a:ext cx="390907" cy="60056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0" y="1232900"/>
              <a:ext cx="439534" cy="68855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50" y="1284915"/>
              <a:ext cx="454630" cy="764975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50" y="3073044"/>
            <a:ext cx="729750" cy="1046771"/>
            <a:chOff x="50" y="3073044"/>
            <a:chExt cx="729750" cy="1046771"/>
          </a:xfrm>
        </p:grpSpPr>
        <p:sp>
          <p:nvSpPr>
            <p:cNvPr id="1265" name="Google Shape;1265;p8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50" y="3264263"/>
              <a:ext cx="679429" cy="686106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50" y="3314584"/>
              <a:ext cx="466388" cy="580432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8"/>
          <p:cNvGrpSpPr/>
          <p:nvPr/>
        </p:nvGrpSpPr>
        <p:grpSpPr>
          <a:xfrm>
            <a:off x="5944880" y="-7"/>
            <a:ext cx="2524606" cy="759943"/>
            <a:chOff x="4012455" y="-7"/>
            <a:chExt cx="2524606" cy="759943"/>
          </a:xfrm>
        </p:grpSpPr>
        <p:sp>
          <p:nvSpPr>
            <p:cNvPr id="1269" name="Google Shape;1269;p8"/>
            <p:cNvSpPr/>
            <p:nvPr/>
          </p:nvSpPr>
          <p:spPr>
            <a:xfrm>
              <a:off x="6114267" y="102328"/>
              <a:ext cx="112449" cy="10114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5763716" y="-7"/>
              <a:ext cx="538482" cy="320458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092495" y="162713"/>
              <a:ext cx="117432" cy="18484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5788876" y="362352"/>
              <a:ext cx="213041" cy="72143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788876" y="432801"/>
              <a:ext cx="145980" cy="50371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78812" y="337191"/>
              <a:ext cx="186237" cy="43645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567677" y="-7"/>
              <a:ext cx="53758" cy="290266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8"/>
          <p:cNvGrpSpPr/>
          <p:nvPr/>
        </p:nvGrpSpPr>
        <p:grpSpPr>
          <a:xfrm>
            <a:off x="8506368" y="1564091"/>
            <a:ext cx="637429" cy="1130622"/>
            <a:chOff x="6233393" y="2021291"/>
            <a:chExt cx="637429" cy="1130622"/>
          </a:xfrm>
        </p:grpSpPr>
        <p:sp>
          <p:nvSpPr>
            <p:cNvPr id="1278" name="Google Shape;1278;p8"/>
            <p:cNvSpPr/>
            <p:nvPr/>
          </p:nvSpPr>
          <p:spPr>
            <a:xfrm>
              <a:off x="6280325" y="2131997"/>
              <a:ext cx="590496" cy="900841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6542043" y="3044546"/>
              <a:ext cx="65467" cy="46983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292083" y="2138723"/>
              <a:ext cx="35274" cy="35274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538655" y="3066318"/>
              <a:ext cx="16840" cy="30242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6421223" y="2091740"/>
              <a:ext cx="105773" cy="40306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6654393" y="2992531"/>
              <a:ext cx="152706" cy="80563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6609104" y="2068274"/>
              <a:ext cx="21872" cy="20178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8"/>
          <p:cNvGrpSpPr/>
          <p:nvPr/>
        </p:nvGrpSpPr>
        <p:grpSpPr>
          <a:xfrm>
            <a:off x="7464679" y="3618202"/>
            <a:ext cx="1679118" cy="1534882"/>
            <a:chOff x="5191704" y="3618202"/>
            <a:chExt cx="1679118" cy="1534882"/>
          </a:xfrm>
        </p:grpSpPr>
        <p:sp>
          <p:nvSpPr>
            <p:cNvPr id="1287" name="Google Shape;1287;p8"/>
            <p:cNvSpPr/>
            <p:nvPr/>
          </p:nvSpPr>
          <p:spPr>
            <a:xfrm>
              <a:off x="6010287" y="4958477"/>
              <a:ext cx="610625" cy="194607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5332602" y="4691777"/>
              <a:ext cx="114094" cy="107417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5191704" y="4493833"/>
              <a:ext cx="781715" cy="659251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6674521" y="5069183"/>
              <a:ext cx="196301" cy="83901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5243718" y="4597812"/>
              <a:ext cx="45338" cy="43694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460098" y="4067751"/>
              <a:ext cx="1410724" cy="868954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518788" y="4151652"/>
              <a:ext cx="28548" cy="3024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605766" y="4480430"/>
              <a:ext cx="134222" cy="130884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5567415" y="4250599"/>
              <a:ext cx="99047" cy="98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531979" y="3618202"/>
              <a:ext cx="338843" cy="838762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8"/>
          <p:cNvGrpSpPr/>
          <p:nvPr/>
        </p:nvGrpSpPr>
        <p:grpSpPr>
          <a:xfrm>
            <a:off x="7847220" y="3073038"/>
            <a:ext cx="598866" cy="595528"/>
            <a:chOff x="5944870" y="3341438"/>
            <a:chExt cx="598866" cy="595528"/>
          </a:xfrm>
        </p:grpSpPr>
        <p:sp>
          <p:nvSpPr>
            <p:cNvPr id="1298" name="Google Shape;1298;p8"/>
            <p:cNvSpPr/>
            <p:nvPr/>
          </p:nvSpPr>
          <p:spPr>
            <a:xfrm>
              <a:off x="5944870" y="3341438"/>
              <a:ext cx="593834" cy="583770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24611" y="3458870"/>
              <a:ext cx="119126" cy="478097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8"/>
          <p:cNvGrpSpPr/>
          <p:nvPr/>
        </p:nvGrpSpPr>
        <p:grpSpPr>
          <a:xfrm>
            <a:off x="2204197" y="105666"/>
            <a:ext cx="546902" cy="236607"/>
            <a:chOff x="2204197" y="105666"/>
            <a:chExt cx="546902" cy="236607"/>
          </a:xfrm>
        </p:grpSpPr>
        <p:sp>
          <p:nvSpPr>
            <p:cNvPr id="1301" name="Google Shape;1301;p8"/>
            <p:cNvSpPr/>
            <p:nvPr/>
          </p:nvSpPr>
          <p:spPr>
            <a:xfrm>
              <a:off x="2242760" y="211340"/>
              <a:ext cx="33630" cy="20178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49486" y="176115"/>
              <a:ext cx="35274" cy="18534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2593361" y="174471"/>
              <a:ext cx="112449" cy="112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8"/>
          <p:cNvGrpSpPr/>
          <p:nvPr/>
        </p:nvGrpSpPr>
        <p:grpSpPr>
          <a:xfrm>
            <a:off x="50" y="-7"/>
            <a:ext cx="2049897" cy="773345"/>
            <a:chOff x="50" y="-7"/>
            <a:chExt cx="2049897" cy="773345"/>
          </a:xfrm>
        </p:grpSpPr>
        <p:sp>
          <p:nvSpPr>
            <p:cNvPr id="1306" name="Google Shape;1306;p8"/>
            <p:cNvSpPr/>
            <p:nvPr/>
          </p:nvSpPr>
          <p:spPr>
            <a:xfrm>
              <a:off x="1065205" y="176115"/>
              <a:ext cx="40306" cy="35274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1021610" y="129182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345357" y="164407"/>
              <a:ext cx="36968" cy="38612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081995" y="-7"/>
              <a:ext cx="16840" cy="114143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360453" y="-7"/>
              <a:ext cx="124158" cy="11075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723" y="-7"/>
              <a:ext cx="124207" cy="23566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311826" y="119118"/>
              <a:ext cx="115787" cy="119126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276602" y="52007"/>
              <a:ext cx="30242" cy="3358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90365" y="-7"/>
              <a:ext cx="115837" cy="112449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219555" y="-7"/>
              <a:ext cx="16840" cy="104079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501351" y="-7"/>
              <a:ext cx="124207" cy="9401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00199" y="3380"/>
              <a:ext cx="125852" cy="117432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993112" y="63765"/>
              <a:ext cx="21822" cy="35274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53858" y="70442"/>
              <a:ext cx="28598" cy="3527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560304" y="-7"/>
              <a:ext cx="20178" cy="5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382537" y="25153"/>
              <a:ext cx="15146" cy="117481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137348" y="58733"/>
              <a:ext cx="25210" cy="38612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409342" y="-7"/>
              <a:ext cx="112449" cy="847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60945" y="5025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32858" y="75474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390907" y="20121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540176" y="-7"/>
              <a:ext cx="8470" cy="1744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882406" y="130826"/>
              <a:ext cx="124158" cy="134272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885744" y="276757"/>
              <a:ext cx="13452" cy="115837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934371" y="181147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941097" y="-7"/>
              <a:ext cx="127546" cy="117481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412468" y="48669"/>
              <a:ext cx="30242" cy="35274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654269" y="189567"/>
              <a:ext cx="28548" cy="41951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10625" y="147617"/>
              <a:ext cx="117481" cy="119126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86797" y="186179"/>
              <a:ext cx="41951" cy="36968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09622" y="72136"/>
              <a:ext cx="35274" cy="4867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41508" y="140891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11397" y="296885"/>
              <a:ext cx="130884" cy="120869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1734520" y="504894"/>
              <a:ext cx="122514" cy="147674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1873725" y="566973"/>
              <a:ext cx="127546" cy="80563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1924045" y="590439"/>
              <a:ext cx="26904" cy="36968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1776471" y="528410"/>
              <a:ext cx="43645" cy="28548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1689232" y="358964"/>
              <a:ext cx="303668" cy="140948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120820" y="568667"/>
              <a:ext cx="124207" cy="1543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1274908" y="519990"/>
              <a:ext cx="159382" cy="144336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402665" y="555214"/>
              <a:ext cx="171140" cy="149368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1890515" y="21815"/>
              <a:ext cx="55403" cy="40306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0907" y="-7"/>
              <a:ext cx="10114" cy="11808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853858" y="404252"/>
              <a:ext cx="124207" cy="134272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333599" y="248258"/>
              <a:ext cx="127546" cy="125852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2960" y="414316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162508" y="12245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387307" y="296885"/>
              <a:ext cx="35274" cy="42000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895809" y="444509"/>
              <a:ext cx="36968" cy="45338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583820" y="419349"/>
              <a:ext cx="115787" cy="119175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61637" y="452929"/>
              <a:ext cx="36918" cy="31886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4502" y="422736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24077" y="461299"/>
              <a:ext cx="30242" cy="30242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1476191" y="246564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1856984" y="93958"/>
              <a:ext cx="135916" cy="253347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756343" y="234856"/>
              <a:ext cx="122464" cy="120820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640605" y="-7"/>
              <a:ext cx="129190" cy="88983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910643" y="162713"/>
              <a:ext cx="52065" cy="45338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721118" y="100634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581864" y="102328"/>
              <a:ext cx="124207" cy="13591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612057" y="239888"/>
              <a:ext cx="129240" cy="120820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781503" y="598859"/>
              <a:ext cx="43645" cy="2521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243022" y="303611"/>
              <a:ext cx="40306" cy="42000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196089" y="254984"/>
              <a:ext cx="124158" cy="13088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170928" y="436139"/>
              <a:ext cx="45338" cy="38612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412468" y="385818"/>
              <a:ext cx="127496" cy="119126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79529" y="155987"/>
              <a:ext cx="45338" cy="35274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442660" y="533442"/>
              <a:ext cx="11758" cy="13088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647281" y="600503"/>
              <a:ext cx="21872" cy="33630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1553366" y="375754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1447692" y="514958"/>
              <a:ext cx="129190" cy="151012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78788" y="536780"/>
              <a:ext cx="682768" cy="164414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1454369" y="409284"/>
              <a:ext cx="35274" cy="31936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50" y="439477"/>
              <a:ext cx="139304" cy="13088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261718" y="-7"/>
              <a:ext cx="120869" cy="20178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50" y="578731"/>
              <a:ext cx="107417" cy="139254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154400" y="432801"/>
              <a:ext cx="124158" cy="134222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1585252" y="248258"/>
              <a:ext cx="13452" cy="115787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538531" y="325433"/>
              <a:ext cx="36918" cy="5206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60073" y="566973"/>
              <a:ext cx="125852" cy="13761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494887" y="283483"/>
              <a:ext cx="124207" cy="13088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575400" y="424381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42281" y="469669"/>
              <a:ext cx="36918" cy="43694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293604" y="429413"/>
              <a:ext cx="125852" cy="119175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1134010" y="394188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1598655" y="572005"/>
              <a:ext cx="129190" cy="83901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1872080" y="582069"/>
              <a:ext cx="10114" cy="67161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1776471" y="-7"/>
              <a:ext cx="199639" cy="83951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65747" y="204663"/>
              <a:ext cx="47032" cy="3358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2102" y="157681"/>
              <a:ext cx="125901" cy="119126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270138" y="335497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182898" y="159375"/>
              <a:ext cx="122514" cy="134222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481485" y="466331"/>
              <a:ext cx="38612" cy="38612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463050" y="150955"/>
              <a:ext cx="127496" cy="120820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13371" y="199631"/>
              <a:ext cx="31886" cy="38612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404310" y="337191"/>
              <a:ext cx="30242" cy="43645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55683" y="291853"/>
              <a:ext cx="122514" cy="120869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250009" y="-7"/>
              <a:ext cx="10114" cy="1684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0" y="33573"/>
              <a:ext cx="83951" cy="130884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0" y="233162"/>
              <a:ext cx="53758" cy="4364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293604" y="80506"/>
              <a:ext cx="38612" cy="45338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241589" y="25153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20047" y="196243"/>
              <a:ext cx="26904" cy="10114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50" y="-7"/>
              <a:ext cx="92321" cy="26904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50" y="305305"/>
              <a:ext cx="203027" cy="120820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100691" y="31879"/>
              <a:ext cx="125852" cy="117481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226493" y="201275"/>
              <a:ext cx="40306" cy="50371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50" y="164407"/>
              <a:ext cx="164464" cy="127496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1098785" y="306949"/>
              <a:ext cx="28548" cy="38662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1236345" y="-7"/>
              <a:ext cx="110755" cy="105723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1212829" y="169439"/>
              <a:ext cx="11808" cy="35274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1055141" y="263354"/>
              <a:ext cx="122514" cy="120820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1303406" y="124150"/>
              <a:ext cx="16840" cy="115787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1283278" y="526716"/>
              <a:ext cx="135916" cy="15146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1283278" y="390850"/>
              <a:ext cx="115787" cy="120820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993112" y="400914"/>
              <a:ext cx="125852" cy="119126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1440966" y="112392"/>
              <a:ext cx="127546" cy="120820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1274908" y="395882"/>
              <a:ext cx="16840" cy="117481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20047" y="15089"/>
              <a:ext cx="127546" cy="119175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1311826" y="416010"/>
              <a:ext cx="45338" cy="2521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682768" y="323739"/>
              <a:ext cx="35274" cy="5206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5336" y="72136"/>
              <a:ext cx="38662" cy="43645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775039" y="275112"/>
              <a:ext cx="110755" cy="12251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603948" y="152649"/>
              <a:ext cx="15146" cy="115787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632447" y="276757"/>
              <a:ext cx="129240" cy="125901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966258" y="318707"/>
              <a:ext cx="38612" cy="35274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818633" y="318707"/>
              <a:ext cx="50371" cy="45338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1040045" y="446203"/>
              <a:ext cx="38662" cy="3358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912599" y="268386"/>
              <a:ext cx="129190" cy="120820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6" name="Google Shape;1436;p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9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440" name="Google Shape;1440;p9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9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4" name="Google Shape;1444;p9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445" name="Google Shape;1445;p9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9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455" name="Google Shape;1455;p9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9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470" name="Google Shape;1470;p9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9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474" name="Google Shape;1474;p9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3" name="Google Shape;1533;p9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534" name="Google Shape;1534;p9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9"/>
          <p:cNvSpPr txBox="1">
            <a:spLocks noGrp="1"/>
          </p:cNvSpPr>
          <p:nvPr>
            <p:ph type="body" idx="1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550" name="Google Shape;1550;p9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buNone/>
              <a:defRPr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53" name="Google Shape;1553;p10"/>
          <p:cNvGrpSpPr/>
          <p:nvPr/>
        </p:nvGrpSpPr>
        <p:grpSpPr>
          <a:xfrm>
            <a:off x="3" y="1362853"/>
            <a:ext cx="830992" cy="1847937"/>
            <a:chOff x="3" y="1439053"/>
            <a:chExt cx="830992" cy="1847937"/>
          </a:xfrm>
        </p:grpSpPr>
        <p:sp>
          <p:nvSpPr>
            <p:cNvPr id="1554" name="Google Shape;1554;p10"/>
            <p:cNvSpPr/>
            <p:nvPr/>
          </p:nvSpPr>
          <p:spPr>
            <a:xfrm>
              <a:off x="3" y="1598235"/>
              <a:ext cx="698630" cy="1537982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211084" y="1586492"/>
              <a:ext cx="20153" cy="23536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57;p10"/>
          <p:cNvSpPr/>
          <p:nvPr/>
        </p:nvSpPr>
        <p:spPr>
          <a:xfrm>
            <a:off x="7570249" y="187589"/>
            <a:ext cx="830992" cy="847761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8" name="Google Shape;1558;p10"/>
          <p:cNvGrpSpPr/>
          <p:nvPr/>
        </p:nvGrpSpPr>
        <p:grpSpPr>
          <a:xfrm>
            <a:off x="1390437" y="-6"/>
            <a:ext cx="1603317" cy="405444"/>
            <a:chOff x="448987" y="-6"/>
            <a:chExt cx="1603317" cy="405444"/>
          </a:xfrm>
        </p:grpSpPr>
        <p:sp>
          <p:nvSpPr>
            <p:cNvPr id="1559" name="Google Shape;1559;p10"/>
            <p:cNvSpPr/>
            <p:nvPr/>
          </p:nvSpPr>
          <p:spPr>
            <a:xfrm>
              <a:off x="495861" y="65329"/>
              <a:ext cx="387083" cy="314981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448987" y="-6"/>
              <a:ext cx="954944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963306" y="-6"/>
              <a:ext cx="395393" cy="271441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661887" y="155793"/>
              <a:ext cx="390417" cy="17256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698759" y="204358"/>
              <a:ext cx="28512" cy="13435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978510" y="202666"/>
              <a:ext cx="15127" cy="7712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956765" y="217744"/>
              <a:ext cx="11743" cy="41948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485985" y="92100"/>
              <a:ext cx="174309" cy="150823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697067" y="227795"/>
              <a:ext cx="28562" cy="15127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0"/>
          <p:cNvGrpSpPr/>
          <p:nvPr/>
        </p:nvGrpSpPr>
        <p:grpSpPr>
          <a:xfrm>
            <a:off x="7935832" y="1674515"/>
            <a:ext cx="1207974" cy="1445876"/>
            <a:chOff x="5654182" y="1903115"/>
            <a:chExt cx="1207974" cy="1445876"/>
          </a:xfrm>
        </p:grpSpPr>
        <p:sp>
          <p:nvSpPr>
            <p:cNvPr id="1569" name="Google Shape;1569;p10"/>
            <p:cNvSpPr/>
            <p:nvPr/>
          </p:nvSpPr>
          <p:spPr>
            <a:xfrm>
              <a:off x="6773284" y="2228147"/>
              <a:ext cx="88871" cy="36922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6726410" y="2104195"/>
              <a:ext cx="135745" cy="48616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6746513" y="2144401"/>
              <a:ext cx="115642" cy="4359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6793387" y="2305226"/>
              <a:ext cx="68768" cy="31846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6726410" y="2055580"/>
              <a:ext cx="135745" cy="50307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6776668" y="2268353"/>
              <a:ext cx="85488" cy="38564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5994291" y="2241533"/>
              <a:ext cx="321698" cy="110616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6123269" y="2578308"/>
              <a:ext cx="474163" cy="135745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5691054" y="2422510"/>
              <a:ext cx="236260" cy="217800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6800105" y="2340406"/>
              <a:ext cx="62051" cy="30204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6823542" y="2472767"/>
              <a:ext cx="38614" cy="16769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6810156" y="2378920"/>
              <a:ext cx="51999" cy="28512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6842003" y="2509590"/>
              <a:ext cx="20153" cy="16819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3" name="Google Shape;1583;p10"/>
          <p:cNvGrpSpPr/>
          <p:nvPr/>
        </p:nvGrpSpPr>
        <p:grpSpPr>
          <a:xfrm>
            <a:off x="8106707" y="3508074"/>
            <a:ext cx="1037098" cy="1476031"/>
            <a:chOff x="5825057" y="3508074"/>
            <a:chExt cx="1037098" cy="1476031"/>
          </a:xfrm>
        </p:grpSpPr>
        <p:sp>
          <p:nvSpPr>
            <p:cNvPr id="1584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6848670" y="3911827"/>
              <a:ext cx="13485" cy="28562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6845336" y="3940339"/>
              <a:ext cx="16819" cy="50307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10"/>
          <p:cNvGrpSpPr/>
          <p:nvPr/>
        </p:nvGrpSpPr>
        <p:grpSpPr>
          <a:xfrm>
            <a:off x="3462913" y="4724358"/>
            <a:ext cx="2218152" cy="422263"/>
            <a:chOff x="2330363" y="4724358"/>
            <a:chExt cx="2218152" cy="422263"/>
          </a:xfrm>
        </p:grpSpPr>
        <p:sp>
          <p:nvSpPr>
            <p:cNvPr id="1588" name="Google Shape;1588;p10"/>
            <p:cNvSpPr/>
            <p:nvPr/>
          </p:nvSpPr>
          <p:spPr>
            <a:xfrm>
              <a:off x="4117941" y="4942157"/>
              <a:ext cx="124002" cy="132411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4171533" y="4979029"/>
              <a:ext cx="33538" cy="3523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3876655" y="5019235"/>
              <a:ext cx="26870" cy="3523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2377237" y="4851694"/>
              <a:ext cx="134103" cy="77128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0"/>
            <p:cNvSpPr/>
            <p:nvPr/>
          </p:nvSpPr>
          <p:spPr>
            <a:xfrm>
              <a:off x="4019068" y="5000824"/>
              <a:ext cx="31896" cy="8409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0"/>
            <p:cNvSpPr/>
            <p:nvPr/>
          </p:nvSpPr>
          <p:spPr>
            <a:xfrm>
              <a:off x="3962093" y="4940515"/>
              <a:ext cx="139129" cy="132362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3581827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3539929" y="4942157"/>
              <a:ext cx="120668" cy="129077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4193327" y="5087904"/>
              <a:ext cx="122310" cy="58717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4339075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2424160" y="5041030"/>
              <a:ext cx="26870" cy="6718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3826397" y="4948875"/>
              <a:ext cx="129077" cy="127386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2375595" y="4948875"/>
              <a:ext cx="125694" cy="125694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0"/>
            <p:cNvSpPr/>
            <p:nvPr/>
          </p:nvSpPr>
          <p:spPr>
            <a:xfrm>
              <a:off x="3684034" y="4945541"/>
              <a:ext cx="129028" cy="129028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0"/>
            <p:cNvSpPr/>
            <p:nvPr/>
          </p:nvSpPr>
          <p:spPr>
            <a:xfrm>
              <a:off x="3735934" y="5022569"/>
              <a:ext cx="25179" cy="3189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0"/>
            <p:cNvSpPr/>
            <p:nvPr/>
          </p:nvSpPr>
          <p:spPr>
            <a:xfrm>
              <a:off x="2422469" y="5014210"/>
              <a:ext cx="25179" cy="20153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0"/>
            <p:cNvSpPr/>
            <p:nvPr/>
          </p:nvSpPr>
          <p:spPr>
            <a:xfrm>
              <a:off x="3898450" y="5089596"/>
              <a:ext cx="134053" cy="57025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2714012" y="5019235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2978686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3611981" y="5086262"/>
              <a:ext cx="129028" cy="60359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0"/>
            <p:cNvSpPr/>
            <p:nvPr/>
          </p:nvSpPr>
          <p:spPr>
            <a:xfrm>
              <a:off x="3427670" y="4851694"/>
              <a:ext cx="137437" cy="82154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0"/>
            <p:cNvSpPr/>
            <p:nvPr/>
          </p:nvSpPr>
          <p:spPr>
            <a:xfrm>
              <a:off x="2523034" y="4848360"/>
              <a:ext cx="134053" cy="8379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0"/>
            <p:cNvSpPr/>
            <p:nvPr/>
          </p:nvSpPr>
          <p:spPr>
            <a:xfrm>
              <a:off x="4178250" y="4846668"/>
              <a:ext cx="139079" cy="8718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0"/>
            <p:cNvSpPr/>
            <p:nvPr/>
          </p:nvSpPr>
          <p:spPr>
            <a:xfrm>
              <a:off x="3727574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0"/>
            <p:cNvSpPr/>
            <p:nvPr/>
          </p:nvSpPr>
          <p:spPr>
            <a:xfrm>
              <a:off x="2667089" y="4943849"/>
              <a:ext cx="129028" cy="130720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0"/>
            <p:cNvSpPr/>
            <p:nvPr/>
          </p:nvSpPr>
          <p:spPr>
            <a:xfrm>
              <a:off x="2668781" y="4851694"/>
              <a:ext cx="139079" cy="80462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0"/>
            <p:cNvSpPr/>
            <p:nvPr/>
          </p:nvSpPr>
          <p:spPr>
            <a:xfrm>
              <a:off x="2737449" y="5089596"/>
              <a:ext cx="118976" cy="57025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0"/>
            <p:cNvSpPr/>
            <p:nvPr/>
          </p:nvSpPr>
          <p:spPr>
            <a:xfrm>
              <a:off x="3756037" y="5086262"/>
              <a:ext cx="122360" cy="60359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0"/>
            <p:cNvSpPr/>
            <p:nvPr/>
          </p:nvSpPr>
          <p:spPr>
            <a:xfrm>
              <a:off x="2821195" y="4848360"/>
              <a:ext cx="135795" cy="8379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0"/>
            <p:cNvSpPr/>
            <p:nvPr/>
          </p:nvSpPr>
          <p:spPr>
            <a:xfrm>
              <a:off x="3880039" y="4848360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0"/>
            <p:cNvSpPr/>
            <p:nvPr/>
          </p:nvSpPr>
          <p:spPr>
            <a:xfrm>
              <a:off x="4397692" y="5030979"/>
              <a:ext cx="48616" cy="23487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0"/>
            <p:cNvSpPr/>
            <p:nvPr/>
          </p:nvSpPr>
          <p:spPr>
            <a:xfrm>
              <a:off x="4332357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0"/>
            <p:cNvSpPr/>
            <p:nvPr/>
          </p:nvSpPr>
          <p:spPr>
            <a:xfrm>
              <a:off x="4260304" y="4945541"/>
              <a:ext cx="206106" cy="129028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0"/>
            <p:cNvSpPr/>
            <p:nvPr/>
          </p:nvSpPr>
          <p:spPr>
            <a:xfrm>
              <a:off x="2576625" y="5015902"/>
              <a:ext cx="18461" cy="3523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0"/>
            <p:cNvSpPr/>
            <p:nvPr/>
          </p:nvSpPr>
          <p:spPr>
            <a:xfrm>
              <a:off x="4037479" y="4853385"/>
              <a:ext cx="132411" cy="82154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0"/>
            <p:cNvSpPr/>
            <p:nvPr/>
          </p:nvSpPr>
          <p:spPr>
            <a:xfrm>
              <a:off x="2590011" y="5091288"/>
              <a:ext cx="129077" cy="55333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0"/>
            <p:cNvSpPr/>
            <p:nvPr/>
          </p:nvSpPr>
          <p:spPr>
            <a:xfrm>
              <a:off x="2518008" y="4947183"/>
              <a:ext cx="124002" cy="129077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0"/>
            <p:cNvSpPr/>
            <p:nvPr/>
          </p:nvSpPr>
          <p:spPr>
            <a:xfrm>
              <a:off x="3462851" y="5089596"/>
              <a:ext cx="124052" cy="57025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0"/>
            <p:cNvSpPr/>
            <p:nvPr/>
          </p:nvSpPr>
          <p:spPr>
            <a:xfrm>
              <a:off x="2370569" y="5084570"/>
              <a:ext cx="211132" cy="62051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0"/>
            <p:cNvSpPr/>
            <p:nvPr/>
          </p:nvSpPr>
          <p:spPr>
            <a:xfrm>
              <a:off x="3586853" y="5024261"/>
              <a:ext cx="23487" cy="2687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0"/>
            <p:cNvSpPr/>
            <p:nvPr/>
          </p:nvSpPr>
          <p:spPr>
            <a:xfrm>
              <a:off x="3313770" y="5089596"/>
              <a:ext cx="124002" cy="57025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0"/>
            <p:cNvSpPr/>
            <p:nvPr/>
          </p:nvSpPr>
          <p:spPr>
            <a:xfrm>
              <a:off x="3444439" y="5022569"/>
              <a:ext cx="18461" cy="30204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0"/>
            <p:cNvSpPr/>
            <p:nvPr/>
          </p:nvSpPr>
          <p:spPr>
            <a:xfrm>
              <a:off x="2866477" y="5020927"/>
              <a:ext cx="25179" cy="31846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0"/>
            <p:cNvSpPr/>
            <p:nvPr/>
          </p:nvSpPr>
          <p:spPr>
            <a:xfrm>
              <a:off x="2811144" y="4943849"/>
              <a:ext cx="122360" cy="127386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0"/>
            <p:cNvSpPr/>
            <p:nvPr/>
          </p:nvSpPr>
          <p:spPr>
            <a:xfrm>
              <a:off x="2951915" y="4947183"/>
              <a:ext cx="135745" cy="127386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0"/>
            <p:cNvSpPr/>
            <p:nvPr/>
          </p:nvSpPr>
          <p:spPr>
            <a:xfrm>
              <a:off x="3007198" y="5024261"/>
              <a:ext cx="28512" cy="31896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0"/>
            <p:cNvSpPr/>
            <p:nvPr/>
          </p:nvSpPr>
          <p:spPr>
            <a:xfrm>
              <a:off x="3166331" y="5099648"/>
              <a:ext cx="8409" cy="46973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0"/>
            <p:cNvSpPr/>
            <p:nvPr/>
          </p:nvSpPr>
          <p:spPr>
            <a:xfrm>
              <a:off x="2879863" y="5092930"/>
              <a:ext cx="129028" cy="53691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0"/>
            <p:cNvSpPr/>
            <p:nvPr/>
          </p:nvSpPr>
          <p:spPr>
            <a:xfrm>
              <a:off x="3099304" y="4943849"/>
              <a:ext cx="125694" cy="135745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0"/>
            <p:cNvSpPr/>
            <p:nvPr/>
          </p:nvSpPr>
          <p:spPr>
            <a:xfrm>
              <a:off x="3295359" y="5022569"/>
              <a:ext cx="28512" cy="30204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0"/>
            <p:cNvSpPr/>
            <p:nvPr/>
          </p:nvSpPr>
          <p:spPr>
            <a:xfrm>
              <a:off x="3273564" y="4850051"/>
              <a:ext cx="135745" cy="8379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0"/>
            <p:cNvSpPr/>
            <p:nvPr/>
          </p:nvSpPr>
          <p:spPr>
            <a:xfrm>
              <a:off x="3157971" y="5087904"/>
              <a:ext cx="137437" cy="58717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0"/>
            <p:cNvSpPr/>
            <p:nvPr/>
          </p:nvSpPr>
          <p:spPr>
            <a:xfrm>
              <a:off x="3392490" y="4943849"/>
              <a:ext cx="130720" cy="132411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0"/>
            <p:cNvSpPr/>
            <p:nvPr/>
          </p:nvSpPr>
          <p:spPr>
            <a:xfrm>
              <a:off x="3154587" y="5027595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0"/>
            <p:cNvSpPr/>
            <p:nvPr/>
          </p:nvSpPr>
          <p:spPr>
            <a:xfrm>
              <a:off x="3245051" y="4945541"/>
              <a:ext cx="125744" cy="132362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0"/>
            <p:cNvSpPr/>
            <p:nvPr/>
          </p:nvSpPr>
          <p:spPr>
            <a:xfrm>
              <a:off x="3119407" y="4846668"/>
              <a:ext cx="139129" cy="8718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0"/>
            <p:cNvSpPr/>
            <p:nvPr/>
          </p:nvSpPr>
          <p:spPr>
            <a:xfrm>
              <a:off x="3023918" y="5096314"/>
              <a:ext cx="127386" cy="50307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0"/>
            <p:cNvSpPr/>
            <p:nvPr/>
          </p:nvSpPr>
          <p:spPr>
            <a:xfrm>
              <a:off x="4044197" y="5086262"/>
              <a:ext cx="127386" cy="60359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10"/>
          <p:cNvGrpSpPr/>
          <p:nvPr/>
        </p:nvGrpSpPr>
        <p:grpSpPr>
          <a:xfrm>
            <a:off x="669098" y="3632076"/>
            <a:ext cx="366930" cy="1514545"/>
            <a:chOff x="135698" y="3632076"/>
            <a:chExt cx="366930" cy="1514545"/>
          </a:xfrm>
        </p:grpSpPr>
        <p:sp>
          <p:nvSpPr>
            <p:cNvPr id="1648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0"/>
            <p:cNvSpPr/>
            <p:nvPr/>
          </p:nvSpPr>
          <p:spPr>
            <a:xfrm>
              <a:off x="201033" y="4280399"/>
              <a:ext cx="263081" cy="25805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0"/>
            <p:cNvSpPr/>
            <p:nvPr/>
          </p:nvSpPr>
          <p:spPr>
            <a:xfrm>
              <a:off x="397038" y="4345734"/>
              <a:ext cx="30204" cy="20153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0"/>
            <p:cNvSpPr/>
            <p:nvPr/>
          </p:nvSpPr>
          <p:spPr>
            <a:xfrm>
              <a:off x="256316" y="4325631"/>
              <a:ext cx="28512" cy="25179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0"/>
            <p:cNvSpPr/>
            <p:nvPr/>
          </p:nvSpPr>
          <p:spPr>
            <a:xfrm>
              <a:off x="217752" y="4367529"/>
              <a:ext cx="38614" cy="13435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0"/>
            <p:cNvSpPr/>
            <p:nvPr/>
          </p:nvSpPr>
          <p:spPr>
            <a:xfrm>
              <a:off x="159135" y="3657205"/>
              <a:ext cx="145797" cy="152514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0"/>
            <p:cNvSpPr/>
            <p:nvPr/>
          </p:nvSpPr>
          <p:spPr>
            <a:xfrm>
              <a:off x="311600" y="4302194"/>
              <a:ext cx="13435" cy="33538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0"/>
            <p:cNvSpPr/>
            <p:nvPr/>
          </p:nvSpPr>
          <p:spPr>
            <a:xfrm>
              <a:off x="308216" y="4352451"/>
              <a:ext cx="98923" cy="98923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0"/>
            <p:cNvSpPr/>
            <p:nvPr/>
          </p:nvSpPr>
          <p:spPr>
            <a:xfrm>
              <a:off x="385294" y="4484813"/>
              <a:ext cx="18461" cy="13435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0"/>
            <p:cNvSpPr/>
            <p:nvPr/>
          </p:nvSpPr>
          <p:spPr>
            <a:xfrm>
              <a:off x="380268" y="4828257"/>
              <a:ext cx="20153" cy="2687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0"/>
            <p:cNvSpPr/>
            <p:nvPr/>
          </p:nvSpPr>
          <p:spPr>
            <a:xfrm>
              <a:off x="420475" y="5047698"/>
              <a:ext cx="18511" cy="23536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0"/>
            <p:cNvSpPr/>
            <p:nvPr/>
          </p:nvSpPr>
          <p:spPr>
            <a:xfrm>
              <a:off x="400371" y="4942157"/>
              <a:ext cx="21845" cy="25179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0"/>
            <p:cNvSpPr/>
            <p:nvPr/>
          </p:nvSpPr>
          <p:spPr>
            <a:xfrm>
              <a:off x="398680" y="4886874"/>
              <a:ext cx="20203" cy="23536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0"/>
            <p:cNvSpPr/>
            <p:nvPr/>
          </p:nvSpPr>
          <p:spPr>
            <a:xfrm>
              <a:off x="413807" y="5002466"/>
              <a:ext cx="20153" cy="20153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0"/>
            <p:cNvSpPr/>
            <p:nvPr/>
          </p:nvSpPr>
          <p:spPr>
            <a:xfrm>
              <a:off x="432218" y="5108007"/>
              <a:ext cx="18461" cy="28562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>
              <a:buNone/>
              <a:defRPr sz="1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aniella_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3"/>
          <p:cNvSpPr txBox="1">
            <a:spLocks noGrp="1"/>
          </p:cNvSpPr>
          <p:nvPr>
            <p:ph type="ctrTitle"/>
          </p:nvPr>
        </p:nvSpPr>
        <p:spPr>
          <a:xfrm>
            <a:off x="1434924" y="1196101"/>
            <a:ext cx="5995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Capre</a:t>
            </a:r>
            <a:r>
              <a:rPr lang="en-US" dirty="0"/>
              <a:t> Diem</a:t>
            </a:r>
            <a:endParaRPr dirty="0"/>
          </a:p>
        </p:txBody>
      </p:sp>
      <p:sp>
        <p:nvSpPr>
          <p:cNvPr id="3" name="Google Shape;1891;p13">
            <a:extLst>
              <a:ext uri="{FF2B5EF4-FFF2-40B4-BE49-F238E27FC236}">
                <a16:creationId xmlns:a16="http://schemas.microsoft.com/office/drawing/2014/main" id="{6356A73F-5721-F646-A3F2-8DC78FA49588}"/>
              </a:ext>
            </a:extLst>
          </p:cNvPr>
          <p:cNvSpPr txBox="1">
            <a:spLocks/>
          </p:cNvSpPr>
          <p:nvPr/>
        </p:nvSpPr>
        <p:spPr>
          <a:xfrm>
            <a:off x="1769305" y="2980174"/>
            <a:ext cx="5326439" cy="1500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matic SC"/>
              <a:buNone/>
              <a:defRPr sz="6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r"/>
            <a:r>
              <a:rPr lang="ru-RU" sz="1800" b="1" dirty="0" err="1"/>
              <a:t>Эльдра</a:t>
            </a:r>
            <a:r>
              <a:rPr lang="ru-RU" sz="1800" b="1" dirty="0"/>
              <a:t> Летягин</a:t>
            </a:r>
          </a:p>
          <a:p>
            <a:pPr algn="r"/>
            <a:r>
              <a:rPr lang="ru-RU" sz="1800" b="1" dirty="0" err="1"/>
              <a:t>Даниэлла</a:t>
            </a:r>
            <a:r>
              <a:rPr lang="ru-RU" sz="1800" b="1" dirty="0"/>
              <a:t> </a:t>
            </a:r>
            <a:r>
              <a:rPr lang="ru-RU" sz="1800" b="1" dirty="0" err="1"/>
              <a:t>Абдималик</a:t>
            </a:r>
            <a:r>
              <a:rPr lang="ru-RU" sz="1800" b="1" dirty="0"/>
              <a:t> </a:t>
            </a:r>
            <a:r>
              <a:rPr lang="ru-RU" sz="1800" b="1" dirty="0" err="1"/>
              <a:t>кызы</a:t>
            </a:r>
            <a:endParaRPr lang="ru-RU" sz="1800" b="1" dirty="0"/>
          </a:p>
          <a:p>
            <a:pPr algn="r"/>
            <a:r>
              <a:rPr lang="ru-RU" sz="1800" b="1" dirty="0"/>
              <a:t>Кирилл </a:t>
            </a:r>
            <a:r>
              <a:rPr lang="ru-RU" sz="1800" b="1" dirty="0" err="1"/>
              <a:t>Какорин</a:t>
            </a:r>
            <a:endParaRPr lang="ru-RU" sz="1800" b="1" dirty="0"/>
          </a:p>
          <a:p>
            <a:pPr algn="r"/>
            <a:r>
              <a:rPr lang="ru-RU" sz="1800" b="1" dirty="0"/>
              <a:t>Жан </a:t>
            </a:r>
            <a:r>
              <a:rPr lang="ru-RU" sz="1800" b="1" dirty="0" err="1"/>
              <a:t>Талайбейк</a:t>
            </a:r>
            <a:endParaRPr lang="ru-RU" sz="1800" b="1" dirty="0"/>
          </a:p>
          <a:p>
            <a:pPr algn="r"/>
            <a:r>
              <a:rPr lang="ru-RU" sz="1800" b="1" dirty="0"/>
              <a:t>Дарья Луговая </a:t>
            </a:r>
          </a:p>
        </p:txBody>
      </p:sp>
      <p:pic>
        <p:nvPicPr>
          <p:cNvPr id="8194" name="Picture 2" descr="https://sun9-65.userapi.com/c857336/v857336918/afd68/5JhLpzEz4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5" y="2346375"/>
            <a:ext cx="2590800" cy="25913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B2016-2776-4116-AD26-89A76E81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50" y="-2390"/>
            <a:ext cx="6880500" cy="582900"/>
          </a:xfrm>
        </p:spPr>
        <p:txBody>
          <a:bodyPr/>
          <a:lstStyle/>
          <a:p>
            <a:r>
              <a:rPr lang="ru-RU" dirty="0"/>
              <a:t>Принцип работы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AF419B6-7B53-4575-825E-2B5E03E016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aphicFrame>
        <p:nvGraphicFramePr>
          <p:cNvPr id="10" name="Схема 10">
            <a:extLst>
              <a:ext uri="{FF2B5EF4-FFF2-40B4-BE49-F238E27FC236}">
                <a16:creationId xmlns:a16="http://schemas.microsoft.com/office/drawing/2014/main" id="{BEA3066A-EBE7-4EA6-86FD-BD5C439A1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194163"/>
              </p:ext>
            </p:extLst>
          </p:nvPr>
        </p:nvGraphicFramePr>
        <p:xfrm>
          <a:off x="1132218" y="576711"/>
          <a:ext cx="6879563" cy="443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252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21"/>
          <p:cNvSpPr txBox="1">
            <a:spLocks noGrp="1"/>
          </p:cNvSpPr>
          <p:nvPr>
            <p:ph type="title"/>
          </p:nvPr>
        </p:nvSpPr>
        <p:spPr>
          <a:xfrm>
            <a:off x="1131750" y="84694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Модель Спортивной площадки</a:t>
            </a:r>
            <a:endParaRPr dirty="0"/>
          </a:p>
        </p:txBody>
      </p:sp>
      <p:sp>
        <p:nvSpPr>
          <p:cNvPr id="1955" name="Google Shape;1955;p21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050" name="Picture 2" descr="https://sun9-65.userapi.com/c857632/v857632729/14ed1e/B2sOM1ofi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94"/>
            <a:ext cx="4977080" cy="28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8.userapi.com/c857632/v857632729/14ed28/zS_k20S16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59" y="2282589"/>
            <a:ext cx="5107346" cy="28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074" name="Picture 2" descr="https://sun9-15.userapi.com/c857632/v857632729/14ed32/oTiAcWrspK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1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2.userapi.com/c857632/v857632729/14eda3/H1Lr0AscG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25" y="2108200"/>
            <a:ext cx="4803775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2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098" name="Picture 2" descr="https://sun9-48.userapi.com/c857632/v857632729/14ed28/zS_k20S16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3" y="584200"/>
            <a:ext cx="7277792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6BA4B-869B-42A8-83C8-375C3167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EDD327-2A6E-436D-AA65-9287269B93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CC074-FFF7-42B8-9D5E-5D9055A6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8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6CC50-5F5A-4A7B-86F5-0DF0ACB8A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C3B455-89F8-414F-B1BF-A5BCEB73A4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417432-D4EF-4C1C-91F0-B3B2F3E9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04" y="0"/>
            <a:ext cx="53077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27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750" y="335025"/>
            <a:ext cx="6880500" cy="582900"/>
          </a:xfrm>
        </p:spPr>
        <p:txBody>
          <a:bodyPr/>
          <a:lstStyle/>
          <a:p>
            <a:r>
              <a:rPr lang="ru-RU" dirty="0"/>
              <a:t>Расчет расходов на необходимые запчасти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80194"/>
              </p:ext>
            </p:extLst>
          </p:nvPr>
        </p:nvGraphicFramePr>
        <p:xfrm>
          <a:off x="620110" y="1093075"/>
          <a:ext cx="8050925" cy="34947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12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Товар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Цена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Кол-во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Навес (плотный, из поликарбоната)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Забор (высокий, с дверьми, столбами и прочим)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Система защиты двора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Скамейки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80000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Урны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Эллиптический тренажер (с динамо втулкой)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71000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71000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Велотренажер (с </a:t>
                      </a:r>
                      <a:r>
                        <a:rPr lang="ru-RU" sz="900" dirty="0" err="1">
                          <a:effectLst/>
                        </a:rPr>
                        <a:t>д.в</a:t>
                      </a:r>
                      <a:r>
                        <a:rPr lang="ru-RU" sz="900" dirty="0">
                          <a:effectLst/>
                        </a:rPr>
                        <a:t>.)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73000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73000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Вертикальная тяга (с д.в.)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75600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151200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Напольное покрытие из резиновой крошки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 </a:t>
                      </a:r>
                      <a:r>
                        <a:rPr lang="ru-RU" sz="900" dirty="0" err="1">
                          <a:effectLst/>
                        </a:rPr>
                        <a:t>кв.м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57000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Разработка приложения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r>
                        <a:rPr lang="ru-RU" sz="900">
                          <a:effectLst/>
                        </a:rPr>
                        <a:t>00000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r>
                        <a:rPr lang="ru-RU" sz="900">
                          <a:effectLst/>
                        </a:rPr>
                        <a:t>00000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Размещение в </a:t>
                      </a:r>
                      <a:r>
                        <a:rPr lang="en-US" sz="900" dirty="0">
                          <a:effectLst/>
                        </a:rPr>
                        <a:t>Google Play </a:t>
                      </a:r>
                      <a:r>
                        <a:rPr lang="ru-RU" sz="900" dirty="0">
                          <a:effectLst/>
                        </a:rPr>
                        <a:t>и </a:t>
                      </a:r>
                      <a:r>
                        <a:rPr lang="en-US" sz="900" dirty="0">
                          <a:effectLst/>
                        </a:rPr>
                        <a:t>App Store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8000/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8000/</a:t>
                      </a:r>
                      <a:r>
                        <a:rPr lang="ru-RU" sz="900" dirty="0">
                          <a:effectLst/>
                        </a:rPr>
                        <a:t>год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Итого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940200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75" marR="5657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2374" y="1296928"/>
            <a:ext cx="8175735" cy="39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2"/>
          <p:cNvSpPr txBox="1">
            <a:spLocks noGrp="1"/>
          </p:cNvSpPr>
          <p:nvPr>
            <p:ph type="body" idx="1"/>
          </p:nvPr>
        </p:nvSpPr>
        <p:spPr>
          <a:xfrm>
            <a:off x="519400" y="1776248"/>
            <a:ext cx="8229600" cy="2369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C3E50"/>
                </a:solidFill>
              </a:rPr>
              <a:t>Вывод:</a:t>
            </a:r>
          </a:p>
          <a:p>
            <a:pPr marL="0" lvl="0" indent="0"/>
            <a:r>
              <a:rPr lang="ru-RU" dirty="0">
                <a:solidFill>
                  <a:schemeClr val="tx1"/>
                </a:solidFill>
              </a:rPr>
              <a:t>Таким образом, наша площадка заметно сократит расходы жителей </a:t>
            </a:r>
            <a:r>
              <a:rPr lang="ru-RU" dirty="0" err="1">
                <a:solidFill>
                  <a:schemeClr val="tx1"/>
                </a:solidFill>
              </a:rPr>
              <a:t>дома.Например</a:t>
            </a:r>
            <a:r>
              <a:rPr lang="ru-RU" dirty="0">
                <a:solidFill>
                  <a:schemeClr val="tx1"/>
                </a:solidFill>
              </a:rPr>
              <a:t>, если жилой комплекс рассчитан на 200 квартир (</a:t>
            </a:r>
            <a:r>
              <a:rPr lang="ru-RU" dirty="0" err="1">
                <a:solidFill>
                  <a:schemeClr val="tx1"/>
                </a:solidFill>
              </a:rPr>
              <a:t>усредненно</a:t>
            </a:r>
            <a:r>
              <a:rPr lang="ru-RU" dirty="0">
                <a:solidFill>
                  <a:schemeClr val="tx1"/>
                </a:solidFill>
              </a:rPr>
              <a:t>), то к цене каждой квартиры прибавится всего 4701 р. Однако затем не придется платить за внешнее освещение дома, так как двор будет питать сам себя.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84" name="Google Shape;2084;p32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36"/>
          <p:cNvSpPr txBox="1">
            <a:spLocks noGrp="1"/>
          </p:cNvSpPr>
          <p:nvPr>
            <p:ph type="ctrTitle" idx="4294967295"/>
          </p:nvPr>
        </p:nvSpPr>
        <p:spPr>
          <a:xfrm>
            <a:off x="1451423" y="1"/>
            <a:ext cx="5713500" cy="9914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4800" dirty="0">
                <a:solidFill>
                  <a:schemeClr val="lt1"/>
                </a:solidFill>
              </a:rPr>
            </a:br>
            <a:br>
              <a:rPr lang="ru-RU" sz="4800" dirty="0">
                <a:solidFill>
                  <a:schemeClr val="lt1"/>
                </a:solidFill>
              </a:rPr>
            </a:br>
            <a:r>
              <a:rPr lang="ru-RU" sz="4800" dirty="0">
                <a:solidFill>
                  <a:schemeClr val="lt1"/>
                </a:solidFill>
              </a:rPr>
              <a:t>Наша команда 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2122" name="Google Shape;2122;p36"/>
          <p:cNvSpPr txBox="1">
            <a:spLocks noGrp="1"/>
          </p:cNvSpPr>
          <p:nvPr>
            <p:ph type="subTitle" idx="4294967295"/>
          </p:nvPr>
        </p:nvSpPr>
        <p:spPr>
          <a:xfrm>
            <a:off x="1260246" y="1363255"/>
            <a:ext cx="6432331" cy="3568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lt1"/>
                </a:solidFill>
              </a:rPr>
              <a:t>Эльдар Летягин – техническое задание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ru-RU" sz="1600" dirty="0">
              <a:solidFill>
                <a:schemeClr val="lt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 err="1">
                <a:solidFill>
                  <a:schemeClr val="lt1"/>
                </a:solidFill>
              </a:rPr>
              <a:t>Даниэлла</a:t>
            </a:r>
            <a:r>
              <a:rPr lang="ru-RU" sz="1600" dirty="0">
                <a:solidFill>
                  <a:schemeClr val="lt1"/>
                </a:solidFill>
              </a:rPr>
              <a:t> </a:t>
            </a:r>
            <a:r>
              <a:rPr lang="ru-RU" sz="1600" dirty="0" err="1">
                <a:solidFill>
                  <a:schemeClr val="lt1"/>
                </a:solidFill>
              </a:rPr>
              <a:t>Абдималик</a:t>
            </a:r>
            <a:r>
              <a:rPr lang="ru-RU" sz="1600" dirty="0">
                <a:solidFill>
                  <a:schemeClr val="lt1"/>
                </a:solidFill>
              </a:rPr>
              <a:t> </a:t>
            </a:r>
            <a:r>
              <a:rPr lang="ru-RU" sz="1600" dirty="0" err="1">
                <a:solidFill>
                  <a:schemeClr val="lt1"/>
                </a:solidFill>
              </a:rPr>
              <a:t>кызы</a:t>
            </a:r>
            <a:r>
              <a:rPr lang="ru-RU" sz="1600" dirty="0">
                <a:solidFill>
                  <a:schemeClr val="lt1"/>
                </a:solidFill>
              </a:rPr>
              <a:t> – анализ конкуренции на рынке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ru-RU" sz="1600" dirty="0">
              <a:solidFill>
                <a:schemeClr val="lt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lt1"/>
                </a:solidFill>
              </a:rPr>
              <a:t>Кирилл Кокорин – Модель спортивной площадки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ru-RU" sz="1600" dirty="0">
              <a:solidFill>
                <a:schemeClr val="lt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lt1"/>
                </a:solidFill>
              </a:rPr>
              <a:t>Жан </a:t>
            </a:r>
            <a:r>
              <a:rPr lang="ru-RU" sz="1600" dirty="0" err="1">
                <a:solidFill>
                  <a:schemeClr val="lt1"/>
                </a:solidFill>
              </a:rPr>
              <a:t>Талайбейк</a:t>
            </a:r>
            <a:r>
              <a:rPr lang="ru-RU" sz="1600" dirty="0">
                <a:solidFill>
                  <a:schemeClr val="lt1"/>
                </a:solidFill>
              </a:rPr>
              <a:t> – расчет расходов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ru-RU" sz="1600" dirty="0">
              <a:solidFill>
                <a:schemeClr val="lt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lt1"/>
                </a:solidFill>
              </a:rPr>
              <a:t>Дарья Луговая – тимлид</a:t>
            </a:r>
            <a:endParaRPr sz="1600" b="1" dirty="0"/>
          </a:p>
        </p:txBody>
      </p:sp>
      <p:sp>
        <p:nvSpPr>
          <p:cNvPr id="2123" name="Google Shape;2123;p36"/>
          <p:cNvSpPr txBox="1">
            <a:spLocks noGrp="1"/>
          </p:cNvSpPr>
          <p:nvPr>
            <p:ph type="body" idx="4294967295"/>
          </p:nvPr>
        </p:nvSpPr>
        <p:spPr>
          <a:xfrm>
            <a:off x="1715250" y="2697019"/>
            <a:ext cx="57135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-US" sz="1800" dirty="0">
                <a:solidFill>
                  <a:schemeClr val="bg1"/>
                </a:solidFill>
                <a:hlinkClick r:id="rId3"/>
              </a:rPr>
              <a:t>vk.com/</a:t>
            </a:r>
            <a:r>
              <a:rPr lang="en-US" sz="1800" dirty="0" err="1">
                <a:solidFill>
                  <a:schemeClr val="bg1"/>
                </a:solidFill>
                <a:hlinkClick r:id="rId3"/>
              </a:rPr>
              <a:t>daniella_a</a:t>
            </a:r>
            <a:endParaRPr lang="ru-RU" sz="1800" dirty="0">
              <a:solidFill>
                <a:schemeClr val="bg1"/>
              </a:solidFill>
            </a:endParaRPr>
          </a:p>
          <a:p>
            <a:pPr marL="0" lvl="0" indent="0" algn="ctr">
              <a:buNone/>
            </a:pP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2124" name="Google Shape;2124;p3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23"/>
          <p:cNvSpPr txBox="1">
            <a:spLocks noGrp="1"/>
          </p:cNvSpPr>
          <p:nvPr>
            <p:ph type="title" idx="4294967295"/>
          </p:nvPr>
        </p:nvSpPr>
        <p:spPr>
          <a:xfrm>
            <a:off x="2923225" y="406225"/>
            <a:ext cx="3297600" cy="19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Спасибо за внимание!!!</a:t>
            </a:r>
            <a:endParaRPr sz="3600" dirty="0"/>
          </a:p>
        </p:txBody>
      </p:sp>
      <p:sp>
        <p:nvSpPr>
          <p:cNvPr id="1969" name="Google Shape;1969;p23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4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Идея проекта</a:t>
            </a:r>
            <a:endParaRPr dirty="0"/>
          </a:p>
        </p:txBody>
      </p:sp>
      <p:sp>
        <p:nvSpPr>
          <p:cNvPr id="1897" name="Google Shape;1897;p14"/>
          <p:cNvSpPr txBox="1"/>
          <p:nvPr/>
        </p:nvSpPr>
        <p:spPr>
          <a:xfrm>
            <a:off x="879873" y="1205925"/>
            <a:ext cx="229629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sz="120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Цель проекта – создание </a:t>
            </a:r>
            <a:r>
              <a:rPr lang="ru-RU" sz="1200" dirty="0">
                <a:solidFill>
                  <a:schemeClr val="tx1"/>
                </a:solidFill>
                <a:latin typeface="Merriweather" panose="020B0604020202020204" charset="-52"/>
                <a:ea typeface="Merriweather"/>
                <a:cs typeface="Merriweather"/>
                <a:sym typeface="Merriweather"/>
              </a:rPr>
              <a:t>умной </a:t>
            </a:r>
            <a:r>
              <a:rPr lang="ru-RU" sz="1200" dirty="0">
                <a:solidFill>
                  <a:schemeClr val="tx1"/>
                </a:solidFill>
                <a:latin typeface="Merriweather" panose="020B0604020202020204" charset="-52"/>
              </a:rPr>
              <a:t>спортивной площадки, которая превращает сожженные калории в электроэнергию.</a:t>
            </a:r>
            <a:br>
              <a:rPr lang="ru-RU" sz="1200" dirty="0">
                <a:solidFill>
                  <a:schemeClr val="tx1"/>
                </a:solidFill>
                <a:latin typeface="Merriweather" panose="020B0604020202020204" charset="-52"/>
              </a:rPr>
            </a:br>
            <a:endParaRPr lang="ru-RU" sz="1200" dirty="0">
              <a:solidFill>
                <a:schemeClr val="tx1"/>
              </a:solidFill>
              <a:latin typeface="Merriweather" panose="020B0604020202020204" charset="-52"/>
              <a:ea typeface="Merriweather"/>
              <a:cs typeface="Merriweather"/>
              <a:sym typeface="Merriweather"/>
            </a:endParaRPr>
          </a:p>
        </p:txBody>
      </p:sp>
      <p:sp>
        <p:nvSpPr>
          <p:cNvPr id="1899" name="Google Shape;1899;p14"/>
          <p:cNvSpPr txBox="1"/>
          <p:nvPr/>
        </p:nvSpPr>
        <p:spPr>
          <a:xfrm>
            <a:off x="1452750" y="3634294"/>
            <a:ext cx="62385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00" name="Google Shape;1900;p14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Google Shape;1897;p14">
            <a:extLst>
              <a:ext uri="{FF2B5EF4-FFF2-40B4-BE49-F238E27FC236}">
                <a16:creationId xmlns:a16="http://schemas.microsoft.com/office/drawing/2014/main" id="{789CEBAC-0A73-5644-AC90-A67C948D1880}"/>
              </a:ext>
            </a:extLst>
          </p:cNvPr>
          <p:cNvSpPr txBox="1"/>
          <p:nvPr/>
        </p:nvSpPr>
        <p:spPr>
          <a:xfrm>
            <a:off x="5715960" y="1205925"/>
            <a:ext cx="2296290" cy="177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Задачи проекта:</a:t>
            </a:r>
            <a:endParaRPr lang="en-US" sz="12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Изучить техническую литературу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Создание макета спортивной площадки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Презентация работы приложения 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Анализ конкуренции на рынке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Подсчет расходов на необходимые запчасти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35"/>
          <a:stretch/>
        </p:blipFill>
        <p:spPr>
          <a:xfrm>
            <a:off x="3423277" y="1763130"/>
            <a:ext cx="2045569" cy="29693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19"/>
          <p:cNvSpPr txBox="1">
            <a:spLocks noGrp="1"/>
          </p:cNvSpPr>
          <p:nvPr>
            <p:ph type="ctrTitle" idx="4294967295"/>
          </p:nvPr>
        </p:nvSpPr>
        <p:spPr>
          <a:xfrm>
            <a:off x="1374150" y="2444138"/>
            <a:ext cx="63957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7200" dirty="0">
                <a:solidFill>
                  <a:srgbClr val="FFFFFF"/>
                </a:solidFill>
              </a:rPr>
            </a:br>
            <a:endParaRPr sz="7200" dirty="0">
              <a:solidFill>
                <a:srgbClr val="FFFFFF"/>
              </a:solidFill>
            </a:endParaRPr>
          </a:p>
        </p:txBody>
      </p:sp>
      <p:sp>
        <p:nvSpPr>
          <p:cNvPr id="1935" name="Google Shape;1935;p19"/>
          <p:cNvSpPr txBox="1">
            <a:spLocks noGrp="1"/>
          </p:cNvSpPr>
          <p:nvPr>
            <p:ph type="subTitle" idx="4294967295"/>
          </p:nvPr>
        </p:nvSpPr>
        <p:spPr>
          <a:xfrm>
            <a:off x="1374149" y="2332790"/>
            <a:ext cx="6395700" cy="1723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800" dirty="0"/>
              <a:t>Проблема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800" dirty="0"/>
              <a:t>и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800" dirty="0"/>
              <a:t>Актуальность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ru-RU" sz="22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ru-RU" sz="14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1936" name="Google Shape;1936;p19"/>
          <p:cNvSpPr/>
          <p:nvPr/>
        </p:nvSpPr>
        <p:spPr>
          <a:xfrm>
            <a:off x="3510146" y="209373"/>
            <a:ext cx="2123707" cy="1892065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7" name="Google Shape;1937;p19"/>
          <p:cNvSpPr/>
          <p:nvPr/>
        </p:nvSpPr>
        <p:spPr>
          <a:xfrm>
            <a:off x="4139482" y="653903"/>
            <a:ext cx="867483" cy="100300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9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22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15"/>
          <p:cNvSpPr txBox="1">
            <a:spLocks noGrp="1"/>
          </p:cNvSpPr>
          <p:nvPr>
            <p:ph type="ctrTitle" idx="4294967295"/>
          </p:nvPr>
        </p:nvSpPr>
        <p:spPr>
          <a:xfrm>
            <a:off x="1614666" y="486192"/>
            <a:ext cx="5713500" cy="8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800" dirty="0" err="1"/>
              <a:t>Стейкхолдеры</a:t>
            </a:r>
            <a:endParaRPr sz="4800" dirty="0"/>
          </a:p>
        </p:txBody>
      </p:sp>
      <p:sp>
        <p:nvSpPr>
          <p:cNvPr id="1909" name="Google Shape;1909;p1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" name="Google Shape;1897;p14">
            <a:extLst>
              <a:ext uri="{FF2B5EF4-FFF2-40B4-BE49-F238E27FC236}">
                <a16:creationId xmlns:a16="http://schemas.microsoft.com/office/drawing/2014/main" id="{984FC99D-62D0-0644-A472-0E1BCB57F9CF}"/>
              </a:ext>
            </a:extLst>
          </p:cNvPr>
          <p:cNvSpPr txBox="1"/>
          <p:nvPr/>
        </p:nvSpPr>
        <p:spPr>
          <a:xfrm>
            <a:off x="5405064" y="1561080"/>
            <a:ext cx="2296290" cy="177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Спортсмены;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Обыватели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Дизайнеры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Кодеры;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Аналитики;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Маркетологи; 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SMM </a:t>
            </a: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специалисты;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Служба поддержки;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Тестировщики</a:t>
            </a:r>
            <a:r>
              <a:rPr lang="ru-RU" sz="1200" dirty="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rPr>
              <a:t>.</a:t>
            </a:r>
          </a:p>
          <a:p>
            <a:pPr marL="171450" lvl="0" indent="-1714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C3E5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C4BFEB-B265-E242-A484-CE67F2A74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8" y="1561080"/>
            <a:ext cx="4017138" cy="267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6"/>
          <p:cNvSpPr txBox="1">
            <a:spLocks noGrp="1"/>
          </p:cNvSpPr>
          <p:nvPr>
            <p:ph type="ctrTitle"/>
          </p:nvPr>
        </p:nvSpPr>
        <p:spPr>
          <a:xfrm>
            <a:off x="961816" y="1026358"/>
            <a:ext cx="7019147" cy="105847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indent="0" algn="ctr" rtl="0"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.</a:t>
            </a:r>
            <a:endParaRPr dirty="0">
              <a:solidFill>
                <a:srgbClr val="002060"/>
              </a:solidFill>
            </a:endParaRPr>
          </a:p>
          <a:p>
            <a:pPr lvl="0"/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Функции «умного» спортивного комплекса</a:t>
            </a:r>
            <a:endParaRPr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15" name="Google Shape;1915;p16"/>
          <p:cNvSpPr txBox="1">
            <a:spLocks noGrp="1"/>
          </p:cNvSpPr>
          <p:nvPr>
            <p:ph type="subTitle" idx="1"/>
          </p:nvPr>
        </p:nvSpPr>
        <p:spPr>
          <a:xfrm>
            <a:off x="1557874" y="2151070"/>
            <a:ext cx="6028200" cy="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Выработка и аккумулирование энергии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Анализ спортивной активности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Стимулирование к спортивной деятельности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Экономия электроэнергии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Призыв граждан к ЭКОЛОГИЧНОСТИ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/>
              <a:t>Улучшение физических данных человека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6" name="Google Shape;1916;p16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17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" name="Google Shape;1934;p19">
            <a:extLst>
              <a:ext uri="{FF2B5EF4-FFF2-40B4-BE49-F238E27FC236}">
                <a16:creationId xmlns:a16="http://schemas.microsoft.com/office/drawing/2014/main" id="{BD0CF497-B6CB-4549-8972-D556F8C1802E}"/>
              </a:ext>
            </a:extLst>
          </p:cNvPr>
          <p:cNvSpPr txBox="1">
            <a:spLocks/>
          </p:cNvSpPr>
          <p:nvPr/>
        </p:nvSpPr>
        <p:spPr>
          <a:xfrm>
            <a:off x="457200" y="321600"/>
            <a:ext cx="8453887" cy="144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matic SC"/>
              <a:buNone/>
              <a:defRPr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</a:rPr>
              <a:t>Анализ технологий для разработки</a:t>
            </a:r>
            <a:endParaRPr lang="en" sz="6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90EE44-95C8-1B41-9A7C-674FCEA88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7975"/>
            <a:ext cx="3545140" cy="199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45AE50-4463-254C-99C4-389899EAC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498" y="2618781"/>
            <a:ext cx="3779614" cy="199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8"/>
          <p:cNvSpPr txBox="1">
            <a:spLocks noGrp="1"/>
          </p:cNvSpPr>
          <p:nvPr>
            <p:ph type="title"/>
          </p:nvPr>
        </p:nvSpPr>
        <p:spPr>
          <a:xfrm>
            <a:off x="933342" y="3731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800" dirty="0"/>
              <a:t>Оценка рынка</a:t>
            </a:r>
            <a:endParaRPr sz="2800" dirty="0"/>
          </a:p>
        </p:txBody>
      </p:sp>
      <p:sp>
        <p:nvSpPr>
          <p:cNvPr id="1929" name="Google Shape;1929;p1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C4D161E-FD93-C640-ADC4-494424B67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42243"/>
              </p:ext>
            </p:extLst>
          </p:nvPr>
        </p:nvGraphicFramePr>
        <p:xfrm>
          <a:off x="473677" y="1145539"/>
          <a:ext cx="7799831" cy="349287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99316">
                  <a:extLst>
                    <a:ext uri="{9D8B030D-6E8A-4147-A177-3AD203B41FA5}">
                      <a16:colId xmlns:a16="http://schemas.microsoft.com/office/drawing/2014/main" val="379111753"/>
                    </a:ext>
                  </a:extLst>
                </a:gridCol>
                <a:gridCol w="1300103">
                  <a:extLst>
                    <a:ext uri="{9D8B030D-6E8A-4147-A177-3AD203B41FA5}">
                      <a16:colId xmlns:a16="http://schemas.microsoft.com/office/drawing/2014/main" val="1943604016"/>
                    </a:ext>
                  </a:extLst>
                </a:gridCol>
                <a:gridCol w="1300103">
                  <a:extLst>
                    <a:ext uri="{9D8B030D-6E8A-4147-A177-3AD203B41FA5}">
                      <a16:colId xmlns:a16="http://schemas.microsoft.com/office/drawing/2014/main" val="2661197225"/>
                    </a:ext>
                  </a:extLst>
                </a:gridCol>
                <a:gridCol w="1300103">
                  <a:extLst>
                    <a:ext uri="{9D8B030D-6E8A-4147-A177-3AD203B41FA5}">
                      <a16:colId xmlns:a16="http://schemas.microsoft.com/office/drawing/2014/main" val="1658972332"/>
                    </a:ext>
                  </a:extLst>
                </a:gridCol>
                <a:gridCol w="1300103">
                  <a:extLst>
                    <a:ext uri="{9D8B030D-6E8A-4147-A177-3AD203B41FA5}">
                      <a16:colId xmlns:a16="http://schemas.microsoft.com/office/drawing/2014/main" val="2428233960"/>
                    </a:ext>
                  </a:extLst>
                </a:gridCol>
                <a:gridCol w="1300103">
                  <a:extLst>
                    <a:ext uri="{9D8B030D-6E8A-4147-A177-3AD203B41FA5}">
                      <a16:colId xmlns:a16="http://schemas.microsoft.com/office/drawing/2014/main" val="2613001236"/>
                    </a:ext>
                  </a:extLst>
                </a:gridCol>
              </a:tblGrid>
              <a:tr h="2346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500"/>
                        </a:spcAft>
                      </a:pPr>
                      <a:r>
                        <a:rPr lang="ru-RU" sz="800" kern="1800" dirty="0" err="1">
                          <a:effectLst/>
                        </a:rPr>
                        <a:t>Matrix</a:t>
                      </a:r>
                      <a:r>
                        <a:rPr lang="ru-RU" sz="800" kern="1800" dirty="0">
                          <a:effectLst/>
                        </a:rPr>
                        <a:t> E5X</a:t>
                      </a:r>
                      <a:r>
                        <a:rPr lang="en-US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Impulse </a:t>
                      </a:r>
                      <a:r>
                        <a:rPr lang="ru-RU" sz="800" dirty="0">
                          <a:effectLst/>
                        </a:rPr>
                        <a:t>PRO RE700</a:t>
                      </a:r>
                      <a:endParaRPr lang="ru-RU" sz="800" dirty="0">
                        <a:effectLst/>
                        <a:latin typeface="Andale Mono" panose="020B0509000000000004" pitchFamily="49" charset="0"/>
                        <a:ea typeface="AppleGothic" pitchFamily="2" charset="-127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500"/>
                        </a:spcAft>
                      </a:pPr>
                      <a:r>
                        <a:rPr lang="ru-RU" sz="800" dirty="0" err="1">
                          <a:effectLst/>
                        </a:rPr>
                        <a:t>Aerofit</a:t>
                      </a:r>
                      <a:r>
                        <a:rPr lang="ru-RU" sz="800" dirty="0">
                          <a:effectLst/>
                        </a:rPr>
                        <a:t> X6-FR LED</a:t>
                      </a:r>
                      <a:r>
                        <a:rPr lang="en-US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500"/>
                        </a:spcAft>
                      </a:pPr>
                      <a:r>
                        <a:rPr lang="ru-RU" sz="800" dirty="0">
                          <a:effectLst/>
                        </a:rPr>
                        <a:t>DHZ AMT 9100</a:t>
                      </a:r>
                      <a:r>
                        <a:rPr lang="en-US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</a:rPr>
                        <a:t>Carpe Diem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2946970203"/>
                  </a:ext>
                </a:extLst>
              </a:tr>
              <a:tr h="124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Цена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548 890 руб.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r>
                        <a:rPr lang="en-US" sz="800" dirty="0">
                          <a:effectLst/>
                        </a:rPr>
                        <a:t>55 600 </a:t>
                      </a:r>
                      <a:r>
                        <a:rPr lang="ru-RU" sz="800" dirty="0">
                          <a:effectLst/>
                        </a:rPr>
                        <a:t>руб.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528780 руб.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404 366 руб.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150 000руб.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1440849212"/>
                  </a:ext>
                </a:extLst>
              </a:tr>
              <a:tr h="269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Наличие онлайн-систем(приложений)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2717831674"/>
                  </a:ext>
                </a:extLst>
              </a:tr>
              <a:tr h="657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Максимальный вес пользователя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182 кг.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160 кг.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180 кг.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159кг.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180 кг.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1461687911"/>
                  </a:ext>
                </a:extLst>
              </a:tr>
              <a:tr h="1272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Питание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Автономно от сети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Автономный генератор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генератор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аккумулятор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аккумулятор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258301479"/>
                  </a:ext>
                </a:extLst>
              </a:tr>
              <a:tr h="1925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Простата использования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+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269782788"/>
                  </a:ext>
                </a:extLst>
              </a:tr>
              <a:tr h="1925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Простата обслуживания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+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3304820700"/>
                  </a:ext>
                </a:extLst>
              </a:tr>
              <a:tr h="518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Интеграция с внешними системами 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USB (обновление ПО), iPod/iPhone (только зарядка), Ethernet RJ45, WI-FI 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USB, WI-FI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USB 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USB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</a:rPr>
                        <a:t>USB, WI-FI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1411833757"/>
                  </a:ext>
                </a:extLst>
              </a:tr>
              <a:tr h="124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Гарантия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5 лет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3 года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5 лет.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4 года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5лет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1880868202"/>
                  </a:ext>
                </a:extLst>
              </a:tr>
              <a:tr h="2578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Обширный выбор функции/ программ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4018189085"/>
                  </a:ext>
                </a:extLst>
              </a:tr>
              <a:tr h="124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Доступность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4262510548"/>
                  </a:ext>
                </a:extLst>
              </a:tr>
              <a:tr h="1272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Актуальность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+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</a:rPr>
                        <a:t>+</a:t>
                      </a:r>
                      <a:endParaRPr lang="ru-RU" sz="70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</a:rPr>
                        <a:t>+</a:t>
                      </a:r>
                      <a:endParaRPr lang="ru-RU" sz="700" dirty="0">
                        <a:effectLst/>
                        <a:latin typeface="Andale Mono" panose="020B0509000000000004" pitchFamily="49" charset="0"/>
                        <a:ea typeface="AppleGothic" pitchFamily="2" charset="-127"/>
                        <a:cs typeface="Times New Roman" panose="02020603050405020304" pitchFamily="18" charset="0"/>
                      </a:endParaRPr>
                    </a:p>
                  </a:txBody>
                  <a:tcPr marL="34058" marR="34058" marT="0" marB="0"/>
                </a:tc>
                <a:extLst>
                  <a:ext uri="{0D108BD9-81ED-4DB2-BD59-A6C34878D82A}">
                    <a16:rowId xmlns:a16="http://schemas.microsoft.com/office/drawing/2014/main" val="3385516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20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Дизайн нашего приложения</a:t>
            </a:r>
            <a:endParaRPr dirty="0"/>
          </a:p>
        </p:txBody>
      </p:sp>
      <p:sp>
        <p:nvSpPr>
          <p:cNvPr id="1946" name="Google Shape;1946;p2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0" name="Группа 9"/>
          <p:cNvGrpSpPr/>
          <p:nvPr/>
        </p:nvGrpSpPr>
        <p:grpSpPr>
          <a:xfrm>
            <a:off x="406295" y="1395907"/>
            <a:ext cx="1720490" cy="3568637"/>
            <a:chOff x="3711740" y="183951"/>
            <a:chExt cx="1720490" cy="3568637"/>
          </a:xfrm>
        </p:grpSpPr>
        <p:grpSp>
          <p:nvGrpSpPr>
            <p:cNvPr id="11" name="Google Shape;2092;p33"/>
            <p:cNvGrpSpPr/>
            <p:nvPr/>
          </p:nvGrpSpPr>
          <p:grpSpPr>
            <a:xfrm>
              <a:off x="3711740" y="183951"/>
              <a:ext cx="1720490" cy="3568637"/>
              <a:chOff x="2547150" y="238125"/>
              <a:chExt cx="2525675" cy="5238750"/>
            </a:xfrm>
          </p:grpSpPr>
          <p:sp>
            <p:nvSpPr>
              <p:cNvPr id="13" name="Google Shape;2093;p33"/>
              <p:cNvSpPr/>
              <p:nvPr/>
            </p:nvSpPr>
            <p:spPr>
              <a:xfrm>
                <a:off x="2547150" y="238125"/>
                <a:ext cx="252567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101027" h="209550" extrusionOk="0">
                    <a:moveTo>
                      <a:pt x="98629" y="18886"/>
                    </a:moveTo>
                    <a:lnTo>
                      <a:pt x="98629" y="190364"/>
                    </a:lnTo>
                    <a:lnTo>
                      <a:pt x="2398" y="190364"/>
                    </a:lnTo>
                    <a:lnTo>
                      <a:pt x="2398" y="18886"/>
                    </a:lnTo>
                    <a:close/>
                    <a:moveTo>
                      <a:pt x="10343" y="0"/>
                    </a:moveTo>
                    <a:lnTo>
                      <a:pt x="9293" y="75"/>
                    </a:lnTo>
                    <a:lnTo>
                      <a:pt x="8244" y="225"/>
                    </a:lnTo>
                    <a:lnTo>
                      <a:pt x="7270" y="450"/>
                    </a:lnTo>
                    <a:lnTo>
                      <a:pt x="6295" y="824"/>
                    </a:lnTo>
                    <a:lnTo>
                      <a:pt x="5396" y="1274"/>
                    </a:lnTo>
                    <a:lnTo>
                      <a:pt x="4572" y="1799"/>
                    </a:lnTo>
                    <a:lnTo>
                      <a:pt x="3747" y="2398"/>
                    </a:lnTo>
                    <a:lnTo>
                      <a:pt x="2998" y="3073"/>
                    </a:lnTo>
                    <a:lnTo>
                      <a:pt x="2323" y="3747"/>
                    </a:lnTo>
                    <a:lnTo>
                      <a:pt x="1724" y="4572"/>
                    </a:lnTo>
                    <a:lnTo>
                      <a:pt x="1199" y="5396"/>
                    </a:lnTo>
                    <a:lnTo>
                      <a:pt x="824" y="6370"/>
                    </a:lnTo>
                    <a:lnTo>
                      <a:pt x="450" y="7270"/>
                    </a:lnTo>
                    <a:lnTo>
                      <a:pt x="225" y="8319"/>
                    </a:lnTo>
                    <a:lnTo>
                      <a:pt x="0" y="9293"/>
                    </a:lnTo>
                    <a:lnTo>
                      <a:pt x="0" y="10343"/>
                    </a:lnTo>
                    <a:lnTo>
                      <a:pt x="0" y="199207"/>
                    </a:lnTo>
                    <a:lnTo>
                      <a:pt x="0" y="200257"/>
                    </a:lnTo>
                    <a:lnTo>
                      <a:pt x="225" y="201231"/>
                    </a:lnTo>
                    <a:lnTo>
                      <a:pt x="450" y="202280"/>
                    </a:lnTo>
                    <a:lnTo>
                      <a:pt x="824" y="203180"/>
                    </a:lnTo>
                    <a:lnTo>
                      <a:pt x="1199" y="204154"/>
                    </a:lnTo>
                    <a:lnTo>
                      <a:pt x="1724" y="204978"/>
                    </a:lnTo>
                    <a:lnTo>
                      <a:pt x="2323" y="205803"/>
                    </a:lnTo>
                    <a:lnTo>
                      <a:pt x="2998" y="206477"/>
                    </a:lnTo>
                    <a:lnTo>
                      <a:pt x="3747" y="207152"/>
                    </a:lnTo>
                    <a:lnTo>
                      <a:pt x="4572" y="207751"/>
                    </a:lnTo>
                    <a:lnTo>
                      <a:pt x="5396" y="208276"/>
                    </a:lnTo>
                    <a:lnTo>
                      <a:pt x="6295" y="208726"/>
                    </a:lnTo>
                    <a:lnTo>
                      <a:pt x="7270" y="209100"/>
                    </a:lnTo>
                    <a:lnTo>
                      <a:pt x="8244" y="209325"/>
                    </a:lnTo>
                    <a:lnTo>
                      <a:pt x="9293" y="209475"/>
                    </a:lnTo>
                    <a:lnTo>
                      <a:pt x="10343" y="209550"/>
                    </a:lnTo>
                    <a:lnTo>
                      <a:pt x="90610" y="209550"/>
                    </a:lnTo>
                    <a:lnTo>
                      <a:pt x="91659" y="209475"/>
                    </a:lnTo>
                    <a:lnTo>
                      <a:pt x="92708" y="209325"/>
                    </a:lnTo>
                    <a:lnTo>
                      <a:pt x="93682" y="209100"/>
                    </a:lnTo>
                    <a:lnTo>
                      <a:pt x="94657" y="208726"/>
                    </a:lnTo>
                    <a:lnTo>
                      <a:pt x="95556" y="208276"/>
                    </a:lnTo>
                    <a:lnTo>
                      <a:pt x="96455" y="207751"/>
                    </a:lnTo>
                    <a:lnTo>
                      <a:pt x="97205" y="207152"/>
                    </a:lnTo>
                    <a:lnTo>
                      <a:pt x="97954" y="206477"/>
                    </a:lnTo>
                    <a:lnTo>
                      <a:pt x="98629" y="205803"/>
                    </a:lnTo>
                    <a:lnTo>
                      <a:pt x="99228" y="204978"/>
                    </a:lnTo>
                    <a:lnTo>
                      <a:pt x="99753" y="204154"/>
                    </a:lnTo>
                    <a:lnTo>
                      <a:pt x="100203" y="203180"/>
                    </a:lnTo>
                    <a:lnTo>
                      <a:pt x="100577" y="202280"/>
                    </a:lnTo>
                    <a:lnTo>
                      <a:pt x="100802" y="201231"/>
                    </a:lnTo>
                    <a:lnTo>
                      <a:pt x="100952" y="200257"/>
                    </a:lnTo>
                    <a:lnTo>
                      <a:pt x="101027" y="199207"/>
                    </a:lnTo>
                    <a:lnTo>
                      <a:pt x="101027" y="10343"/>
                    </a:lnTo>
                    <a:lnTo>
                      <a:pt x="100952" y="9293"/>
                    </a:lnTo>
                    <a:lnTo>
                      <a:pt x="100802" y="8319"/>
                    </a:lnTo>
                    <a:lnTo>
                      <a:pt x="100577" y="7270"/>
                    </a:lnTo>
                    <a:lnTo>
                      <a:pt x="100203" y="6370"/>
                    </a:lnTo>
                    <a:lnTo>
                      <a:pt x="99753" y="5396"/>
                    </a:lnTo>
                    <a:lnTo>
                      <a:pt x="99228" y="4572"/>
                    </a:lnTo>
                    <a:lnTo>
                      <a:pt x="98629" y="3747"/>
                    </a:lnTo>
                    <a:lnTo>
                      <a:pt x="97954" y="3073"/>
                    </a:lnTo>
                    <a:lnTo>
                      <a:pt x="97205" y="2398"/>
                    </a:lnTo>
                    <a:lnTo>
                      <a:pt x="96455" y="1799"/>
                    </a:lnTo>
                    <a:lnTo>
                      <a:pt x="95556" y="1274"/>
                    </a:lnTo>
                    <a:lnTo>
                      <a:pt x="94657" y="824"/>
                    </a:lnTo>
                    <a:lnTo>
                      <a:pt x="93682" y="450"/>
                    </a:lnTo>
                    <a:lnTo>
                      <a:pt x="92708" y="225"/>
                    </a:lnTo>
                    <a:lnTo>
                      <a:pt x="91659" y="75"/>
                    </a:lnTo>
                    <a:lnTo>
                      <a:pt x="906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94;p33"/>
              <p:cNvSpPr/>
              <p:nvPr/>
            </p:nvSpPr>
            <p:spPr>
              <a:xfrm>
                <a:off x="3557025" y="5147100"/>
                <a:ext cx="504050" cy="179900"/>
              </a:xfrm>
              <a:custGeom>
                <a:avLst/>
                <a:gdLst/>
                <a:ahLst/>
                <a:cxnLst/>
                <a:rect l="l" t="t" r="r" b="b"/>
                <a:pathLst>
                  <a:path w="20162" h="7196" extrusionOk="0">
                    <a:moveTo>
                      <a:pt x="3598" y="0"/>
                    </a:moveTo>
                    <a:lnTo>
                      <a:pt x="2849" y="75"/>
                    </a:lnTo>
                    <a:lnTo>
                      <a:pt x="2174" y="300"/>
                    </a:lnTo>
                    <a:lnTo>
                      <a:pt x="1575" y="600"/>
                    </a:lnTo>
                    <a:lnTo>
                      <a:pt x="1050" y="1050"/>
                    </a:lnTo>
                    <a:lnTo>
                      <a:pt x="600" y="1574"/>
                    </a:lnTo>
                    <a:lnTo>
                      <a:pt x="301" y="2174"/>
                    </a:lnTo>
                    <a:lnTo>
                      <a:pt x="76" y="2848"/>
                    </a:lnTo>
                    <a:lnTo>
                      <a:pt x="1" y="3598"/>
                    </a:lnTo>
                    <a:lnTo>
                      <a:pt x="76" y="4347"/>
                    </a:lnTo>
                    <a:lnTo>
                      <a:pt x="301" y="5022"/>
                    </a:lnTo>
                    <a:lnTo>
                      <a:pt x="600" y="5621"/>
                    </a:lnTo>
                    <a:lnTo>
                      <a:pt x="1050" y="6146"/>
                    </a:lnTo>
                    <a:lnTo>
                      <a:pt x="1575" y="6596"/>
                    </a:lnTo>
                    <a:lnTo>
                      <a:pt x="2174" y="6896"/>
                    </a:lnTo>
                    <a:lnTo>
                      <a:pt x="2849" y="7120"/>
                    </a:lnTo>
                    <a:lnTo>
                      <a:pt x="3598" y="7195"/>
                    </a:lnTo>
                    <a:lnTo>
                      <a:pt x="16639" y="7195"/>
                    </a:lnTo>
                    <a:lnTo>
                      <a:pt x="17313" y="7120"/>
                    </a:lnTo>
                    <a:lnTo>
                      <a:pt x="17988" y="6896"/>
                    </a:lnTo>
                    <a:lnTo>
                      <a:pt x="18587" y="6596"/>
                    </a:lnTo>
                    <a:lnTo>
                      <a:pt x="19112" y="6146"/>
                    </a:lnTo>
                    <a:lnTo>
                      <a:pt x="19562" y="5621"/>
                    </a:lnTo>
                    <a:lnTo>
                      <a:pt x="19861" y="5022"/>
                    </a:lnTo>
                    <a:lnTo>
                      <a:pt x="20086" y="4347"/>
                    </a:lnTo>
                    <a:lnTo>
                      <a:pt x="20161" y="3598"/>
                    </a:lnTo>
                    <a:lnTo>
                      <a:pt x="20086" y="2848"/>
                    </a:lnTo>
                    <a:lnTo>
                      <a:pt x="19861" y="2174"/>
                    </a:lnTo>
                    <a:lnTo>
                      <a:pt x="19562" y="1574"/>
                    </a:lnTo>
                    <a:lnTo>
                      <a:pt x="19112" y="1050"/>
                    </a:lnTo>
                    <a:lnTo>
                      <a:pt x="18587" y="600"/>
                    </a:lnTo>
                    <a:lnTo>
                      <a:pt x="17988" y="300"/>
                    </a:lnTo>
                    <a:lnTo>
                      <a:pt x="17313" y="75"/>
                    </a:lnTo>
                    <a:lnTo>
                      <a:pt x="166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95;p33"/>
              <p:cNvSpPr/>
              <p:nvPr/>
            </p:nvSpPr>
            <p:spPr>
              <a:xfrm>
                <a:off x="3008050" y="423600"/>
                <a:ext cx="99325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3973" extrusionOk="0">
                    <a:moveTo>
                      <a:pt x="2024" y="1"/>
                    </a:moveTo>
                    <a:lnTo>
                      <a:pt x="1575" y="76"/>
                    </a:lnTo>
                    <a:lnTo>
                      <a:pt x="1200" y="151"/>
                    </a:lnTo>
                    <a:lnTo>
                      <a:pt x="900" y="375"/>
                    </a:lnTo>
                    <a:lnTo>
                      <a:pt x="600" y="600"/>
                    </a:lnTo>
                    <a:lnTo>
                      <a:pt x="375" y="900"/>
                    </a:lnTo>
                    <a:lnTo>
                      <a:pt x="151" y="1200"/>
                    </a:lnTo>
                    <a:lnTo>
                      <a:pt x="76" y="1575"/>
                    </a:lnTo>
                    <a:lnTo>
                      <a:pt x="1" y="2024"/>
                    </a:lnTo>
                    <a:lnTo>
                      <a:pt x="76" y="2399"/>
                    </a:lnTo>
                    <a:lnTo>
                      <a:pt x="151" y="2774"/>
                    </a:lnTo>
                    <a:lnTo>
                      <a:pt x="375" y="3073"/>
                    </a:lnTo>
                    <a:lnTo>
                      <a:pt x="600" y="3373"/>
                    </a:lnTo>
                    <a:lnTo>
                      <a:pt x="900" y="3673"/>
                    </a:lnTo>
                    <a:lnTo>
                      <a:pt x="1200" y="3823"/>
                    </a:lnTo>
                    <a:lnTo>
                      <a:pt x="1575" y="3973"/>
                    </a:lnTo>
                    <a:lnTo>
                      <a:pt x="2399" y="3973"/>
                    </a:lnTo>
                    <a:lnTo>
                      <a:pt x="2774" y="3823"/>
                    </a:lnTo>
                    <a:lnTo>
                      <a:pt x="3073" y="3673"/>
                    </a:lnTo>
                    <a:lnTo>
                      <a:pt x="3373" y="3373"/>
                    </a:lnTo>
                    <a:lnTo>
                      <a:pt x="3598" y="3073"/>
                    </a:lnTo>
                    <a:lnTo>
                      <a:pt x="3823" y="2774"/>
                    </a:lnTo>
                    <a:lnTo>
                      <a:pt x="3898" y="2399"/>
                    </a:lnTo>
                    <a:lnTo>
                      <a:pt x="3973" y="2024"/>
                    </a:lnTo>
                    <a:lnTo>
                      <a:pt x="3898" y="1575"/>
                    </a:lnTo>
                    <a:lnTo>
                      <a:pt x="3823" y="1200"/>
                    </a:lnTo>
                    <a:lnTo>
                      <a:pt x="3598" y="900"/>
                    </a:lnTo>
                    <a:lnTo>
                      <a:pt x="3373" y="600"/>
                    </a:lnTo>
                    <a:lnTo>
                      <a:pt x="3073" y="375"/>
                    </a:lnTo>
                    <a:lnTo>
                      <a:pt x="2774" y="151"/>
                    </a:lnTo>
                    <a:lnTo>
                      <a:pt x="2399" y="76"/>
                    </a:lnTo>
                    <a:lnTo>
                      <a:pt x="202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96;p33"/>
              <p:cNvSpPr/>
              <p:nvPr/>
            </p:nvSpPr>
            <p:spPr>
              <a:xfrm>
                <a:off x="3566400" y="434850"/>
                <a:ext cx="487175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19487" h="3074" extrusionOk="0">
                    <a:moveTo>
                      <a:pt x="1275" y="0"/>
                    </a:moveTo>
                    <a:lnTo>
                      <a:pt x="1050" y="75"/>
                    </a:lnTo>
                    <a:lnTo>
                      <a:pt x="750" y="150"/>
                    </a:lnTo>
                    <a:lnTo>
                      <a:pt x="525" y="300"/>
                    </a:lnTo>
                    <a:lnTo>
                      <a:pt x="375" y="450"/>
                    </a:lnTo>
                    <a:lnTo>
                      <a:pt x="225" y="675"/>
                    </a:lnTo>
                    <a:lnTo>
                      <a:pt x="75" y="975"/>
                    </a:lnTo>
                    <a:lnTo>
                      <a:pt x="1" y="1274"/>
                    </a:lnTo>
                    <a:lnTo>
                      <a:pt x="1" y="1574"/>
                    </a:lnTo>
                    <a:lnTo>
                      <a:pt x="1" y="1874"/>
                    </a:lnTo>
                    <a:lnTo>
                      <a:pt x="75" y="2174"/>
                    </a:lnTo>
                    <a:lnTo>
                      <a:pt x="225" y="2399"/>
                    </a:lnTo>
                    <a:lnTo>
                      <a:pt x="375" y="2623"/>
                    </a:lnTo>
                    <a:lnTo>
                      <a:pt x="525" y="2773"/>
                    </a:lnTo>
                    <a:lnTo>
                      <a:pt x="750" y="2923"/>
                    </a:lnTo>
                    <a:lnTo>
                      <a:pt x="1050" y="2998"/>
                    </a:lnTo>
                    <a:lnTo>
                      <a:pt x="1275" y="3073"/>
                    </a:lnTo>
                    <a:lnTo>
                      <a:pt x="18137" y="3073"/>
                    </a:lnTo>
                    <a:lnTo>
                      <a:pt x="18437" y="2998"/>
                    </a:lnTo>
                    <a:lnTo>
                      <a:pt x="18662" y="2923"/>
                    </a:lnTo>
                    <a:lnTo>
                      <a:pt x="18887" y="2773"/>
                    </a:lnTo>
                    <a:lnTo>
                      <a:pt x="19112" y="2623"/>
                    </a:lnTo>
                    <a:lnTo>
                      <a:pt x="19262" y="2399"/>
                    </a:lnTo>
                    <a:lnTo>
                      <a:pt x="19337" y="2174"/>
                    </a:lnTo>
                    <a:lnTo>
                      <a:pt x="19412" y="1874"/>
                    </a:lnTo>
                    <a:lnTo>
                      <a:pt x="19486" y="1574"/>
                    </a:lnTo>
                    <a:lnTo>
                      <a:pt x="19412" y="1274"/>
                    </a:lnTo>
                    <a:lnTo>
                      <a:pt x="19337" y="975"/>
                    </a:lnTo>
                    <a:lnTo>
                      <a:pt x="19262" y="675"/>
                    </a:lnTo>
                    <a:lnTo>
                      <a:pt x="19112" y="450"/>
                    </a:lnTo>
                    <a:lnTo>
                      <a:pt x="18887" y="300"/>
                    </a:lnTo>
                    <a:lnTo>
                      <a:pt x="18662" y="150"/>
                    </a:lnTo>
                    <a:lnTo>
                      <a:pt x="18437" y="75"/>
                    </a:lnTo>
                    <a:lnTo>
                      <a:pt x="181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" name="Picture 2" descr="https://sun9-54.userapi.com/c206816/v206816869/3e419/ATCzRfWvHT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818" y="516891"/>
              <a:ext cx="1629300" cy="290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2541494" y="1395906"/>
            <a:ext cx="1720490" cy="3568637"/>
            <a:chOff x="4717886" y="548135"/>
            <a:chExt cx="1720490" cy="3568637"/>
          </a:xfrm>
        </p:grpSpPr>
        <p:sp>
          <p:nvSpPr>
            <p:cNvPr id="18" name="Google Shape;2093;p33"/>
            <p:cNvSpPr/>
            <p:nvPr/>
          </p:nvSpPr>
          <p:spPr>
            <a:xfrm>
              <a:off x="4717886" y="548135"/>
              <a:ext cx="1720490" cy="3568637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F3DF939-A427-D042-8F09-EDEE623AD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2" t="2532" r="2753" b="1055"/>
            <a:stretch/>
          </p:blipFill>
          <p:spPr>
            <a:xfrm>
              <a:off x="4772884" y="879802"/>
              <a:ext cx="1610493" cy="2935454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4712500" y="1395905"/>
            <a:ext cx="1720490" cy="3568637"/>
            <a:chOff x="6915327" y="575974"/>
            <a:chExt cx="1720490" cy="3568637"/>
          </a:xfrm>
        </p:grpSpPr>
        <p:sp>
          <p:nvSpPr>
            <p:cNvPr id="21" name="Google Shape;2093;p33"/>
            <p:cNvSpPr/>
            <p:nvPr/>
          </p:nvSpPr>
          <p:spPr>
            <a:xfrm>
              <a:off x="6915327" y="575974"/>
              <a:ext cx="1720490" cy="3568637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158882B-3AC8-1646-8F99-C094D0C44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6" t="2898" r="3429"/>
            <a:stretch/>
          </p:blipFill>
          <p:spPr>
            <a:xfrm>
              <a:off x="6989380" y="917273"/>
              <a:ext cx="1587062" cy="287696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6883506" y="1391366"/>
            <a:ext cx="1720490" cy="3568637"/>
            <a:chOff x="5792636" y="360499"/>
            <a:chExt cx="1720490" cy="3568637"/>
          </a:xfrm>
        </p:grpSpPr>
        <p:sp>
          <p:nvSpPr>
            <p:cNvPr id="24" name="Google Shape;2093;p33"/>
            <p:cNvSpPr/>
            <p:nvPr/>
          </p:nvSpPr>
          <p:spPr>
            <a:xfrm>
              <a:off x="5792636" y="360499"/>
              <a:ext cx="1720490" cy="3568637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5B02593-14EE-354A-8361-38AE27639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42" t="2840" r="4273" b="1231"/>
            <a:stretch/>
          </p:blipFill>
          <p:spPr>
            <a:xfrm>
              <a:off x="5833107" y="692952"/>
              <a:ext cx="1639548" cy="29037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25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3" name="Группа 22"/>
          <p:cNvGrpSpPr/>
          <p:nvPr/>
        </p:nvGrpSpPr>
        <p:grpSpPr>
          <a:xfrm>
            <a:off x="743977" y="676005"/>
            <a:ext cx="1906072" cy="3924637"/>
            <a:chOff x="3474882" y="354129"/>
            <a:chExt cx="1720490" cy="3568637"/>
          </a:xfrm>
        </p:grpSpPr>
        <p:sp>
          <p:nvSpPr>
            <p:cNvPr id="24" name="Google Shape;2093;p33"/>
            <p:cNvSpPr/>
            <p:nvPr/>
          </p:nvSpPr>
          <p:spPr>
            <a:xfrm>
              <a:off x="3474882" y="354129"/>
              <a:ext cx="1720490" cy="3568637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" name="Picture 6" descr="https://sun9-58.userapi.com/c205128/v205128869/3e82a/AmNLlNdS3S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077" y="677600"/>
              <a:ext cx="1642100" cy="2921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593737" y="676263"/>
            <a:ext cx="1943263" cy="3924379"/>
            <a:chOff x="6706750" y="650763"/>
            <a:chExt cx="1720490" cy="3568637"/>
          </a:xfrm>
        </p:grpSpPr>
        <p:grpSp>
          <p:nvGrpSpPr>
            <p:cNvPr id="27" name="Google Shape;2092;p33"/>
            <p:cNvGrpSpPr/>
            <p:nvPr/>
          </p:nvGrpSpPr>
          <p:grpSpPr>
            <a:xfrm>
              <a:off x="6706750" y="650763"/>
              <a:ext cx="1720490" cy="3568637"/>
              <a:chOff x="2547150" y="238125"/>
              <a:chExt cx="2525675" cy="5238750"/>
            </a:xfrm>
          </p:grpSpPr>
          <p:sp>
            <p:nvSpPr>
              <p:cNvPr id="29" name="Google Shape;2093;p33"/>
              <p:cNvSpPr/>
              <p:nvPr/>
            </p:nvSpPr>
            <p:spPr>
              <a:xfrm>
                <a:off x="2547150" y="238125"/>
                <a:ext cx="252567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101027" h="209550" extrusionOk="0">
                    <a:moveTo>
                      <a:pt x="98629" y="18886"/>
                    </a:moveTo>
                    <a:lnTo>
                      <a:pt x="98629" y="190364"/>
                    </a:lnTo>
                    <a:lnTo>
                      <a:pt x="2398" y="190364"/>
                    </a:lnTo>
                    <a:lnTo>
                      <a:pt x="2398" y="18886"/>
                    </a:lnTo>
                    <a:close/>
                    <a:moveTo>
                      <a:pt x="10343" y="0"/>
                    </a:moveTo>
                    <a:lnTo>
                      <a:pt x="9293" y="75"/>
                    </a:lnTo>
                    <a:lnTo>
                      <a:pt x="8244" y="225"/>
                    </a:lnTo>
                    <a:lnTo>
                      <a:pt x="7270" y="450"/>
                    </a:lnTo>
                    <a:lnTo>
                      <a:pt x="6295" y="824"/>
                    </a:lnTo>
                    <a:lnTo>
                      <a:pt x="5396" y="1274"/>
                    </a:lnTo>
                    <a:lnTo>
                      <a:pt x="4572" y="1799"/>
                    </a:lnTo>
                    <a:lnTo>
                      <a:pt x="3747" y="2398"/>
                    </a:lnTo>
                    <a:lnTo>
                      <a:pt x="2998" y="3073"/>
                    </a:lnTo>
                    <a:lnTo>
                      <a:pt x="2323" y="3747"/>
                    </a:lnTo>
                    <a:lnTo>
                      <a:pt x="1724" y="4572"/>
                    </a:lnTo>
                    <a:lnTo>
                      <a:pt x="1199" y="5396"/>
                    </a:lnTo>
                    <a:lnTo>
                      <a:pt x="824" y="6370"/>
                    </a:lnTo>
                    <a:lnTo>
                      <a:pt x="450" y="7270"/>
                    </a:lnTo>
                    <a:lnTo>
                      <a:pt x="225" y="8319"/>
                    </a:lnTo>
                    <a:lnTo>
                      <a:pt x="0" y="9293"/>
                    </a:lnTo>
                    <a:lnTo>
                      <a:pt x="0" y="10343"/>
                    </a:lnTo>
                    <a:lnTo>
                      <a:pt x="0" y="199207"/>
                    </a:lnTo>
                    <a:lnTo>
                      <a:pt x="0" y="200257"/>
                    </a:lnTo>
                    <a:lnTo>
                      <a:pt x="225" y="201231"/>
                    </a:lnTo>
                    <a:lnTo>
                      <a:pt x="450" y="202280"/>
                    </a:lnTo>
                    <a:lnTo>
                      <a:pt x="824" y="203180"/>
                    </a:lnTo>
                    <a:lnTo>
                      <a:pt x="1199" y="204154"/>
                    </a:lnTo>
                    <a:lnTo>
                      <a:pt x="1724" y="204978"/>
                    </a:lnTo>
                    <a:lnTo>
                      <a:pt x="2323" y="205803"/>
                    </a:lnTo>
                    <a:lnTo>
                      <a:pt x="2998" y="206477"/>
                    </a:lnTo>
                    <a:lnTo>
                      <a:pt x="3747" y="207152"/>
                    </a:lnTo>
                    <a:lnTo>
                      <a:pt x="4572" y="207751"/>
                    </a:lnTo>
                    <a:lnTo>
                      <a:pt x="5396" y="208276"/>
                    </a:lnTo>
                    <a:lnTo>
                      <a:pt x="6295" y="208726"/>
                    </a:lnTo>
                    <a:lnTo>
                      <a:pt x="7270" y="209100"/>
                    </a:lnTo>
                    <a:lnTo>
                      <a:pt x="8244" y="209325"/>
                    </a:lnTo>
                    <a:lnTo>
                      <a:pt x="9293" y="209475"/>
                    </a:lnTo>
                    <a:lnTo>
                      <a:pt x="10343" y="209550"/>
                    </a:lnTo>
                    <a:lnTo>
                      <a:pt x="90610" y="209550"/>
                    </a:lnTo>
                    <a:lnTo>
                      <a:pt x="91659" y="209475"/>
                    </a:lnTo>
                    <a:lnTo>
                      <a:pt x="92708" y="209325"/>
                    </a:lnTo>
                    <a:lnTo>
                      <a:pt x="93682" y="209100"/>
                    </a:lnTo>
                    <a:lnTo>
                      <a:pt x="94657" y="208726"/>
                    </a:lnTo>
                    <a:lnTo>
                      <a:pt x="95556" y="208276"/>
                    </a:lnTo>
                    <a:lnTo>
                      <a:pt x="96455" y="207751"/>
                    </a:lnTo>
                    <a:lnTo>
                      <a:pt x="97205" y="207152"/>
                    </a:lnTo>
                    <a:lnTo>
                      <a:pt x="97954" y="206477"/>
                    </a:lnTo>
                    <a:lnTo>
                      <a:pt x="98629" y="205803"/>
                    </a:lnTo>
                    <a:lnTo>
                      <a:pt x="99228" y="204978"/>
                    </a:lnTo>
                    <a:lnTo>
                      <a:pt x="99753" y="204154"/>
                    </a:lnTo>
                    <a:lnTo>
                      <a:pt x="100203" y="203180"/>
                    </a:lnTo>
                    <a:lnTo>
                      <a:pt x="100577" y="202280"/>
                    </a:lnTo>
                    <a:lnTo>
                      <a:pt x="100802" y="201231"/>
                    </a:lnTo>
                    <a:lnTo>
                      <a:pt x="100952" y="200257"/>
                    </a:lnTo>
                    <a:lnTo>
                      <a:pt x="101027" y="199207"/>
                    </a:lnTo>
                    <a:lnTo>
                      <a:pt x="101027" y="10343"/>
                    </a:lnTo>
                    <a:lnTo>
                      <a:pt x="100952" y="9293"/>
                    </a:lnTo>
                    <a:lnTo>
                      <a:pt x="100802" y="8319"/>
                    </a:lnTo>
                    <a:lnTo>
                      <a:pt x="100577" y="7270"/>
                    </a:lnTo>
                    <a:lnTo>
                      <a:pt x="100203" y="6370"/>
                    </a:lnTo>
                    <a:lnTo>
                      <a:pt x="99753" y="5396"/>
                    </a:lnTo>
                    <a:lnTo>
                      <a:pt x="99228" y="4572"/>
                    </a:lnTo>
                    <a:lnTo>
                      <a:pt x="98629" y="3747"/>
                    </a:lnTo>
                    <a:lnTo>
                      <a:pt x="97954" y="3073"/>
                    </a:lnTo>
                    <a:lnTo>
                      <a:pt x="97205" y="2398"/>
                    </a:lnTo>
                    <a:lnTo>
                      <a:pt x="96455" y="1799"/>
                    </a:lnTo>
                    <a:lnTo>
                      <a:pt x="95556" y="1274"/>
                    </a:lnTo>
                    <a:lnTo>
                      <a:pt x="94657" y="824"/>
                    </a:lnTo>
                    <a:lnTo>
                      <a:pt x="93682" y="450"/>
                    </a:lnTo>
                    <a:lnTo>
                      <a:pt x="92708" y="225"/>
                    </a:lnTo>
                    <a:lnTo>
                      <a:pt x="91659" y="75"/>
                    </a:lnTo>
                    <a:lnTo>
                      <a:pt x="906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94;p33"/>
              <p:cNvSpPr/>
              <p:nvPr/>
            </p:nvSpPr>
            <p:spPr>
              <a:xfrm>
                <a:off x="3557025" y="5147100"/>
                <a:ext cx="504050" cy="179900"/>
              </a:xfrm>
              <a:custGeom>
                <a:avLst/>
                <a:gdLst/>
                <a:ahLst/>
                <a:cxnLst/>
                <a:rect l="l" t="t" r="r" b="b"/>
                <a:pathLst>
                  <a:path w="20162" h="7196" extrusionOk="0">
                    <a:moveTo>
                      <a:pt x="3598" y="0"/>
                    </a:moveTo>
                    <a:lnTo>
                      <a:pt x="2849" y="75"/>
                    </a:lnTo>
                    <a:lnTo>
                      <a:pt x="2174" y="300"/>
                    </a:lnTo>
                    <a:lnTo>
                      <a:pt x="1575" y="600"/>
                    </a:lnTo>
                    <a:lnTo>
                      <a:pt x="1050" y="1050"/>
                    </a:lnTo>
                    <a:lnTo>
                      <a:pt x="600" y="1574"/>
                    </a:lnTo>
                    <a:lnTo>
                      <a:pt x="301" y="2174"/>
                    </a:lnTo>
                    <a:lnTo>
                      <a:pt x="76" y="2848"/>
                    </a:lnTo>
                    <a:lnTo>
                      <a:pt x="1" y="3598"/>
                    </a:lnTo>
                    <a:lnTo>
                      <a:pt x="76" y="4347"/>
                    </a:lnTo>
                    <a:lnTo>
                      <a:pt x="301" y="5022"/>
                    </a:lnTo>
                    <a:lnTo>
                      <a:pt x="600" y="5621"/>
                    </a:lnTo>
                    <a:lnTo>
                      <a:pt x="1050" y="6146"/>
                    </a:lnTo>
                    <a:lnTo>
                      <a:pt x="1575" y="6596"/>
                    </a:lnTo>
                    <a:lnTo>
                      <a:pt x="2174" y="6896"/>
                    </a:lnTo>
                    <a:lnTo>
                      <a:pt x="2849" y="7120"/>
                    </a:lnTo>
                    <a:lnTo>
                      <a:pt x="3598" y="7195"/>
                    </a:lnTo>
                    <a:lnTo>
                      <a:pt x="16639" y="7195"/>
                    </a:lnTo>
                    <a:lnTo>
                      <a:pt x="17313" y="7120"/>
                    </a:lnTo>
                    <a:lnTo>
                      <a:pt x="17988" y="6896"/>
                    </a:lnTo>
                    <a:lnTo>
                      <a:pt x="18587" y="6596"/>
                    </a:lnTo>
                    <a:lnTo>
                      <a:pt x="19112" y="6146"/>
                    </a:lnTo>
                    <a:lnTo>
                      <a:pt x="19562" y="5621"/>
                    </a:lnTo>
                    <a:lnTo>
                      <a:pt x="19861" y="5022"/>
                    </a:lnTo>
                    <a:lnTo>
                      <a:pt x="20086" y="4347"/>
                    </a:lnTo>
                    <a:lnTo>
                      <a:pt x="20161" y="3598"/>
                    </a:lnTo>
                    <a:lnTo>
                      <a:pt x="20086" y="2848"/>
                    </a:lnTo>
                    <a:lnTo>
                      <a:pt x="19861" y="2174"/>
                    </a:lnTo>
                    <a:lnTo>
                      <a:pt x="19562" y="1574"/>
                    </a:lnTo>
                    <a:lnTo>
                      <a:pt x="19112" y="1050"/>
                    </a:lnTo>
                    <a:lnTo>
                      <a:pt x="18587" y="600"/>
                    </a:lnTo>
                    <a:lnTo>
                      <a:pt x="17988" y="300"/>
                    </a:lnTo>
                    <a:lnTo>
                      <a:pt x="17313" y="75"/>
                    </a:lnTo>
                    <a:lnTo>
                      <a:pt x="166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95;p33"/>
              <p:cNvSpPr/>
              <p:nvPr/>
            </p:nvSpPr>
            <p:spPr>
              <a:xfrm>
                <a:off x="3008050" y="423600"/>
                <a:ext cx="99325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3973" extrusionOk="0">
                    <a:moveTo>
                      <a:pt x="2024" y="1"/>
                    </a:moveTo>
                    <a:lnTo>
                      <a:pt x="1575" y="76"/>
                    </a:lnTo>
                    <a:lnTo>
                      <a:pt x="1200" y="151"/>
                    </a:lnTo>
                    <a:lnTo>
                      <a:pt x="900" y="375"/>
                    </a:lnTo>
                    <a:lnTo>
                      <a:pt x="600" y="600"/>
                    </a:lnTo>
                    <a:lnTo>
                      <a:pt x="375" y="900"/>
                    </a:lnTo>
                    <a:lnTo>
                      <a:pt x="151" y="1200"/>
                    </a:lnTo>
                    <a:lnTo>
                      <a:pt x="76" y="1575"/>
                    </a:lnTo>
                    <a:lnTo>
                      <a:pt x="1" y="2024"/>
                    </a:lnTo>
                    <a:lnTo>
                      <a:pt x="76" y="2399"/>
                    </a:lnTo>
                    <a:lnTo>
                      <a:pt x="151" y="2774"/>
                    </a:lnTo>
                    <a:lnTo>
                      <a:pt x="375" y="3073"/>
                    </a:lnTo>
                    <a:lnTo>
                      <a:pt x="600" y="3373"/>
                    </a:lnTo>
                    <a:lnTo>
                      <a:pt x="900" y="3673"/>
                    </a:lnTo>
                    <a:lnTo>
                      <a:pt x="1200" y="3823"/>
                    </a:lnTo>
                    <a:lnTo>
                      <a:pt x="1575" y="3973"/>
                    </a:lnTo>
                    <a:lnTo>
                      <a:pt x="2399" y="3973"/>
                    </a:lnTo>
                    <a:lnTo>
                      <a:pt x="2774" y="3823"/>
                    </a:lnTo>
                    <a:lnTo>
                      <a:pt x="3073" y="3673"/>
                    </a:lnTo>
                    <a:lnTo>
                      <a:pt x="3373" y="3373"/>
                    </a:lnTo>
                    <a:lnTo>
                      <a:pt x="3598" y="3073"/>
                    </a:lnTo>
                    <a:lnTo>
                      <a:pt x="3823" y="2774"/>
                    </a:lnTo>
                    <a:lnTo>
                      <a:pt x="3898" y="2399"/>
                    </a:lnTo>
                    <a:lnTo>
                      <a:pt x="3973" y="2024"/>
                    </a:lnTo>
                    <a:lnTo>
                      <a:pt x="3898" y="1575"/>
                    </a:lnTo>
                    <a:lnTo>
                      <a:pt x="3823" y="1200"/>
                    </a:lnTo>
                    <a:lnTo>
                      <a:pt x="3598" y="900"/>
                    </a:lnTo>
                    <a:lnTo>
                      <a:pt x="3373" y="600"/>
                    </a:lnTo>
                    <a:lnTo>
                      <a:pt x="3073" y="375"/>
                    </a:lnTo>
                    <a:lnTo>
                      <a:pt x="2774" y="151"/>
                    </a:lnTo>
                    <a:lnTo>
                      <a:pt x="2399" y="76"/>
                    </a:lnTo>
                    <a:lnTo>
                      <a:pt x="202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96;p33"/>
              <p:cNvSpPr/>
              <p:nvPr/>
            </p:nvSpPr>
            <p:spPr>
              <a:xfrm>
                <a:off x="3566400" y="434850"/>
                <a:ext cx="487175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19487" h="3074" extrusionOk="0">
                    <a:moveTo>
                      <a:pt x="1275" y="0"/>
                    </a:moveTo>
                    <a:lnTo>
                      <a:pt x="1050" y="75"/>
                    </a:lnTo>
                    <a:lnTo>
                      <a:pt x="750" y="150"/>
                    </a:lnTo>
                    <a:lnTo>
                      <a:pt x="525" y="300"/>
                    </a:lnTo>
                    <a:lnTo>
                      <a:pt x="375" y="450"/>
                    </a:lnTo>
                    <a:lnTo>
                      <a:pt x="225" y="675"/>
                    </a:lnTo>
                    <a:lnTo>
                      <a:pt x="75" y="975"/>
                    </a:lnTo>
                    <a:lnTo>
                      <a:pt x="1" y="1274"/>
                    </a:lnTo>
                    <a:lnTo>
                      <a:pt x="1" y="1574"/>
                    </a:lnTo>
                    <a:lnTo>
                      <a:pt x="1" y="1874"/>
                    </a:lnTo>
                    <a:lnTo>
                      <a:pt x="75" y="2174"/>
                    </a:lnTo>
                    <a:lnTo>
                      <a:pt x="225" y="2399"/>
                    </a:lnTo>
                    <a:lnTo>
                      <a:pt x="375" y="2623"/>
                    </a:lnTo>
                    <a:lnTo>
                      <a:pt x="525" y="2773"/>
                    </a:lnTo>
                    <a:lnTo>
                      <a:pt x="750" y="2923"/>
                    </a:lnTo>
                    <a:lnTo>
                      <a:pt x="1050" y="2998"/>
                    </a:lnTo>
                    <a:lnTo>
                      <a:pt x="1275" y="3073"/>
                    </a:lnTo>
                    <a:lnTo>
                      <a:pt x="18137" y="3073"/>
                    </a:lnTo>
                    <a:lnTo>
                      <a:pt x="18437" y="2998"/>
                    </a:lnTo>
                    <a:lnTo>
                      <a:pt x="18662" y="2923"/>
                    </a:lnTo>
                    <a:lnTo>
                      <a:pt x="18887" y="2773"/>
                    </a:lnTo>
                    <a:lnTo>
                      <a:pt x="19112" y="2623"/>
                    </a:lnTo>
                    <a:lnTo>
                      <a:pt x="19262" y="2399"/>
                    </a:lnTo>
                    <a:lnTo>
                      <a:pt x="19337" y="2174"/>
                    </a:lnTo>
                    <a:lnTo>
                      <a:pt x="19412" y="1874"/>
                    </a:lnTo>
                    <a:lnTo>
                      <a:pt x="19486" y="1574"/>
                    </a:lnTo>
                    <a:lnTo>
                      <a:pt x="19412" y="1274"/>
                    </a:lnTo>
                    <a:lnTo>
                      <a:pt x="19337" y="975"/>
                    </a:lnTo>
                    <a:lnTo>
                      <a:pt x="19262" y="675"/>
                    </a:lnTo>
                    <a:lnTo>
                      <a:pt x="19112" y="450"/>
                    </a:lnTo>
                    <a:lnTo>
                      <a:pt x="18887" y="300"/>
                    </a:lnTo>
                    <a:lnTo>
                      <a:pt x="18662" y="150"/>
                    </a:lnTo>
                    <a:lnTo>
                      <a:pt x="18437" y="75"/>
                    </a:lnTo>
                    <a:lnTo>
                      <a:pt x="181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" name="Picture 8" descr="https://sun9-63.userapi.com/c205224/v205224869/3d60f/9F-enjneXz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500" y="978778"/>
              <a:ext cx="1637711" cy="2913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480689" y="676263"/>
            <a:ext cx="1944708" cy="3924379"/>
            <a:chOff x="1703311" y="518575"/>
            <a:chExt cx="1720490" cy="3568637"/>
          </a:xfrm>
        </p:grpSpPr>
        <p:sp>
          <p:nvSpPr>
            <p:cNvPr id="34" name="Google Shape;2093;p33"/>
            <p:cNvSpPr/>
            <p:nvPr/>
          </p:nvSpPr>
          <p:spPr>
            <a:xfrm>
              <a:off x="1703311" y="518575"/>
              <a:ext cx="1720490" cy="3568637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" name="Picture 10" descr="https://sun9-24.userapi.com/c206528/v206528869/3e184/Mo5MzhpYdV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220" y="847433"/>
              <a:ext cx="1626394" cy="2910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2C3E50"/>
      </a:dk1>
      <a:lt1>
        <a:srgbClr val="FFFFFF"/>
      </a:lt1>
      <a:dk2>
        <a:srgbClr val="617A86"/>
      </a:dk2>
      <a:lt2>
        <a:srgbClr val="F5F6F7"/>
      </a:lt2>
      <a:accent1>
        <a:srgbClr val="F55D4B"/>
      </a:accent1>
      <a:accent2>
        <a:srgbClr val="992C26"/>
      </a:accent2>
      <a:accent3>
        <a:srgbClr val="72201C"/>
      </a:accent3>
      <a:accent4>
        <a:srgbClr val="BDD1D3"/>
      </a:accent4>
      <a:accent5>
        <a:srgbClr val="95A5A6"/>
      </a:accent5>
      <a:accent6>
        <a:srgbClr val="617A86"/>
      </a:accent6>
      <a:hlink>
        <a:srgbClr val="F55D4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490</Words>
  <Application>Microsoft Office PowerPoint</Application>
  <PresentationFormat>Экран (16:9)</PresentationFormat>
  <Paragraphs>197</Paragraphs>
  <Slides>19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Nathaniel template</vt:lpstr>
      <vt:lpstr>Capre Diem</vt:lpstr>
      <vt:lpstr>Идея проекта</vt:lpstr>
      <vt:lpstr> </vt:lpstr>
      <vt:lpstr>Стейкхолдеры</vt:lpstr>
      <vt:lpstr>. Функции «умного» спортивного комплекса</vt:lpstr>
      <vt:lpstr>Презентация PowerPoint</vt:lpstr>
      <vt:lpstr>Оценка рынка</vt:lpstr>
      <vt:lpstr>Дизайн нашего приложения</vt:lpstr>
      <vt:lpstr>Презентация PowerPoint</vt:lpstr>
      <vt:lpstr>Принцип работы</vt:lpstr>
      <vt:lpstr>Модель Спортивной площадки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Расчет расходов на необходимые запчасти</vt:lpstr>
      <vt:lpstr>Презентация PowerPoint</vt:lpstr>
      <vt:lpstr>  Наша команда 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Capre Diem</dc:title>
  <dc:creator>User</dc:creator>
  <cp:lastModifiedBy>Daniella Abdimalik kyzy</cp:lastModifiedBy>
  <cp:revision>230</cp:revision>
  <dcterms:modified xsi:type="dcterms:W3CDTF">2020-01-23T18:21:51Z</dcterms:modified>
</cp:coreProperties>
</file>