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EEB97-4CA1-488D-B0FD-0CEC07D60048}" v="119" dt="2019-01-13T13:48:09.707"/>
    <p1510:client id="{7AD73542-EB1D-43B1-BB9D-AEA4A55CE4F5}" v="4" dt="2019-01-14T12:33:08.253"/>
    <p1510:client id="{3EE3205B-8EA0-4572-99B2-4C72CBFF3777}" v="12" dt="2019-01-14T13:10:45.206"/>
    <p1510:client id="{CE7C71E5-72C9-41B1-95D2-F165C0A1F81E}" v="14" dt="2019-01-14T10:36:43.621"/>
    <p1510:client id="{E057262D-06DF-481C-B94F-D619CC2C005B}" v="81" dt="2019-01-14T11:12:16.522"/>
    <p1510:client id="{4A90E6F7-81F2-41BA-8E41-79436CA38AB8}" v="46" dt="2019-01-14T09:07:42.977"/>
    <p1510:client id="{02D28519-BBBC-4E43-B329-46B39EA2BE42}" v="17" dt="2019-01-14T12:28:16.885"/>
    <p1510:client id="{238E9978-0086-40F4-831B-3D7C4C7B96F0}" v="286" dt="2019-01-14T13:11:0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868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31DCC116-FC43-4533-B794-F61610E47321}"/>
    <pc:docChg chg="modSld">
      <pc:chgData name="Guest User" userId="" providerId="Windows Live" clId="Web-{31DCC116-FC43-4533-B794-F61610E47321}" dt="2019-01-14T09:11:08.856" v="7" actId="20577"/>
      <pc:docMkLst>
        <pc:docMk/>
      </pc:docMkLst>
      <pc:sldChg chg="modSp">
        <pc:chgData name="Guest User" userId="" providerId="Windows Live" clId="Web-{31DCC116-FC43-4533-B794-F61610E47321}" dt="2019-01-14T09:11:08.856" v="6" actId="20577"/>
        <pc:sldMkLst>
          <pc:docMk/>
          <pc:sldMk cId="2234295142" sldId="261"/>
        </pc:sldMkLst>
        <pc:spChg chg="mod">
          <ac:chgData name="Guest User" userId="" providerId="Windows Live" clId="Web-{31DCC116-FC43-4533-B794-F61610E47321}" dt="2019-01-14T09:11:08.856" v="6" actId="20577"/>
          <ac:spMkLst>
            <pc:docMk/>
            <pc:sldMk cId="2234295142" sldId="261"/>
            <ac:spMk id="3" creationId="{6B467C9F-785B-485A-96DA-FC07787378EB}"/>
          </ac:spMkLst>
        </pc:spChg>
      </pc:sldChg>
    </pc:docChg>
  </pc:docChgLst>
  <pc:docChgLst>
    <pc:chgData name="Dmitriy Ponomarev" userId="828cae2f82208b75" providerId="Windows Live" clId="Web-{2BD982BA-01E6-428D-80D3-35BD931C96EC}"/>
    <pc:docChg chg="addSld delSld modSld">
      <pc:chgData name="Dmitriy Ponomarev" userId="828cae2f82208b75" providerId="Windows Live" clId="Web-{2BD982BA-01E6-428D-80D3-35BD931C96EC}" dt="2019-01-13T09:06:59.385" v="1888" actId="1076"/>
      <pc:docMkLst>
        <pc:docMk/>
      </pc:docMkLst>
      <pc:sldChg chg="addSp delSp modSp">
        <pc:chgData name="Dmitriy Ponomarev" userId="828cae2f82208b75" providerId="Windows Live" clId="Web-{2BD982BA-01E6-428D-80D3-35BD931C96EC}" dt="2019-01-13T08:25:01.148" v="256" actId="20577"/>
        <pc:sldMkLst>
          <pc:docMk/>
          <pc:sldMk cId="1351651579" sldId="256"/>
        </pc:sldMkLst>
        <pc:spChg chg="mod">
          <ac:chgData name="Dmitriy Ponomarev" userId="828cae2f82208b75" providerId="Windows Live" clId="Web-{2BD982BA-01E6-428D-80D3-35BD931C96EC}" dt="2019-01-13T08:24:37.569" v="254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Dmitriy Ponomarev" userId="828cae2f82208b75" providerId="Windows Live" clId="Web-{2BD982BA-01E6-428D-80D3-35BD931C96EC}" dt="2019-01-13T08:25:01.148" v="256" actId="20577"/>
          <ac:spMkLst>
            <pc:docMk/>
            <pc:sldMk cId="1351651579" sldId="256"/>
            <ac:spMk id="3" creationId="{00000000-0000-0000-0000-000000000000}"/>
          </ac:spMkLst>
        </pc:spChg>
        <pc:spChg chg="add del mod">
          <ac:chgData name="Dmitriy Ponomarev" userId="828cae2f82208b75" providerId="Windows Live" clId="Web-{2BD982BA-01E6-428D-80D3-35BD931C96EC}" dt="2019-01-13T08:21:45.423" v="116"/>
          <ac:spMkLst>
            <pc:docMk/>
            <pc:sldMk cId="1351651579" sldId="256"/>
            <ac:spMk id="4" creationId="{65F8ABAA-3DB9-4F9B-81B6-E6C10DC912DA}"/>
          </ac:spMkLst>
        </pc:spChg>
        <pc:spChg chg="add mod">
          <ac:chgData name="Dmitriy Ponomarev" userId="828cae2f82208b75" providerId="Windows Live" clId="Web-{2BD982BA-01E6-428D-80D3-35BD931C96EC}" dt="2019-01-13T08:23:16.691" v="218" actId="1076"/>
          <ac:spMkLst>
            <pc:docMk/>
            <pc:sldMk cId="1351651579" sldId="256"/>
            <ac:spMk id="5" creationId="{3281DCB0-CBFC-48F1-9A74-ABE81F580379}"/>
          </ac:spMkLst>
        </pc:spChg>
      </pc:sldChg>
      <pc:sldChg chg="new del">
        <pc:chgData name="Dmitriy Ponomarev" userId="828cae2f82208b75" providerId="Windows Live" clId="Web-{2BD982BA-01E6-428D-80D3-35BD931C96EC}" dt="2019-01-13T08:14:38.425" v="1"/>
        <pc:sldMkLst>
          <pc:docMk/>
          <pc:sldMk cId="114167063" sldId="257"/>
        </pc:sldMkLst>
      </pc:sldChg>
      <pc:sldChg chg="modSp add replId">
        <pc:chgData name="Dmitriy Ponomarev" userId="828cae2f82208b75" providerId="Windows Live" clId="Web-{2BD982BA-01E6-428D-80D3-35BD931C96EC}" dt="2019-01-13T08:29:04.749" v="371" actId="20577"/>
        <pc:sldMkLst>
          <pc:docMk/>
          <pc:sldMk cId="3953034907" sldId="257"/>
        </pc:sldMkLst>
        <pc:spChg chg="mod">
          <ac:chgData name="Dmitriy Ponomarev" userId="828cae2f82208b75" providerId="Windows Live" clId="Web-{2BD982BA-01E6-428D-80D3-35BD931C96EC}" dt="2019-01-13T08:28:18.935" v="354" actId="20577"/>
          <ac:spMkLst>
            <pc:docMk/>
            <pc:sldMk cId="3953034907" sldId="257"/>
            <ac:spMk id="2" creationId="{00000000-0000-0000-0000-000000000000}"/>
          </ac:spMkLst>
        </pc:spChg>
        <pc:spChg chg="mod">
          <ac:chgData name="Dmitriy Ponomarev" userId="828cae2f82208b75" providerId="Windows Live" clId="Web-{2BD982BA-01E6-428D-80D3-35BD931C96EC}" dt="2019-01-13T08:29:04.749" v="371" actId="20577"/>
          <ac:spMkLst>
            <pc:docMk/>
            <pc:sldMk cId="3953034907" sldId="257"/>
            <ac:spMk id="3" creationId="{00000000-0000-0000-0000-000000000000}"/>
          </ac:spMkLst>
        </pc:spChg>
      </pc:sldChg>
      <pc:sldChg chg="addSp modSp add replId">
        <pc:chgData name="Dmitriy Ponomarev" userId="828cae2f82208b75" providerId="Windows Live" clId="Web-{2BD982BA-01E6-428D-80D3-35BD931C96EC}" dt="2019-01-13T09:06:46.306" v="1887" actId="1076"/>
        <pc:sldMkLst>
          <pc:docMk/>
          <pc:sldMk cId="2353710552" sldId="258"/>
        </pc:sldMkLst>
        <pc:spChg chg="mod">
          <ac:chgData name="Dmitriy Ponomarev" userId="828cae2f82208b75" providerId="Windows Live" clId="Web-{2BD982BA-01E6-428D-80D3-35BD931C96EC}" dt="2019-01-13T09:05:56.070" v="1876" actId="1076"/>
          <ac:spMkLst>
            <pc:docMk/>
            <pc:sldMk cId="2353710552" sldId="258"/>
            <ac:spMk id="2" creationId="{00000000-0000-0000-0000-000000000000}"/>
          </ac:spMkLst>
        </pc:spChg>
        <pc:spChg chg="mod">
          <ac:chgData name="Dmitriy Ponomarev" userId="828cae2f82208b75" providerId="Windows Live" clId="Web-{2BD982BA-01E6-428D-80D3-35BD931C96EC}" dt="2019-01-13T09:06:42.556" v="1883" actId="20577"/>
          <ac:spMkLst>
            <pc:docMk/>
            <pc:sldMk cId="2353710552" sldId="258"/>
            <ac:spMk id="3" creationId="{00000000-0000-0000-0000-000000000000}"/>
          </ac:spMkLst>
        </pc:spChg>
        <pc:picChg chg="add mod">
          <ac:chgData name="Dmitriy Ponomarev" userId="828cae2f82208b75" providerId="Windows Live" clId="Web-{2BD982BA-01E6-428D-80D3-35BD931C96EC}" dt="2019-01-13T09:06:46.306" v="1887" actId="1076"/>
          <ac:picMkLst>
            <pc:docMk/>
            <pc:sldMk cId="2353710552" sldId="258"/>
            <ac:picMk id="4" creationId="{57FCD6B8-F5E6-46CA-8B76-262EC7DF383C}"/>
          </ac:picMkLst>
        </pc:picChg>
      </pc:sldChg>
      <pc:sldChg chg="new mod modShow">
        <pc:chgData name="Dmitriy Ponomarev" userId="828cae2f82208b75" providerId="Windows Live" clId="Web-{2BD982BA-01E6-428D-80D3-35BD931C96EC}" dt="2019-01-13T08:37:04.687" v="837"/>
        <pc:sldMkLst>
          <pc:docMk/>
          <pc:sldMk cId="2493037013" sldId="259"/>
        </pc:sldMkLst>
      </pc:sldChg>
      <pc:sldChg chg="modSp add replId">
        <pc:chgData name="Dmitriy Ponomarev" userId="828cae2f82208b75" providerId="Windows Live" clId="Web-{2BD982BA-01E6-428D-80D3-35BD931C96EC}" dt="2019-01-13T08:49:57.414" v="1580" actId="20577"/>
        <pc:sldMkLst>
          <pc:docMk/>
          <pc:sldMk cId="3616396474" sldId="260"/>
        </pc:sldMkLst>
        <pc:spChg chg="mod">
          <ac:chgData name="Dmitriy Ponomarev" userId="828cae2f82208b75" providerId="Windows Live" clId="Web-{2BD982BA-01E6-428D-80D3-35BD931C96EC}" dt="2019-01-13T08:49:57.414" v="1580" actId="20577"/>
          <ac:spMkLst>
            <pc:docMk/>
            <pc:sldMk cId="3616396474" sldId="260"/>
            <ac:spMk id="3" creationId="{3942E9D0-C83A-49CB-97E3-40F2966ACAD4}"/>
          </ac:spMkLst>
        </pc:spChg>
      </pc:sldChg>
      <pc:sldChg chg="modSp new">
        <pc:chgData name="Dmitriy Ponomarev" userId="828cae2f82208b75" providerId="Windows Live" clId="Web-{2BD982BA-01E6-428D-80D3-35BD931C96EC}" dt="2019-01-13T09:06:59.385" v="1888" actId="1076"/>
        <pc:sldMkLst>
          <pc:docMk/>
          <pc:sldMk cId="2234295142" sldId="261"/>
        </pc:sldMkLst>
        <pc:spChg chg="mod">
          <ac:chgData name="Dmitriy Ponomarev" userId="828cae2f82208b75" providerId="Windows Live" clId="Web-{2BD982BA-01E6-428D-80D3-35BD931C96EC}" dt="2019-01-13T09:06:59.385" v="1888" actId="1076"/>
          <ac:spMkLst>
            <pc:docMk/>
            <pc:sldMk cId="2234295142" sldId="261"/>
            <ac:spMk id="2" creationId="{DC97F5E6-75C4-4F9A-8D42-CC4CAA6AFAF6}"/>
          </ac:spMkLst>
        </pc:spChg>
        <pc:spChg chg="mod">
          <ac:chgData name="Dmitriy Ponomarev" userId="828cae2f82208b75" providerId="Windows Live" clId="Web-{2BD982BA-01E6-428D-80D3-35BD931C96EC}" dt="2019-01-13T08:55:15.393" v="1868" actId="20577"/>
          <ac:spMkLst>
            <pc:docMk/>
            <pc:sldMk cId="2234295142" sldId="261"/>
            <ac:spMk id="3" creationId="{6B467C9F-785B-485A-96DA-FC07787378EB}"/>
          </ac:spMkLst>
        </pc:spChg>
      </pc:sldChg>
    </pc:docChg>
  </pc:docChgLst>
  <pc:docChgLst>
    <pc:chgData name="Dmitriy Ponomarev" userId="828cae2f82208b75" providerId="Windows Live" clId="Web-{51BB06C1-04F0-4DC3-9C08-6CFD5A2A1D69}"/>
    <pc:docChg chg="modSld">
      <pc:chgData name="Dmitriy Ponomarev" userId="828cae2f82208b75" providerId="Windows Live" clId="Web-{51BB06C1-04F0-4DC3-9C08-6CFD5A2A1D69}" dt="2019-01-13T08:58:47.494" v="194" actId="20577"/>
      <pc:docMkLst>
        <pc:docMk/>
      </pc:docMkLst>
      <pc:sldChg chg="modSp">
        <pc:chgData name="Dmitriy Ponomarev" userId="828cae2f82208b75" providerId="Windows Live" clId="Web-{51BB06C1-04F0-4DC3-9C08-6CFD5A2A1D69}" dt="2019-01-13T08:58:47.494" v="194" actId="20577"/>
        <pc:sldMkLst>
          <pc:docMk/>
          <pc:sldMk cId="2234295142" sldId="261"/>
        </pc:sldMkLst>
        <pc:spChg chg="mod">
          <ac:chgData name="Dmitriy Ponomarev" userId="828cae2f82208b75" providerId="Windows Live" clId="Web-{51BB06C1-04F0-4DC3-9C08-6CFD5A2A1D69}" dt="2019-01-13T08:58:47.494" v="194" actId="20577"/>
          <ac:spMkLst>
            <pc:docMk/>
            <pc:sldMk cId="2234295142" sldId="261"/>
            <ac:spMk id="2" creationId="{DC97F5E6-75C4-4F9A-8D42-CC4CAA6AFAF6}"/>
          </ac:spMkLst>
        </pc:spChg>
        <pc:spChg chg="mod">
          <ac:chgData name="Dmitriy Ponomarev" userId="828cae2f82208b75" providerId="Windows Live" clId="Web-{51BB06C1-04F0-4DC3-9C08-6CFD5A2A1D69}" dt="2019-01-13T08:58:39.369" v="176" actId="20577"/>
          <ac:spMkLst>
            <pc:docMk/>
            <pc:sldMk cId="2234295142" sldId="261"/>
            <ac:spMk id="3" creationId="{6B467C9F-785B-485A-96DA-FC07787378EB}"/>
          </ac:spMkLst>
        </pc:spChg>
      </pc:sldChg>
    </pc:docChg>
  </pc:docChgLst>
  <pc:docChgLst>
    <pc:chgData name="Dmitriy Ponomarev" userId="828cae2f82208b75" providerId="Windows Live" clId="Web-{60D83533-1F9E-45AE-8490-3CEA06C27C71}"/>
    <pc:docChg chg="addSld">
      <pc:chgData name="Dmitriy Ponomarev" userId="828cae2f82208b75" providerId="Windows Live" clId="Web-{60D83533-1F9E-45AE-8490-3CEA06C27C71}" dt="2019-01-13T16:35:20.615" v="2"/>
      <pc:docMkLst>
        <pc:docMk/>
      </pc:docMkLst>
      <pc:sldChg chg="new">
        <pc:chgData name="Dmitriy Ponomarev" userId="828cae2f82208b75" providerId="Windows Live" clId="Web-{60D83533-1F9E-45AE-8490-3CEA06C27C71}" dt="2019-01-13T16:35:10.583" v="0"/>
        <pc:sldMkLst>
          <pc:docMk/>
          <pc:sldMk cId="3440201318" sldId="262"/>
        </pc:sldMkLst>
      </pc:sldChg>
      <pc:sldChg chg="new">
        <pc:chgData name="Dmitriy Ponomarev" userId="828cae2f82208b75" providerId="Windows Live" clId="Web-{60D83533-1F9E-45AE-8490-3CEA06C27C71}" dt="2019-01-13T16:35:14.818" v="1"/>
        <pc:sldMkLst>
          <pc:docMk/>
          <pc:sldMk cId="1297183119" sldId="263"/>
        </pc:sldMkLst>
      </pc:sldChg>
      <pc:sldChg chg="new">
        <pc:chgData name="Dmitriy Ponomarev" userId="828cae2f82208b75" providerId="Windows Live" clId="Web-{60D83533-1F9E-45AE-8490-3CEA06C27C71}" dt="2019-01-13T16:35:20.615" v="2"/>
        <pc:sldMkLst>
          <pc:docMk/>
          <pc:sldMk cId="2053983108" sldId="264"/>
        </pc:sldMkLst>
      </pc:sldChg>
    </pc:docChg>
  </pc:docChgLst>
  <pc:docChgLst>
    <pc:chgData name="Гость" providerId="Windows Live" clId="Web-{E057262D-06DF-481C-B94F-D619CC2C005B}"/>
    <pc:docChg chg="addSld delSld modSld sldOrd">
      <pc:chgData name="Гость" userId="" providerId="Windows Live" clId="Web-{E057262D-06DF-481C-B94F-D619CC2C005B}" dt="2019-01-14T11:12:16.522" v="481" actId="1076"/>
      <pc:docMkLst>
        <pc:docMk/>
      </pc:docMkLst>
      <pc:sldChg chg="addSp delSp modSp del mod setBg delDesignElem">
        <pc:chgData name="Гость" userId="" providerId="Windows Live" clId="Web-{E057262D-06DF-481C-B94F-D619CC2C005B}" dt="2019-01-14T08:19:14.756" v="397"/>
        <pc:sldMkLst>
          <pc:docMk/>
          <pc:sldMk cId="3953034907" sldId="257"/>
        </pc:sldMkLst>
        <pc:spChg chg="mod">
          <ac:chgData name="Гость" userId="" providerId="Windows Live" clId="Web-{E057262D-06DF-481C-B94F-D619CC2C005B}" dt="2019-01-14T07:58:22.436" v="35" actId="1076"/>
          <ac:spMkLst>
            <pc:docMk/>
            <pc:sldMk cId="3953034907" sldId="257"/>
            <ac:spMk id="2" creationId="{00000000-0000-0000-0000-000000000000}"/>
          </ac:spMkLst>
        </pc:spChg>
        <pc:spChg chg="del mod">
          <ac:chgData name="Гость" userId="" providerId="Windows Live" clId="Web-{E057262D-06DF-481C-B94F-D619CC2C005B}" dt="2019-01-14T08:13:48.665" v="189"/>
          <ac:spMkLst>
            <pc:docMk/>
            <pc:sldMk cId="3953034907" sldId="257"/>
            <ac:spMk id="3" creationId="{00000000-0000-0000-0000-000000000000}"/>
          </ac:spMkLst>
        </pc:spChg>
        <pc:spChg chg="add">
          <ac:chgData name="Гость" userId="" providerId="Windows Live" clId="Web-{E057262D-06DF-481C-B94F-D619CC2C005B}" dt="2019-01-14T07:57:24.249" v="14"/>
          <ac:spMkLst>
            <pc:docMk/>
            <pc:sldMk cId="3953034907" sldId="257"/>
            <ac:spMk id="5" creationId="{E34FA10D-5116-47B4-A70E-776435251326}"/>
          </ac:spMkLst>
        </pc:spChg>
        <pc:spChg chg="add">
          <ac:chgData name="Гость" userId="" providerId="Windows Live" clId="Web-{E057262D-06DF-481C-B94F-D619CC2C005B}" dt="2019-01-14T07:57:24.249" v="14"/>
          <ac:spMkLst>
            <pc:docMk/>
            <pc:sldMk cId="3953034907" sldId="257"/>
            <ac:spMk id="6" creationId="{B2718AAE-52B9-4DD9-9D83-A9C975C9DC2D}"/>
          </ac:spMkLst>
        </pc:spChg>
        <pc:spChg chg="add">
          <ac:chgData name="Гость" userId="" providerId="Windows Live" clId="Web-{E057262D-06DF-481C-B94F-D619CC2C005B}" dt="2019-01-14T07:57:24.249" v="14"/>
          <ac:spMkLst>
            <pc:docMk/>
            <pc:sldMk cId="3953034907" sldId="257"/>
            <ac:spMk id="7" creationId="{49FF39B1-9689-44AE-A803-7B90A059DC56}"/>
          </ac:spMkLst>
        </pc:spChg>
        <pc:spChg chg="add del">
          <ac:chgData name="Гость" userId="" providerId="Windows Live" clId="Web-{E057262D-06DF-481C-B94F-D619CC2C005B}" dt="2019-01-14T07:57:10.593" v="12"/>
          <ac:spMkLst>
            <pc:docMk/>
            <pc:sldMk cId="3953034907" sldId="257"/>
            <ac:spMk id="8" creationId="{E34FA10D-5116-47B4-A70E-776435251326}"/>
          </ac:spMkLst>
        </pc:spChg>
        <pc:spChg chg="add">
          <ac:chgData name="Гость" userId="" providerId="Windows Live" clId="Web-{E057262D-06DF-481C-B94F-D619CC2C005B}" dt="2019-01-14T07:57:24.249" v="14"/>
          <ac:spMkLst>
            <pc:docMk/>
            <pc:sldMk cId="3953034907" sldId="257"/>
            <ac:spMk id="9" creationId="{6C74A888-48BE-4604-BB14-E6C5E9D0F2FB}"/>
          </ac:spMkLst>
        </pc:spChg>
        <pc:spChg chg="add del">
          <ac:chgData name="Гость" userId="" providerId="Windows Live" clId="Web-{E057262D-06DF-481C-B94F-D619CC2C005B}" dt="2019-01-14T07:57:10.593" v="12"/>
          <ac:spMkLst>
            <pc:docMk/>
            <pc:sldMk cId="3953034907" sldId="257"/>
            <ac:spMk id="10" creationId="{B2718AAE-52B9-4DD9-9D83-A9C975C9DC2D}"/>
          </ac:spMkLst>
        </pc:spChg>
        <pc:spChg chg="add del">
          <ac:chgData name="Гость" userId="" providerId="Windows Live" clId="Web-{E057262D-06DF-481C-B94F-D619CC2C005B}" dt="2019-01-14T07:57:10.593" v="12"/>
          <ac:spMkLst>
            <pc:docMk/>
            <pc:sldMk cId="3953034907" sldId="257"/>
            <ac:spMk id="12" creationId="{49FF39B1-9689-44AE-A803-7B90A059DC56}"/>
          </ac:spMkLst>
        </pc:spChg>
        <pc:spChg chg="add del">
          <ac:chgData name="Гость" userId="" providerId="Windows Live" clId="Web-{E057262D-06DF-481C-B94F-D619CC2C005B}" dt="2019-01-14T07:57:10.593" v="12"/>
          <ac:spMkLst>
            <pc:docMk/>
            <pc:sldMk cId="3953034907" sldId="257"/>
            <ac:spMk id="14" creationId="{6C74A888-48BE-4604-BB14-E6C5E9D0F2FB}"/>
          </ac:spMkLst>
        </pc:spChg>
        <pc:spChg chg="add mod">
          <ac:chgData name="Гость" userId="" providerId="Windows Live" clId="Web-{E057262D-06DF-481C-B94F-D619CC2C005B}" dt="2019-01-14T08:15:00.102" v="193" actId="20577"/>
          <ac:spMkLst>
            <pc:docMk/>
            <pc:sldMk cId="3953034907" sldId="257"/>
            <ac:spMk id="16" creationId="{EB09250F-F8DA-4967-A5A4-883C5C72E0A8}"/>
          </ac:spMkLst>
        </pc:spChg>
        <pc:spChg chg="add del mod">
          <ac:chgData name="Гость" userId="" providerId="Windows Live" clId="Web-{E057262D-06DF-481C-B94F-D619CC2C005B}" dt="2019-01-14T08:15:02.539" v="196"/>
          <ac:spMkLst>
            <pc:docMk/>
            <pc:sldMk cId="3953034907" sldId="257"/>
            <ac:spMk id="18" creationId="{9962891C-5CEE-4129-BE37-EF3F4A5A748E}"/>
          </ac:spMkLst>
        </pc:spChg>
        <pc:picChg chg="add del mod">
          <ac:chgData name="Гость" userId="" providerId="Windows Live" clId="Web-{E057262D-06DF-481C-B94F-D619CC2C005B}" dt="2019-01-14T08:02:26.044" v="57"/>
          <ac:picMkLst>
            <pc:docMk/>
            <pc:sldMk cId="3953034907" sldId="257"/>
            <ac:picMk id="4" creationId="{4FFC667E-341D-46F2-9E6E-B3F0BE88AE52}"/>
          </ac:picMkLst>
        </pc:picChg>
        <pc:picChg chg="add del mod">
          <ac:chgData name="Гость" userId="" providerId="Windows Live" clId="Web-{E057262D-06DF-481C-B94F-D619CC2C005B}" dt="2019-01-14T08:09:12.416" v="132"/>
          <ac:picMkLst>
            <pc:docMk/>
            <pc:sldMk cId="3953034907" sldId="257"/>
            <ac:picMk id="13" creationId="{1FC3A29C-9774-4782-B314-23043AF4CC4F}"/>
          </ac:picMkLst>
        </pc:picChg>
      </pc:sldChg>
      <pc:sldChg chg="addSp delSp modSp">
        <pc:chgData name="Гость" userId="" providerId="Windows Live" clId="Web-{E057262D-06DF-481C-B94F-D619CC2C005B}" dt="2019-01-14T11:12:16.522" v="481" actId="1076"/>
        <pc:sldMkLst>
          <pc:docMk/>
          <pc:sldMk cId="2353710552" sldId="258"/>
        </pc:sldMkLst>
        <pc:spChg chg="mod">
          <ac:chgData name="Гость" userId="" providerId="Windows Live" clId="Web-{E057262D-06DF-481C-B94F-D619CC2C005B}" dt="2019-01-14T11:03:25.201" v="426" actId="20577"/>
          <ac:spMkLst>
            <pc:docMk/>
            <pc:sldMk cId="2353710552" sldId="258"/>
            <ac:spMk id="2" creationId="{00000000-0000-0000-0000-000000000000}"/>
          </ac:spMkLst>
        </pc:spChg>
        <pc:spChg chg="add del mod">
          <ac:chgData name="Гость" userId="" providerId="Windows Live" clId="Web-{E057262D-06DF-481C-B94F-D619CC2C005B}" dt="2019-01-14T11:07:30.339" v="434"/>
          <ac:spMkLst>
            <pc:docMk/>
            <pc:sldMk cId="2353710552" sldId="258"/>
            <ac:spMk id="3" creationId="{B475309D-BBE7-4367-B02A-CF89C9CB3016}"/>
          </ac:spMkLst>
        </pc:spChg>
        <pc:spChg chg="del mod">
          <ac:chgData name="Гость" userId="" providerId="Windows Live" clId="Web-{E057262D-06DF-481C-B94F-D619CC2C005B}" dt="2019-01-14T11:11:08.430" v="458"/>
          <ac:spMkLst>
            <pc:docMk/>
            <pc:sldMk cId="2353710552" sldId="258"/>
            <ac:spMk id="5" creationId="{92872F16-00F2-43F6-A959-7F4A83654E29}"/>
          </ac:spMkLst>
        </pc:spChg>
        <pc:spChg chg="add mod">
          <ac:chgData name="Гость" userId="" providerId="Windows Live" clId="Web-{E057262D-06DF-481C-B94F-D619CC2C005B}" dt="2019-01-14T11:12:16.522" v="481" actId="1076"/>
          <ac:spMkLst>
            <pc:docMk/>
            <pc:sldMk cId="2353710552" sldId="258"/>
            <ac:spMk id="6" creationId="{654D25BB-0A7A-4C48-9B34-EA63310C946C}"/>
          </ac:spMkLst>
        </pc:spChg>
        <pc:picChg chg="mod">
          <ac:chgData name="Гость" userId="" providerId="Windows Live" clId="Web-{E057262D-06DF-481C-B94F-D619CC2C005B}" dt="2019-01-14T11:03:51.732" v="428" actId="1076"/>
          <ac:picMkLst>
            <pc:docMk/>
            <pc:sldMk cId="2353710552" sldId="258"/>
            <ac:picMk id="4" creationId="{57FCD6B8-F5E6-46CA-8B76-262EC7DF383C}"/>
          </ac:picMkLst>
        </pc:picChg>
      </pc:sldChg>
      <pc:sldChg chg="addSp delSp modSp delDesignElem">
        <pc:chgData name="Гость" userId="" providerId="Windows Live" clId="Web-{E057262D-06DF-481C-B94F-D619CC2C005B}" dt="2019-01-14T08:10:31.244" v="153" actId="20577"/>
        <pc:sldMkLst>
          <pc:docMk/>
          <pc:sldMk cId="2493037013" sldId="259"/>
        </pc:sldMkLst>
        <pc:spChg chg="mod">
          <ac:chgData name="Гость" userId="" providerId="Windows Live" clId="Web-{E057262D-06DF-481C-B94F-D619CC2C005B}" dt="2019-01-14T07:59:35.967" v="49"/>
          <ac:spMkLst>
            <pc:docMk/>
            <pc:sldMk cId="2493037013" sldId="259"/>
            <ac:spMk id="2" creationId="{417B9983-A70C-4E67-A22A-0B1EFD5D91C7}"/>
          </ac:spMkLst>
        </pc:spChg>
        <pc:spChg chg="mod">
          <ac:chgData name="Гость" userId="" providerId="Windows Live" clId="Web-{E057262D-06DF-481C-B94F-D619CC2C005B}" dt="2019-01-14T08:10:31.244" v="153" actId="20577"/>
          <ac:spMkLst>
            <pc:docMk/>
            <pc:sldMk cId="2493037013" sldId="259"/>
            <ac:spMk id="3" creationId="{3942E9D0-C83A-49CB-97E3-40F2966ACAD4}"/>
          </ac:spMkLst>
        </pc:spChg>
        <pc:spChg chg="add del">
          <ac:chgData name="Гость" userId="" providerId="Windows Live" clId="Web-{E057262D-06DF-481C-B94F-D619CC2C005B}" dt="2019-01-14T07:59:35.967" v="49"/>
          <ac:spMkLst>
            <pc:docMk/>
            <pc:sldMk cId="2493037013" sldId="259"/>
            <ac:spMk id="8" creationId="{C866818C-1E5F-475A-B310-3C06B555FB69}"/>
          </ac:spMkLst>
        </pc:spChg>
        <pc:spChg chg="add del">
          <ac:chgData name="Гость" userId="" providerId="Windows Live" clId="Web-{E057262D-06DF-481C-B94F-D619CC2C005B}" dt="2019-01-14T07:59:35.967" v="49"/>
          <ac:spMkLst>
            <pc:docMk/>
            <pc:sldMk cId="2493037013" sldId="259"/>
            <ac:spMk id="9" creationId="{CED8A8E7-35BC-4471-B4CF-ACFC3E7F06FA}"/>
          </ac:spMkLst>
        </pc:spChg>
        <pc:spChg chg="add del">
          <ac:chgData name="Гость" userId="" providerId="Windows Live" clId="Web-{E057262D-06DF-481C-B94F-D619CC2C005B}" dt="2019-01-14T07:59:35.967" v="49"/>
          <ac:spMkLst>
            <pc:docMk/>
            <pc:sldMk cId="2493037013" sldId="259"/>
            <ac:spMk id="10" creationId="{1EB0BF28-EC06-4525-BF31-73A9489ADBD9}"/>
          </ac:spMkLst>
        </pc:spChg>
        <pc:spChg chg="add del">
          <ac:chgData name="Гость" userId="" providerId="Windows Live" clId="Web-{E057262D-06DF-481C-B94F-D619CC2C005B}" dt="2019-01-14T07:59:35.967" v="49"/>
          <ac:spMkLst>
            <pc:docMk/>
            <pc:sldMk cId="2493037013" sldId="259"/>
            <ac:spMk id="12" creationId="{D12AFDE8-E1ED-4A49-B8B3-4953F4B8ACB9}"/>
          </ac:spMkLst>
        </pc:spChg>
        <pc:spChg chg="add del">
          <ac:chgData name="Гость" userId="" providerId="Windows Live" clId="Web-{E057262D-06DF-481C-B94F-D619CC2C005B}" dt="2019-01-14T07:59:45.342" v="51"/>
          <ac:spMkLst>
            <pc:docMk/>
            <pc:sldMk cId="2493037013" sldId="259"/>
            <ac:spMk id="14" creationId="{E849FE61-12C4-4A06-A722-B545DE0C8A24}"/>
          </ac:spMkLst>
        </pc:spChg>
        <pc:spChg chg="add del">
          <ac:chgData name="Гость" userId="" providerId="Windows Live" clId="Web-{E057262D-06DF-481C-B94F-D619CC2C005B}" dt="2019-01-14T07:59:45.342" v="51"/>
          <ac:spMkLst>
            <pc:docMk/>
            <pc:sldMk cId="2493037013" sldId="259"/>
            <ac:spMk id="16" creationId="{56F66601-92F3-4541-8A73-2E7C603697EA}"/>
          </ac:spMkLst>
        </pc:spChg>
        <pc:spChg chg="add del">
          <ac:chgData name="Гость" userId="" providerId="Windows Live" clId="Web-{E057262D-06DF-481C-B94F-D619CC2C005B}" dt="2019-01-14T07:59:45.342" v="51"/>
          <ac:spMkLst>
            <pc:docMk/>
            <pc:sldMk cId="2493037013" sldId="259"/>
            <ac:spMk id="18" creationId="{4A7E95D6-9DF4-41D7-BF12-FC5BEC76CF78}"/>
          </ac:spMkLst>
        </pc:spChg>
        <pc:spChg chg="add del">
          <ac:chgData name="Гость" userId="" providerId="Windows Live" clId="Web-{E057262D-06DF-481C-B94F-D619CC2C005B}" dt="2019-01-14T07:59:45.342" v="51"/>
          <ac:spMkLst>
            <pc:docMk/>
            <pc:sldMk cId="2493037013" sldId="259"/>
            <ac:spMk id="19" creationId="{7FB12D8C-572F-4417-9FE1-D691A132F69F}"/>
          </ac:spMkLst>
        </pc:spChg>
        <pc:picChg chg="mod ord">
          <ac:chgData name="Гость" userId="" providerId="Windows Live" clId="Web-{E057262D-06DF-481C-B94F-D619CC2C005B}" dt="2019-01-14T07:59:45.342" v="51"/>
          <ac:picMkLst>
            <pc:docMk/>
            <pc:sldMk cId="2493037013" sldId="259"/>
            <ac:picMk id="4" creationId="{2CD9AD72-566C-4720-870B-015A602951E2}"/>
          </ac:picMkLst>
        </pc:picChg>
        <pc:picChg chg="mod">
          <ac:chgData name="Гость" userId="" providerId="Windows Live" clId="Web-{E057262D-06DF-481C-B94F-D619CC2C005B}" dt="2019-01-14T07:59:45.342" v="51"/>
          <ac:picMkLst>
            <pc:docMk/>
            <pc:sldMk cId="2493037013" sldId="259"/>
            <ac:picMk id="6" creationId="{B815153C-8D71-44D8-B686-A6E8BB20A7EE}"/>
          </ac:picMkLst>
        </pc:picChg>
      </pc:sldChg>
      <pc:sldChg chg="delDesignElem">
        <pc:chgData name="Гость" userId="" providerId="Windows Live" clId="Web-{E057262D-06DF-481C-B94F-D619CC2C005B}" dt="2019-01-14T07:59:17.420" v="47"/>
        <pc:sldMkLst>
          <pc:docMk/>
          <pc:sldMk cId="3616396474" sldId="260"/>
        </pc:sldMkLst>
      </pc:sldChg>
      <pc:sldChg chg="addSp delSp modSp add ord replId">
        <pc:chgData name="Гость" userId="" providerId="Windows Live" clId="Web-{E057262D-06DF-481C-B94F-D619CC2C005B}" dt="2019-01-14T08:19:01.303" v="396" actId="1076"/>
        <pc:sldMkLst>
          <pc:docMk/>
          <pc:sldMk cId="652250245" sldId="265"/>
        </pc:sldMkLst>
        <pc:spChg chg="mod">
          <ac:chgData name="Гость" userId="" providerId="Windows Live" clId="Web-{E057262D-06DF-481C-B94F-D619CC2C005B}" dt="2019-01-14T08:08:30.229" v="115" actId="20577"/>
          <ac:spMkLst>
            <pc:docMk/>
            <pc:sldMk cId="652250245" sldId="265"/>
            <ac:spMk id="2" creationId="{417B9983-A70C-4E67-A22A-0B1EFD5D91C7}"/>
          </ac:spMkLst>
        </pc:spChg>
        <pc:spChg chg="del mod">
          <ac:chgData name="Гость" userId="" providerId="Windows Live" clId="Web-{E057262D-06DF-481C-B94F-D619CC2C005B}" dt="2019-01-14T08:12:24.462" v="165"/>
          <ac:spMkLst>
            <pc:docMk/>
            <pc:sldMk cId="652250245" sldId="265"/>
            <ac:spMk id="3" creationId="{3942E9D0-C83A-49CB-97E3-40F2966ACAD4}"/>
          </ac:spMkLst>
        </pc:spChg>
        <pc:spChg chg="add mod">
          <ac:chgData name="Гость" userId="" providerId="Windows Live" clId="Web-{E057262D-06DF-481C-B94F-D619CC2C005B}" dt="2019-01-14T08:18:38.350" v="388" actId="20577"/>
          <ac:spMkLst>
            <pc:docMk/>
            <pc:sldMk cId="652250245" sldId="265"/>
            <ac:spMk id="7" creationId="{91853D2B-715B-4C79-BC68-769B4E10DC77}"/>
          </ac:spMkLst>
        </pc:spChg>
        <pc:picChg chg="del">
          <ac:chgData name="Гость" userId="" providerId="Windows Live" clId="Web-{E057262D-06DF-481C-B94F-D619CC2C005B}" dt="2019-01-14T08:18:42.397" v="392"/>
          <ac:picMkLst>
            <pc:docMk/>
            <pc:sldMk cId="652250245" sldId="265"/>
            <ac:picMk id="4" creationId="{2CD9AD72-566C-4720-870B-015A602951E2}"/>
          </ac:picMkLst>
        </pc:picChg>
        <pc:picChg chg="del">
          <ac:chgData name="Гость" userId="" providerId="Windows Live" clId="Web-{E057262D-06DF-481C-B94F-D619CC2C005B}" dt="2019-01-14T08:18:41.413" v="391"/>
          <ac:picMkLst>
            <pc:docMk/>
            <pc:sldMk cId="652250245" sldId="265"/>
            <ac:picMk id="6" creationId="{B815153C-8D71-44D8-B686-A6E8BB20A7EE}"/>
          </ac:picMkLst>
        </pc:picChg>
        <pc:picChg chg="add mod">
          <ac:chgData name="Гость" userId="" providerId="Windows Live" clId="Web-{E057262D-06DF-481C-B94F-D619CC2C005B}" dt="2019-01-14T08:19:01.303" v="396" actId="1076"/>
          <ac:picMkLst>
            <pc:docMk/>
            <pc:sldMk cId="652250245" sldId="265"/>
            <ac:picMk id="8" creationId="{DF055775-CFA9-4AA7-B5E6-F4CEFB0654FC}"/>
          </ac:picMkLst>
        </pc:picChg>
      </pc:sldChg>
    </pc:docChg>
  </pc:docChgLst>
  <pc:docChgLst>
    <pc:chgData name="Гость" providerId="Windows Live" clId="Web-{CE7C71E5-72C9-41B1-95D2-F165C0A1F81E}"/>
    <pc:docChg chg="modSld">
      <pc:chgData name="Гость" userId="" providerId="Windows Live" clId="Web-{CE7C71E5-72C9-41B1-95D2-F165C0A1F81E}" dt="2019-01-14T10:43:11.717" v="149" actId="1076"/>
      <pc:docMkLst>
        <pc:docMk/>
      </pc:docMkLst>
      <pc:sldChg chg="addSp delSp modSp">
        <pc:chgData name="Гость" userId="" providerId="Windows Live" clId="Web-{CE7C71E5-72C9-41B1-95D2-F165C0A1F81E}" dt="2019-01-14T10:21:32.253" v="35"/>
        <pc:sldMkLst>
          <pc:docMk/>
          <pc:sldMk cId="1351651579" sldId="256"/>
        </pc:sldMkLst>
        <pc:picChg chg="add del mod ord">
          <ac:chgData name="Гость" userId="" providerId="Windows Live" clId="Web-{CE7C71E5-72C9-41B1-95D2-F165C0A1F81E}" dt="2019-01-14T10:20:59.424" v="30"/>
          <ac:picMkLst>
            <pc:docMk/>
            <pc:sldMk cId="1351651579" sldId="256"/>
            <ac:picMk id="4" creationId="{7C910636-E955-4340-A246-52B619B62987}"/>
          </ac:picMkLst>
        </pc:picChg>
        <pc:picChg chg="add del mod">
          <ac:chgData name="Гость" userId="" providerId="Windows Live" clId="Web-{CE7C71E5-72C9-41B1-95D2-F165C0A1F81E}" dt="2019-01-14T10:21:32.253" v="35"/>
          <ac:picMkLst>
            <pc:docMk/>
            <pc:sldMk cId="1351651579" sldId="256"/>
            <ac:picMk id="7" creationId="{8C352429-7968-4B10-8BC2-8A33B82000E1}"/>
          </ac:picMkLst>
        </pc:picChg>
      </pc:sldChg>
      <pc:sldChg chg="modSp">
        <pc:chgData name="Гость" userId="" providerId="Windows Live" clId="Web-{CE7C71E5-72C9-41B1-95D2-F165C0A1F81E}" dt="2019-01-14T10:11:36.387" v="0" actId="1076"/>
        <pc:sldMkLst>
          <pc:docMk/>
          <pc:sldMk cId="2353710552" sldId="258"/>
        </pc:sldMkLst>
        <pc:picChg chg="mod">
          <ac:chgData name="Гость" userId="" providerId="Windows Live" clId="Web-{CE7C71E5-72C9-41B1-95D2-F165C0A1F81E}" dt="2019-01-14T10:11:36.387" v="0" actId="1076"/>
          <ac:picMkLst>
            <pc:docMk/>
            <pc:sldMk cId="2353710552" sldId="258"/>
            <ac:picMk id="4" creationId="{57FCD6B8-F5E6-46CA-8B76-262EC7DF383C}"/>
          </ac:picMkLst>
        </pc:picChg>
      </pc:sldChg>
      <pc:sldChg chg="addSp delSp modSp mod setBg">
        <pc:chgData name="Гость" userId="" providerId="Windows Live" clId="Web-{CE7C71E5-72C9-41B1-95D2-F165C0A1F81E}" dt="2019-01-14T10:43:11.717" v="149" actId="1076"/>
        <pc:sldMkLst>
          <pc:docMk/>
          <pc:sldMk cId="2234295142" sldId="261"/>
        </pc:sldMkLst>
        <pc:spChg chg="mod">
          <ac:chgData name="Гость" userId="" providerId="Windows Live" clId="Web-{CE7C71E5-72C9-41B1-95D2-F165C0A1F81E}" dt="2019-01-14T10:38:30.169" v="104"/>
          <ac:spMkLst>
            <pc:docMk/>
            <pc:sldMk cId="2234295142" sldId="261"/>
            <ac:spMk id="2" creationId="{DC97F5E6-75C4-4F9A-8D42-CC4CAA6AFAF6}"/>
          </ac:spMkLst>
        </pc:spChg>
        <pc:spChg chg="mod ord">
          <ac:chgData name="Гость" userId="" providerId="Windows Live" clId="Web-{CE7C71E5-72C9-41B1-95D2-F165C0A1F81E}" dt="2019-01-14T10:38:30.169" v="104"/>
          <ac:spMkLst>
            <pc:docMk/>
            <pc:sldMk cId="2234295142" sldId="261"/>
            <ac:spMk id="3" creationId="{6B467C9F-785B-485A-96DA-FC07787378EB}"/>
          </ac:spMkLst>
        </pc:spChg>
        <pc:spChg chg="add del">
          <ac:chgData name="Гость" userId="" providerId="Windows Live" clId="Web-{CE7C71E5-72C9-41B1-95D2-F165C0A1F81E}" dt="2019-01-14T10:33:54.775" v="48"/>
          <ac:spMkLst>
            <pc:docMk/>
            <pc:sldMk cId="2234295142" sldId="261"/>
            <ac:spMk id="12" creationId="{0F8EDF29-1535-4A6E-807D-812733F33EDB}"/>
          </ac:spMkLst>
        </pc:spChg>
        <pc:spChg chg="add del">
          <ac:chgData name="Гость" userId="" providerId="Windows Live" clId="Web-{CE7C71E5-72C9-41B1-95D2-F165C0A1F81E}" dt="2019-01-14T10:36:06.215" v="70"/>
          <ac:spMkLst>
            <pc:docMk/>
            <pc:sldMk cId="2234295142" sldId="261"/>
            <ac:spMk id="13" creationId="{209A65FB-AD02-4653-B424-6439989CB959}"/>
          </ac:spMkLst>
        </pc:spChg>
        <pc:spChg chg="add del">
          <ac:chgData name="Гость" userId="" providerId="Windows Live" clId="Web-{CE7C71E5-72C9-41B1-95D2-F165C0A1F81E}" dt="2019-01-14T10:33:44.213" v="46"/>
          <ac:spMkLst>
            <pc:docMk/>
            <pc:sldMk cId="2234295142" sldId="261"/>
            <ac:spMk id="15" creationId="{209A65FB-AD02-4653-B424-6439989CB959}"/>
          </ac:spMkLst>
        </pc:spChg>
        <pc:spChg chg="add del">
          <ac:chgData name="Гость" userId="" providerId="Windows Live" clId="Web-{CE7C71E5-72C9-41B1-95D2-F165C0A1F81E}" dt="2019-01-14T10:37:28.997" v="97"/>
          <ac:spMkLst>
            <pc:docMk/>
            <pc:sldMk cId="2234295142" sldId="261"/>
            <ac:spMk id="18" creationId="{E8895FAA-0D03-43F6-9594-A8733552E281}"/>
          </ac:spMkLst>
        </pc:spChg>
        <pc:spChg chg="add del">
          <ac:chgData name="Гость" userId="" providerId="Windows Live" clId="Web-{CE7C71E5-72C9-41B1-95D2-F165C0A1F81E}" dt="2019-01-14T10:37:28.997" v="97"/>
          <ac:spMkLst>
            <pc:docMk/>
            <pc:sldMk cId="2234295142" sldId="261"/>
            <ac:spMk id="20" creationId="{B8FB7842-A2FD-46CA-8B08-A60AF2CFD69F}"/>
          </ac:spMkLst>
        </pc:spChg>
        <pc:spChg chg="add del">
          <ac:chgData name="Гость" userId="" providerId="Windows Live" clId="Web-{CE7C71E5-72C9-41B1-95D2-F165C0A1F81E}" dt="2019-01-14T10:36:06.043" v="69"/>
          <ac:spMkLst>
            <pc:docMk/>
            <pc:sldMk cId="2234295142" sldId="261"/>
            <ac:spMk id="21" creationId="{E849FE61-12C4-4A06-A722-B545DE0C8A24}"/>
          </ac:spMkLst>
        </pc:spChg>
        <pc:spChg chg="add del">
          <ac:chgData name="Гость" userId="" providerId="Windows Live" clId="Web-{CE7C71E5-72C9-41B1-95D2-F165C0A1F81E}" dt="2019-01-14T10:37:28.997" v="97"/>
          <ac:spMkLst>
            <pc:docMk/>
            <pc:sldMk cId="2234295142" sldId="261"/>
            <ac:spMk id="22" creationId="{3FA73665-F029-4C81-A19B-5CD8B68B8133}"/>
          </ac:spMkLst>
        </pc:spChg>
        <pc:spChg chg="add del">
          <ac:chgData name="Гость" userId="" providerId="Windows Live" clId="Web-{CE7C71E5-72C9-41B1-95D2-F165C0A1F81E}" dt="2019-01-14T10:36:06.043" v="69"/>
          <ac:spMkLst>
            <pc:docMk/>
            <pc:sldMk cId="2234295142" sldId="261"/>
            <ac:spMk id="23" creationId="{56F66601-92F3-4541-8A73-2E7C603697EA}"/>
          </ac:spMkLst>
        </pc:spChg>
        <pc:spChg chg="add del ord">
          <ac:chgData name="Гость" userId="" providerId="Windows Live" clId="Web-{CE7C71E5-72C9-41B1-95D2-F165C0A1F81E}" dt="2019-01-14T10:37:28.997" v="97"/>
          <ac:spMkLst>
            <pc:docMk/>
            <pc:sldMk cId="2234295142" sldId="261"/>
            <ac:spMk id="24" creationId="{918FB696-BC5E-43A4-9768-4BB5278BDC9A}"/>
          </ac:spMkLst>
        </pc:spChg>
        <pc:spChg chg="add del">
          <ac:chgData name="Гость" userId="" providerId="Windows Live" clId="Web-{CE7C71E5-72C9-41B1-95D2-F165C0A1F81E}" dt="2019-01-14T10:36:06.043" v="69"/>
          <ac:spMkLst>
            <pc:docMk/>
            <pc:sldMk cId="2234295142" sldId="261"/>
            <ac:spMk id="25" creationId="{4A7E95D6-9DF4-41D7-BF12-FC5BEC76CF78}"/>
          </ac:spMkLst>
        </pc:spChg>
        <pc:spChg chg="add del">
          <ac:chgData name="Гость" userId="" providerId="Windows Live" clId="Web-{CE7C71E5-72C9-41B1-95D2-F165C0A1F81E}" dt="2019-01-14T10:36:06.043" v="69"/>
          <ac:spMkLst>
            <pc:docMk/>
            <pc:sldMk cId="2234295142" sldId="261"/>
            <ac:spMk id="27" creationId="{7FB12D8C-572F-4417-9FE1-D691A132F69F}"/>
          </ac:spMkLst>
        </pc:spChg>
        <pc:spChg chg="add">
          <ac:chgData name="Гость" userId="" providerId="Windows Live" clId="Web-{CE7C71E5-72C9-41B1-95D2-F165C0A1F81E}" dt="2019-01-14T10:38:30.169" v="104"/>
          <ac:spMkLst>
            <pc:docMk/>
            <pc:sldMk cId="2234295142" sldId="261"/>
            <ac:spMk id="33" creationId="{E849FE61-12C4-4A06-A722-B545DE0C8A24}"/>
          </ac:spMkLst>
        </pc:spChg>
        <pc:spChg chg="add">
          <ac:chgData name="Гость" userId="" providerId="Windows Live" clId="Web-{CE7C71E5-72C9-41B1-95D2-F165C0A1F81E}" dt="2019-01-14T10:38:30.169" v="104"/>
          <ac:spMkLst>
            <pc:docMk/>
            <pc:sldMk cId="2234295142" sldId="261"/>
            <ac:spMk id="35" creationId="{56F66601-92F3-4541-8A73-2E7C603697EA}"/>
          </ac:spMkLst>
        </pc:spChg>
        <pc:spChg chg="add">
          <ac:chgData name="Гость" userId="" providerId="Windows Live" clId="Web-{CE7C71E5-72C9-41B1-95D2-F165C0A1F81E}" dt="2019-01-14T10:38:30.169" v="104"/>
          <ac:spMkLst>
            <pc:docMk/>
            <pc:sldMk cId="2234295142" sldId="261"/>
            <ac:spMk id="37" creationId="{4A7E95D6-9DF4-41D7-BF12-FC5BEC76CF78}"/>
          </ac:spMkLst>
        </pc:spChg>
        <pc:spChg chg="add">
          <ac:chgData name="Гость" userId="" providerId="Windows Live" clId="Web-{CE7C71E5-72C9-41B1-95D2-F165C0A1F81E}" dt="2019-01-14T10:38:30.169" v="104"/>
          <ac:spMkLst>
            <pc:docMk/>
            <pc:sldMk cId="2234295142" sldId="261"/>
            <ac:spMk id="39" creationId="{7FB12D8C-572F-4417-9FE1-D691A132F69F}"/>
          </ac:spMkLst>
        </pc:spChg>
        <pc:picChg chg="add del mod ord">
          <ac:chgData name="Гость" userId="" providerId="Windows Live" clId="Web-{CE7C71E5-72C9-41B1-95D2-F165C0A1F81E}" dt="2019-01-14T10:35:32.277" v="65"/>
          <ac:picMkLst>
            <pc:docMk/>
            <pc:sldMk cId="2234295142" sldId="261"/>
            <ac:picMk id="4" creationId="{7DDFA0C8-D8F6-4711-8FF0-DFA537E5E7B2}"/>
          </ac:picMkLst>
        </pc:picChg>
        <pc:picChg chg="add del mod">
          <ac:chgData name="Гость" userId="" providerId="Windows Live" clId="Web-{CE7C71E5-72C9-41B1-95D2-F165C0A1F81E}" dt="2019-01-14T10:37:19.418" v="95"/>
          <ac:picMkLst>
            <pc:docMk/>
            <pc:sldMk cId="2234295142" sldId="261"/>
            <ac:picMk id="5" creationId="{A5473B76-0297-438C-B264-55B1C7D60035}"/>
          </ac:picMkLst>
        </pc:picChg>
        <pc:picChg chg="add del mod">
          <ac:chgData name="Гость" userId="" providerId="Windows Live" clId="Web-{CE7C71E5-72C9-41B1-95D2-F165C0A1F81E}" dt="2019-01-14T10:31:37.977" v="39"/>
          <ac:picMkLst>
            <pc:docMk/>
            <pc:sldMk cId="2234295142" sldId="261"/>
            <ac:picMk id="6" creationId="{9A6864D5-BFEF-485D-AA4A-7B85FDC358B7}"/>
          </ac:picMkLst>
        </pc:picChg>
        <pc:picChg chg="add del mod ord">
          <ac:chgData name="Гость" userId="" providerId="Windows Live" clId="Web-{CE7C71E5-72C9-41B1-95D2-F165C0A1F81E}" dt="2019-01-14T10:37:03.043" v="91"/>
          <ac:picMkLst>
            <pc:docMk/>
            <pc:sldMk cId="2234295142" sldId="261"/>
            <ac:picMk id="7" creationId="{F7147C79-6023-4282-9A11-9072022E335B}"/>
          </ac:picMkLst>
        </pc:picChg>
        <pc:picChg chg="add del mod ord">
          <ac:chgData name="Гость" userId="" providerId="Windows Live" clId="Web-{CE7C71E5-72C9-41B1-95D2-F165C0A1F81E}" dt="2019-01-14T10:35:30.855" v="63"/>
          <ac:picMkLst>
            <pc:docMk/>
            <pc:sldMk cId="2234295142" sldId="261"/>
            <ac:picMk id="8" creationId="{4CDEE2F8-A499-490B-98D6-126C289FFF58}"/>
          </ac:picMkLst>
        </pc:picChg>
        <pc:picChg chg="add del mod ord">
          <ac:chgData name="Гость" userId="" providerId="Windows Live" clId="Web-{CE7C71E5-72C9-41B1-95D2-F165C0A1F81E}" dt="2019-01-14T10:35:31.824" v="64"/>
          <ac:picMkLst>
            <pc:docMk/>
            <pc:sldMk cId="2234295142" sldId="261"/>
            <ac:picMk id="10" creationId="{14AF46CA-313C-4E24-842F-7D80B47AD088}"/>
          </ac:picMkLst>
        </pc:picChg>
        <pc:picChg chg="add mod">
          <ac:chgData name="Гость" userId="" providerId="Windows Live" clId="Web-{CE7C71E5-72C9-41B1-95D2-F165C0A1F81E}" dt="2019-01-14T10:40:22.794" v="119" actId="1076"/>
          <ac:picMkLst>
            <pc:docMk/>
            <pc:sldMk cId="2234295142" sldId="261"/>
            <ac:picMk id="11" creationId="{7A50972C-F9E6-4325-8197-A497C957446C}"/>
          </ac:picMkLst>
        </pc:picChg>
        <pc:picChg chg="add del mod">
          <ac:chgData name="Гость" userId="" providerId="Windows Live" clId="Web-{CE7C71E5-72C9-41B1-95D2-F165C0A1F81E}" dt="2019-01-14T10:37:42.903" v="100"/>
          <ac:picMkLst>
            <pc:docMk/>
            <pc:sldMk cId="2234295142" sldId="261"/>
            <ac:picMk id="15" creationId="{EFC02FDD-8B9D-4328-9B07-9A4B13D7DA49}"/>
          </ac:picMkLst>
        </pc:picChg>
        <pc:picChg chg="add del mod">
          <ac:chgData name="Гость" userId="" providerId="Windows Live" clId="Web-{CE7C71E5-72C9-41B1-95D2-F165C0A1F81E}" dt="2019-01-14T10:37:48.669" v="102"/>
          <ac:picMkLst>
            <pc:docMk/>
            <pc:sldMk cId="2234295142" sldId="261"/>
            <ac:picMk id="19" creationId="{D1869716-857A-4905-ABBA-56C6F81DC018}"/>
          </ac:picMkLst>
        </pc:picChg>
        <pc:picChg chg="add mod">
          <ac:chgData name="Гость" userId="" providerId="Windows Live" clId="Web-{CE7C71E5-72C9-41B1-95D2-F165C0A1F81E}" dt="2019-01-14T10:42:06.857" v="134" actId="1076"/>
          <ac:picMkLst>
            <pc:docMk/>
            <pc:sldMk cId="2234295142" sldId="261"/>
            <ac:picMk id="28" creationId="{CA605EF0-5E63-4DDF-BCF3-5845D4AAEF1A}"/>
          </ac:picMkLst>
        </pc:picChg>
        <pc:picChg chg="add mod">
          <ac:chgData name="Гость" userId="" providerId="Windows Live" clId="Web-{CE7C71E5-72C9-41B1-95D2-F165C0A1F81E}" dt="2019-01-14T10:42:05.638" v="133" actId="1076"/>
          <ac:picMkLst>
            <pc:docMk/>
            <pc:sldMk cId="2234295142" sldId="261"/>
            <ac:picMk id="30" creationId="{76E46E61-E9E9-493E-A5FA-C0166E74B601}"/>
          </ac:picMkLst>
        </pc:picChg>
        <pc:picChg chg="add mod">
          <ac:chgData name="Гость" userId="" providerId="Windows Live" clId="Web-{CE7C71E5-72C9-41B1-95D2-F165C0A1F81E}" dt="2019-01-14T10:42:04.388" v="132" actId="1076"/>
          <ac:picMkLst>
            <pc:docMk/>
            <pc:sldMk cId="2234295142" sldId="261"/>
            <ac:picMk id="32" creationId="{DBBF5D56-9F1E-4C78-BF10-8C0DB95D6BF7}"/>
          </ac:picMkLst>
        </pc:picChg>
        <pc:picChg chg="add mod">
          <ac:chgData name="Гость" userId="" providerId="Windows Live" clId="Web-{CE7C71E5-72C9-41B1-95D2-F165C0A1F81E}" dt="2019-01-14T10:42:27.920" v="138" actId="1076"/>
          <ac:picMkLst>
            <pc:docMk/>
            <pc:sldMk cId="2234295142" sldId="261"/>
            <ac:picMk id="36" creationId="{CC1D9838-F379-434B-AFB6-DD59043FF52C}"/>
          </ac:picMkLst>
        </pc:picChg>
        <pc:picChg chg="add mod">
          <ac:chgData name="Гость" userId="" providerId="Windows Live" clId="Web-{CE7C71E5-72C9-41B1-95D2-F165C0A1F81E}" dt="2019-01-14T10:42:46.451" v="143" actId="14100"/>
          <ac:picMkLst>
            <pc:docMk/>
            <pc:sldMk cId="2234295142" sldId="261"/>
            <ac:picMk id="40" creationId="{947078F1-D4D6-4C5C-8493-82D3F0648CFE}"/>
          </ac:picMkLst>
        </pc:picChg>
        <pc:picChg chg="add mod">
          <ac:chgData name="Гость" userId="" providerId="Windows Live" clId="Web-{CE7C71E5-72C9-41B1-95D2-F165C0A1F81E}" dt="2019-01-14T10:43:11.717" v="149" actId="1076"/>
          <ac:picMkLst>
            <pc:docMk/>
            <pc:sldMk cId="2234295142" sldId="261"/>
            <ac:picMk id="42" creationId="{1563D303-16ED-48FC-8E21-274AD3BF7554}"/>
          </ac:picMkLst>
        </pc:picChg>
        <pc:cxnChg chg="add del">
          <ac:chgData name="Гость" userId="" providerId="Windows Live" clId="Web-{CE7C71E5-72C9-41B1-95D2-F165C0A1F81E}" dt="2019-01-14T10:36:06.215" v="70"/>
          <ac:cxnSpMkLst>
            <pc:docMk/>
            <pc:sldMk cId="2234295142" sldId="261"/>
            <ac:cxnSpMk id="14" creationId="{B013D6E3-8EA2-4680-8354-8447C215405D}"/>
          </ac:cxnSpMkLst>
        </pc:cxnChg>
        <pc:cxnChg chg="add del">
          <ac:chgData name="Гость" userId="" providerId="Windows Live" clId="Web-{CE7C71E5-72C9-41B1-95D2-F165C0A1F81E}" dt="2019-01-14T10:36:06.215" v="70"/>
          <ac:cxnSpMkLst>
            <pc:docMk/>
            <pc:sldMk cId="2234295142" sldId="261"/>
            <ac:cxnSpMk id="16" creationId="{A54BB578-016F-49C7-AC65-F776500E1FA8}"/>
          </ac:cxnSpMkLst>
        </pc:cxnChg>
        <pc:cxnChg chg="add del">
          <ac:chgData name="Гость" userId="" providerId="Windows Live" clId="Web-{CE7C71E5-72C9-41B1-95D2-F165C0A1F81E}" dt="2019-01-14T10:33:44.213" v="46"/>
          <ac:cxnSpMkLst>
            <pc:docMk/>
            <pc:sldMk cId="2234295142" sldId="261"/>
            <ac:cxnSpMk id="17" creationId="{B013D6E3-8EA2-4680-8354-8447C215405D}"/>
          </ac:cxnSpMkLst>
        </pc:cxnChg>
        <pc:cxnChg chg="add del">
          <ac:chgData name="Гость" userId="" providerId="Windows Live" clId="Web-{CE7C71E5-72C9-41B1-95D2-F165C0A1F81E}" dt="2019-01-14T10:33:44.213" v="46"/>
          <ac:cxnSpMkLst>
            <pc:docMk/>
            <pc:sldMk cId="2234295142" sldId="261"/>
            <ac:cxnSpMk id="19" creationId="{A54BB578-016F-49C7-AC65-F776500E1FA8}"/>
          </ac:cxnSpMkLst>
        </pc:cxnChg>
      </pc:sldChg>
      <pc:sldChg chg="addSp delSp modSp mod setBg setClrOvrMap">
        <pc:chgData name="Гость" userId="" providerId="Windows Live" clId="Web-{CE7C71E5-72C9-41B1-95D2-F165C0A1F81E}" dt="2019-01-14T10:17:13.625" v="18"/>
        <pc:sldMkLst>
          <pc:docMk/>
          <pc:sldMk cId="2053983108" sldId="264"/>
        </pc:sldMkLst>
        <pc:spChg chg="mod">
          <ac:chgData name="Гость" userId="" providerId="Windows Live" clId="Web-{CE7C71E5-72C9-41B1-95D2-F165C0A1F81E}" dt="2019-01-14T10:17:13.625" v="18"/>
          <ac:spMkLst>
            <pc:docMk/>
            <pc:sldMk cId="2053983108" sldId="264"/>
            <ac:spMk id="2" creationId="{59F35A8F-83FC-4902-99A6-0AE3867117BE}"/>
          </ac:spMkLst>
        </pc:spChg>
        <pc:spChg chg="mod">
          <ac:chgData name="Гость" userId="" providerId="Windows Live" clId="Web-{CE7C71E5-72C9-41B1-95D2-F165C0A1F81E}" dt="2019-01-14T10:17:13.625" v="18"/>
          <ac:spMkLst>
            <pc:docMk/>
            <pc:sldMk cId="2053983108" sldId="264"/>
            <ac:spMk id="3" creationId="{2410C623-0E67-4DDE-9CDC-1A4B4F0B086A}"/>
          </ac:spMkLst>
        </pc:spChg>
        <pc:spChg chg="add del">
          <ac:chgData name="Гость" userId="" providerId="Windows Live" clId="Web-{CE7C71E5-72C9-41B1-95D2-F165C0A1F81E}" dt="2019-01-14T10:17:13.078" v="17"/>
          <ac:spMkLst>
            <pc:docMk/>
            <pc:sldMk cId="2053983108" sldId="264"/>
            <ac:spMk id="9" creationId="{909FE742-1A27-4AEF-B5F0-F8C383EAB1D7}"/>
          </ac:spMkLst>
        </pc:spChg>
        <pc:spChg chg="add">
          <ac:chgData name="Гость" userId="" providerId="Windows Live" clId="Web-{CE7C71E5-72C9-41B1-95D2-F165C0A1F81E}" dt="2019-01-14T10:17:13.625" v="18"/>
          <ac:spMkLst>
            <pc:docMk/>
            <pc:sldMk cId="2053983108" sldId="264"/>
            <ac:spMk id="10" creationId="{EE4E366E-272A-409E-840F-9A6A64A9E3FF}"/>
          </ac:spMkLst>
        </pc:spChg>
        <pc:spChg chg="add">
          <ac:chgData name="Гость" userId="" providerId="Windows Live" clId="Web-{CE7C71E5-72C9-41B1-95D2-F165C0A1F81E}" dt="2019-01-14T10:17:13.625" v="18"/>
          <ac:spMkLst>
            <pc:docMk/>
            <pc:sldMk cId="2053983108" sldId="264"/>
            <ac:spMk id="11" creationId="{DF6CFF07-D953-4F9C-9A0E-E0A6AACB6158}"/>
          </ac:spMkLst>
        </pc:spChg>
        <pc:spChg chg="add del">
          <ac:chgData name="Гость" userId="" providerId="Windows Live" clId="Web-{CE7C71E5-72C9-41B1-95D2-F165C0A1F81E}" dt="2019-01-14T10:17:06.344" v="15"/>
          <ac:spMkLst>
            <pc:docMk/>
            <pc:sldMk cId="2053983108" sldId="264"/>
            <ac:spMk id="12" creationId="{EE4E366E-272A-409E-840F-9A6A64A9E3FF}"/>
          </ac:spMkLst>
        </pc:spChg>
        <pc:spChg chg="add">
          <ac:chgData name="Гость" userId="" providerId="Windows Live" clId="Web-{CE7C71E5-72C9-41B1-95D2-F165C0A1F81E}" dt="2019-01-14T10:17:13.625" v="18"/>
          <ac:spMkLst>
            <pc:docMk/>
            <pc:sldMk cId="2053983108" sldId="264"/>
            <ac:spMk id="13" creationId="{A721560C-E4AB-4287-A29C-3F6916794CB9}"/>
          </ac:spMkLst>
        </pc:spChg>
        <pc:spChg chg="add del">
          <ac:chgData name="Гость" userId="" providerId="Windows Live" clId="Web-{CE7C71E5-72C9-41B1-95D2-F165C0A1F81E}" dt="2019-01-14T10:17:06.344" v="15"/>
          <ac:spMkLst>
            <pc:docMk/>
            <pc:sldMk cId="2053983108" sldId="264"/>
            <ac:spMk id="14" creationId="{DF6CFF07-D953-4F9C-9A0E-E0A6AACB6158}"/>
          </ac:spMkLst>
        </pc:spChg>
        <pc:spChg chg="add">
          <ac:chgData name="Гость" userId="" providerId="Windows Live" clId="Web-{CE7C71E5-72C9-41B1-95D2-F165C0A1F81E}" dt="2019-01-14T10:17:13.625" v="18"/>
          <ac:spMkLst>
            <pc:docMk/>
            <pc:sldMk cId="2053983108" sldId="264"/>
            <ac:spMk id="15" creationId="{DAA4FEEE-0B5F-41BF-825D-60F9FB089568}"/>
          </ac:spMkLst>
        </pc:spChg>
        <pc:spChg chg="add del">
          <ac:chgData name="Гость" userId="" providerId="Windows Live" clId="Web-{CE7C71E5-72C9-41B1-95D2-F165C0A1F81E}" dt="2019-01-14T10:17:06.344" v="15"/>
          <ac:spMkLst>
            <pc:docMk/>
            <pc:sldMk cId="2053983108" sldId="264"/>
            <ac:spMk id="16" creationId="{A721560C-E4AB-4287-A29C-3F6916794CB9}"/>
          </ac:spMkLst>
        </pc:spChg>
        <pc:spChg chg="add del">
          <ac:chgData name="Гость" userId="" providerId="Windows Live" clId="Web-{CE7C71E5-72C9-41B1-95D2-F165C0A1F81E}" dt="2019-01-14T10:17:06.344" v="15"/>
          <ac:spMkLst>
            <pc:docMk/>
            <pc:sldMk cId="2053983108" sldId="264"/>
            <ac:spMk id="18" creationId="{DAA4FEEE-0B5F-41BF-825D-60F9FB089568}"/>
          </ac:spMkLst>
        </pc:spChg>
        <pc:picChg chg="add del mod">
          <ac:chgData name="Гость" userId="" providerId="Windows Live" clId="Web-{CE7C71E5-72C9-41B1-95D2-F165C0A1F81E}" dt="2019-01-14T10:16:43.922" v="11"/>
          <ac:picMkLst>
            <pc:docMk/>
            <pc:sldMk cId="2053983108" sldId="264"/>
            <ac:picMk id="4" creationId="{8DDC43E3-AEDC-4AA9-A3F1-72C4FD8B1B5D}"/>
          </ac:picMkLst>
        </pc:picChg>
        <pc:picChg chg="add del mod">
          <ac:chgData name="Гость" userId="" providerId="Windows Live" clId="Web-{CE7C71E5-72C9-41B1-95D2-F165C0A1F81E}" dt="2019-01-14T10:16:43.859" v="10"/>
          <ac:picMkLst>
            <pc:docMk/>
            <pc:sldMk cId="2053983108" sldId="264"/>
            <ac:picMk id="5" creationId="{BAC77970-7715-45D4-984A-4BC940E54E8F}"/>
          </ac:picMkLst>
        </pc:picChg>
        <pc:picChg chg="add mod ord">
          <ac:chgData name="Гость" userId="" providerId="Windows Live" clId="Web-{CE7C71E5-72C9-41B1-95D2-F165C0A1F81E}" dt="2019-01-14T10:17:13.625" v="18"/>
          <ac:picMkLst>
            <pc:docMk/>
            <pc:sldMk cId="2053983108" sldId="264"/>
            <ac:picMk id="7" creationId="{8DE409BB-4CE3-4B0C-B8CC-9930CD53919E}"/>
          </ac:picMkLst>
        </pc:picChg>
      </pc:sldChg>
    </pc:docChg>
  </pc:docChgLst>
  <pc:docChgLst>
    <pc:chgData name="Гость" providerId="Windows Live" clId="Web-{238E9978-0086-40F4-831B-3D7C4C7B96F0}"/>
    <pc:docChg chg="modSld">
      <pc:chgData name="Гость" userId="" providerId="Windows Live" clId="Web-{238E9978-0086-40F4-831B-3D7C4C7B96F0}" dt="2019-01-14T13:11:04.589" v="538" actId="1076"/>
      <pc:docMkLst>
        <pc:docMk/>
      </pc:docMkLst>
      <pc:sldChg chg="addSp delSp modSp mod chgLayout">
        <pc:chgData name="Гость" userId="" providerId="Windows Live" clId="Web-{238E9978-0086-40F4-831B-3D7C4C7B96F0}" dt="2019-01-14T13:11:04.589" v="538" actId="1076"/>
        <pc:sldMkLst>
          <pc:docMk/>
          <pc:sldMk cId="3440201318" sldId="262"/>
        </pc:sldMkLst>
        <pc:spChg chg="mod ord">
          <ac:chgData name="Гость" userId="" providerId="Windows Live" clId="Web-{238E9978-0086-40F4-831B-3D7C4C7B96F0}" dt="2019-01-14T13:10:58.323" v="537" actId="1076"/>
          <ac:spMkLst>
            <pc:docMk/>
            <pc:sldMk cId="3440201318" sldId="262"/>
            <ac:spMk id="2" creationId="{E7D42A2B-31F8-41CB-8034-5F66917B6B9B}"/>
          </ac:spMkLst>
        </pc:spChg>
        <pc:spChg chg="mod ord">
          <ac:chgData name="Гость" userId="" providerId="Windows Live" clId="Web-{238E9978-0086-40F4-831B-3D7C4C7B96F0}" dt="2019-01-14T13:11:04.589" v="538" actId="1076"/>
          <ac:spMkLst>
            <pc:docMk/>
            <pc:sldMk cId="3440201318" sldId="262"/>
            <ac:spMk id="3" creationId="{6042A6AA-EE54-471F-96D8-99755BB9E5CF}"/>
          </ac:spMkLst>
        </pc:spChg>
        <pc:spChg chg="del">
          <ac:chgData name="Гость" userId="" providerId="Windows Live" clId="Web-{238E9978-0086-40F4-831B-3D7C4C7B96F0}" dt="2019-01-14T12:37:07.753" v="0"/>
          <ac:spMkLst>
            <pc:docMk/>
            <pc:sldMk cId="3440201318" sldId="262"/>
            <ac:spMk id="4" creationId="{B93D849B-B674-4E9B-AC58-6BE801526049}"/>
          </ac:spMkLst>
        </pc:spChg>
        <pc:spChg chg="add">
          <ac:chgData name="Гость" userId="" providerId="Windows Live" clId="Web-{238E9978-0086-40F4-831B-3D7C4C7B96F0}" dt="2019-01-14T12:37:11.691" v="1"/>
          <ac:spMkLst>
            <pc:docMk/>
            <pc:sldMk cId="3440201318" sldId="262"/>
            <ac:spMk id="11" creationId="{052BEFF1-896C-45B1-B02C-96A6A1BC389A}"/>
          </ac:spMkLst>
        </pc:spChg>
        <pc:spChg chg="add">
          <ac:chgData name="Гость" userId="" providerId="Windows Live" clId="Web-{238E9978-0086-40F4-831B-3D7C4C7B96F0}" dt="2019-01-14T12:37:11.691" v="1"/>
          <ac:spMkLst>
            <pc:docMk/>
            <pc:sldMk cId="3440201318" sldId="262"/>
            <ac:spMk id="13" creationId="{BB237A14-61B1-4C00-A670-5D8D68A8668E}"/>
          </ac:spMkLst>
        </pc:spChg>
        <pc:spChg chg="add">
          <ac:chgData name="Гость" userId="" providerId="Windows Live" clId="Web-{238E9978-0086-40F4-831B-3D7C4C7B96F0}" dt="2019-01-14T12:37:11.691" v="1"/>
          <ac:spMkLst>
            <pc:docMk/>
            <pc:sldMk cId="3440201318" sldId="262"/>
            <ac:spMk id="15" creationId="{8598F259-6F54-47A3-8D13-1603D786A328}"/>
          </ac:spMkLst>
        </pc:spChg>
        <pc:spChg chg="add">
          <ac:chgData name="Гость" userId="" providerId="Windows Live" clId="Web-{238E9978-0086-40F4-831B-3D7C4C7B96F0}" dt="2019-01-14T12:37:11.691" v="1"/>
          <ac:spMkLst>
            <pc:docMk/>
            <pc:sldMk cId="3440201318" sldId="262"/>
            <ac:spMk id="16" creationId="{0BA768A8-4FED-4ED8-9E46-6BE72188ECD2}"/>
          </ac:spMkLst>
        </pc:spChg>
        <pc:picChg chg="add mod">
          <ac:chgData name="Гость" userId="" providerId="Windows Live" clId="Web-{238E9978-0086-40F4-831B-3D7C4C7B96F0}" dt="2019-01-14T13:07:45.620" v="536" actId="1076"/>
          <ac:picMkLst>
            <pc:docMk/>
            <pc:sldMk cId="3440201318" sldId="262"/>
            <ac:picMk id="5" creationId="{C9048AD3-F006-4BF6-A657-32794EAEDA1B}"/>
          </ac:picMkLst>
        </pc:picChg>
        <pc:picChg chg="add del mod">
          <ac:chgData name="Гость" userId="" providerId="Windows Live" clId="Web-{238E9978-0086-40F4-831B-3D7C4C7B96F0}" dt="2019-01-14T13:07:07.713" v="529"/>
          <ac:picMkLst>
            <pc:docMk/>
            <pc:sldMk cId="3440201318" sldId="262"/>
            <ac:picMk id="7" creationId="{1E5823DC-DF18-40B1-93CB-DC321CFAE5CE}"/>
          </ac:picMkLst>
        </pc:picChg>
      </pc:sldChg>
    </pc:docChg>
  </pc:docChgLst>
  <pc:docChgLst>
    <pc:chgData name="Гость" providerId="Windows Live" clId="Web-{7AD73542-EB1D-43B1-BB9D-AEA4A55CE4F5}"/>
    <pc:docChg chg="delSld modSld">
      <pc:chgData name="Гость" userId="" providerId="Windows Live" clId="Web-{7AD73542-EB1D-43B1-BB9D-AEA4A55CE4F5}" dt="2019-01-14T12:33:31.143" v="18"/>
      <pc:docMkLst>
        <pc:docMk/>
      </pc:docMkLst>
      <pc:sldChg chg="delDesignElem">
        <pc:chgData name="Гость" userId="" providerId="Windows Live" clId="Web-{7AD73542-EB1D-43B1-BB9D-AEA4A55CE4F5}" dt="2019-01-14T12:28:51.754" v="1"/>
        <pc:sldMkLst>
          <pc:docMk/>
          <pc:sldMk cId="2493037013" sldId="259"/>
        </pc:sldMkLst>
      </pc:sldChg>
      <pc:sldChg chg="delDesignElem">
        <pc:chgData name="Гость" userId="" providerId="Windows Live" clId="Web-{7AD73542-EB1D-43B1-BB9D-AEA4A55CE4F5}" dt="2019-01-14T12:33:08.518" v="14"/>
        <pc:sldMkLst>
          <pc:docMk/>
          <pc:sldMk cId="3616396474" sldId="260"/>
        </pc:sldMkLst>
      </pc:sldChg>
      <pc:sldChg chg="addSp delSp modSp mod setBg setClrOvrMap delDesignElem chgLayout">
        <pc:chgData name="Гость" userId="" providerId="Windows Live" clId="Web-{7AD73542-EB1D-43B1-BB9D-AEA4A55CE4F5}" dt="2019-01-14T12:33:31.143" v="18"/>
        <pc:sldMkLst>
          <pc:docMk/>
          <pc:sldMk cId="3440201318" sldId="262"/>
        </pc:sldMkLst>
        <pc:spChg chg="mod ord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2" creationId="{E7D42A2B-31F8-41CB-8034-5F66917B6B9B}"/>
          </ac:spMkLst>
        </pc:spChg>
        <pc:spChg chg="mod ord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3" creationId="{6042A6AA-EE54-471F-96D8-99755BB9E5CF}"/>
          </ac:spMkLst>
        </pc:spChg>
        <pc:spChg chg="add mod ord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4" creationId="{B93D849B-B674-4E9B-AC58-6BE801526049}"/>
          </ac:spMkLst>
        </pc:spChg>
        <pc:spChg chg="add del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5" creationId="{052BEFF1-896C-45B1-B02C-96A6A1BC389A}"/>
          </ac:spMkLst>
        </pc:spChg>
        <pc:spChg chg="add del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6" creationId="{BB237A14-61B1-4C00-A670-5D8D68A8668E}"/>
          </ac:spMkLst>
        </pc:spChg>
        <pc:spChg chg="add del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7" creationId="{8598F259-6F54-47A3-8D13-1603D786A328}"/>
          </ac:spMkLst>
        </pc:spChg>
        <pc:spChg chg="add">
          <ac:chgData name="Гость" userId="" providerId="Windows Live" clId="Web-{7AD73542-EB1D-43B1-BB9D-AEA4A55CE4F5}" dt="2019-01-14T12:29:22.113" v="3"/>
          <ac:spMkLst>
            <pc:docMk/>
            <pc:sldMk cId="3440201318" sldId="262"/>
            <ac:spMk id="8" creationId="{052BEFF1-896C-45B1-B02C-96A6A1BC389A}"/>
          </ac:spMkLst>
        </pc:spChg>
        <pc:spChg chg="add del">
          <ac:chgData name="Гость" userId="" providerId="Windows Live" clId="Web-{7AD73542-EB1D-43B1-BB9D-AEA4A55CE4F5}" dt="2019-01-14T12:33:31.143" v="18"/>
          <ac:spMkLst>
            <pc:docMk/>
            <pc:sldMk cId="3440201318" sldId="262"/>
            <ac:spMk id="9" creationId="{0BA768A8-4FED-4ED8-9E46-6BE72188ECD2}"/>
          </ac:spMkLst>
        </pc:spChg>
        <pc:spChg chg="add">
          <ac:chgData name="Гость" userId="" providerId="Windows Live" clId="Web-{7AD73542-EB1D-43B1-BB9D-AEA4A55CE4F5}" dt="2019-01-14T12:29:22.113" v="3"/>
          <ac:spMkLst>
            <pc:docMk/>
            <pc:sldMk cId="3440201318" sldId="262"/>
            <ac:spMk id="10" creationId="{BB237A14-61B1-4C00-A670-5D8D68A8668E}"/>
          </ac:spMkLst>
        </pc:spChg>
        <pc:spChg chg="add">
          <ac:chgData name="Гость" userId="" providerId="Windows Live" clId="Web-{7AD73542-EB1D-43B1-BB9D-AEA4A55CE4F5}" dt="2019-01-14T12:29:22.113" v="3"/>
          <ac:spMkLst>
            <pc:docMk/>
            <pc:sldMk cId="3440201318" sldId="262"/>
            <ac:spMk id="12" creationId="{8598F259-6F54-47A3-8D13-1603D786A328}"/>
          </ac:spMkLst>
        </pc:spChg>
        <pc:spChg chg="add">
          <ac:chgData name="Гость" userId="" providerId="Windows Live" clId="Web-{7AD73542-EB1D-43B1-BB9D-AEA4A55CE4F5}" dt="2019-01-14T12:29:22.113" v="3"/>
          <ac:spMkLst>
            <pc:docMk/>
            <pc:sldMk cId="3440201318" sldId="262"/>
            <ac:spMk id="14" creationId="{0BA768A8-4FED-4ED8-9E46-6BE72188ECD2}"/>
          </ac:spMkLst>
        </pc:spChg>
      </pc:sldChg>
      <pc:sldChg chg="del">
        <pc:chgData name="Гость" userId="" providerId="Windows Live" clId="Web-{7AD73542-EB1D-43B1-BB9D-AEA4A55CE4F5}" dt="2019-01-14T12:32:40.956" v="4"/>
        <pc:sldMkLst>
          <pc:docMk/>
          <pc:sldMk cId="1297183119" sldId="263"/>
        </pc:sldMkLst>
      </pc:sldChg>
      <pc:sldChg chg="delDesignElem">
        <pc:chgData name="Гость" userId="" providerId="Windows Live" clId="Web-{7AD73542-EB1D-43B1-BB9D-AEA4A55CE4F5}" dt="2019-01-14T12:33:08.518" v="16"/>
        <pc:sldMkLst>
          <pc:docMk/>
          <pc:sldMk cId="2053983108" sldId="264"/>
        </pc:sldMkLst>
      </pc:sldChg>
      <pc:sldChg chg="delDesignElem">
        <pc:chgData name="Гость" userId="" providerId="Windows Live" clId="Web-{7AD73542-EB1D-43B1-BB9D-AEA4A55CE4F5}" dt="2019-01-14T12:33:08.518" v="13"/>
        <pc:sldMkLst>
          <pc:docMk/>
          <pc:sldMk cId="652250245" sldId="265"/>
        </pc:sldMkLst>
      </pc:sldChg>
    </pc:docChg>
  </pc:docChgLst>
  <pc:docChgLst>
    <pc:chgData name="Гость" providerId="Windows Live" clId="Web-{47E7F4DD-7FF8-4B0F-9235-8B4E8E010200}"/>
    <pc:docChg chg="modSld">
      <pc:chgData name="Гость" userId="" providerId="Windows Live" clId="Web-{47E7F4DD-7FF8-4B0F-9235-8B4E8E010200}" dt="2019-01-14T12:25:05.293" v="6"/>
      <pc:docMkLst>
        <pc:docMk/>
      </pc:docMkLst>
      <pc:sldChg chg="delDesignElem">
        <pc:chgData name="Гость" userId="" providerId="Windows Live" clId="Web-{47E7F4DD-7FF8-4B0F-9235-8B4E8E010200}" dt="2019-01-14T12:21:47.857" v="1"/>
        <pc:sldMkLst>
          <pc:docMk/>
          <pc:sldMk cId="2493037013" sldId="259"/>
        </pc:sldMkLst>
      </pc:sldChg>
      <pc:sldChg chg="delDesignElem">
        <pc:chgData name="Гость" userId="" providerId="Windows Live" clId="Web-{47E7F4DD-7FF8-4B0F-9235-8B4E8E010200}" dt="2019-01-14T12:21:47.857" v="2"/>
        <pc:sldMkLst>
          <pc:docMk/>
          <pc:sldMk cId="3616396474" sldId="260"/>
        </pc:sldMkLst>
      </pc:sldChg>
      <pc:sldChg chg="delDesignElem">
        <pc:chgData name="Гость" userId="" providerId="Windows Live" clId="Web-{47E7F4DD-7FF8-4B0F-9235-8B4E8E010200}" dt="2019-01-14T12:21:47.857" v="3"/>
        <pc:sldMkLst>
          <pc:docMk/>
          <pc:sldMk cId="2234295142" sldId="261"/>
        </pc:sldMkLst>
      </pc:sldChg>
      <pc:sldChg chg="delDesignElem">
        <pc:chgData name="Гость" userId="" providerId="Windows Live" clId="Web-{47E7F4DD-7FF8-4B0F-9235-8B4E8E010200}" dt="2019-01-14T12:21:47.857" v="4"/>
        <pc:sldMkLst>
          <pc:docMk/>
          <pc:sldMk cId="2053983108" sldId="264"/>
        </pc:sldMkLst>
      </pc:sldChg>
      <pc:sldChg chg="addSp modSp mod setBg setClrOvrMap delDesignElem">
        <pc:chgData name="Гость" userId="" providerId="Windows Live" clId="Web-{47E7F4DD-7FF8-4B0F-9235-8B4E8E010200}" dt="2019-01-14T12:25:05.293" v="6"/>
        <pc:sldMkLst>
          <pc:docMk/>
          <pc:sldMk cId="652250245" sldId="265"/>
        </pc:sldMkLst>
        <pc:spChg chg="mo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2" creationId="{417B9983-A70C-4E67-A22A-0B1EFD5D91C7}"/>
          </ac:spMkLst>
        </pc:spChg>
        <pc:spChg chg="mo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7" creationId="{91853D2B-715B-4C79-BC68-769B4E10DC77}"/>
          </ac:spMkLst>
        </pc:spChg>
        <pc:spChg chg="ad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13" creationId="{B4AAD3FD-83A5-4B89-9F8F-01B8870865BE}"/>
          </ac:spMkLst>
        </pc:spChg>
        <pc:spChg chg="ad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15" creationId="{61752F1D-FC0F-4103-9584-630E643CCDA6}"/>
          </ac:spMkLst>
        </pc:spChg>
        <pc:spChg chg="ad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17" creationId="{126C04EF-6428-472D-B316-74A19385B08F}"/>
          </ac:spMkLst>
        </pc:spChg>
        <pc:spChg chg="ad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19" creationId="{AE50896D-AACB-4C0A-855D-ECEFB4A0DA9A}"/>
          </ac:spMkLst>
        </pc:spChg>
        <pc:spChg chg="add">
          <ac:chgData name="Гость" userId="" providerId="Windows Live" clId="Web-{47E7F4DD-7FF8-4B0F-9235-8B4E8E010200}" dt="2019-01-14T12:24:49.559" v="5"/>
          <ac:spMkLst>
            <pc:docMk/>
            <pc:sldMk cId="652250245" sldId="265"/>
            <ac:spMk id="21" creationId="{A92A1116-1C84-41DF-B803-1F7B0883EC82}"/>
          </ac:spMkLst>
        </pc:spChg>
        <pc:picChg chg="mod">
          <ac:chgData name="Гость" userId="" providerId="Windows Live" clId="Web-{47E7F4DD-7FF8-4B0F-9235-8B4E8E010200}" dt="2019-01-14T12:24:49.559" v="5"/>
          <ac:picMkLst>
            <pc:docMk/>
            <pc:sldMk cId="652250245" sldId="265"/>
            <ac:picMk id="8" creationId="{DF055775-CFA9-4AA7-B5E6-F4CEFB0654FC}"/>
          </ac:picMkLst>
        </pc:picChg>
      </pc:sldChg>
    </pc:docChg>
  </pc:docChgLst>
  <pc:docChgLst>
    <pc:chgData name="Гость" providerId="Windows Live" clId="Web-{3C24CB20-3FA1-4784-8905-724F29943C24}"/>
    <pc:docChg chg="modSld">
      <pc:chgData name="Гость" userId="" providerId="Windows Live" clId="Web-{3C24CB20-3FA1-4784-8905-724F29943C24}" dt="2019-01-13T08:26:19.212" v="6" actId="20577"/>
      <pc:docMkLst>
        <pc:docMk/>
      </pc:docMkLst>
      <pc:sldChg chg="modSp">
        <pc:chgData name="Гость" userId="" providerId="Windows Live" clId="Web-{3C24CB20-3FA1-4784-8905-724F29943C24}" dt="2019-01-13T08:26:19.212" v="6" actId="20577"/>
        <pc:sldMkLst>
          <pc:docMk/>
          <pc:sldMk cId="3953034907" sldId="257"/>
        </pc:sldMkLst>
        <pc:spChg chg="mod">
          <ac:chgData name="Гость" userId="" providerId="Windows Live" clId="Web-{3C24CB20-3FA1-4784-8905-724F29943C24}" dt="2019-01-13T08:26:19.212" v="6" actId="20577"/>
          <ac:spMkLst>
            <pc:docMk/>
            <pc:sldMk cId="3953034907" sldId="257"/>
            <ac:spMk id="2" creationId="{00000000-0000-0000-0000-000000000000}"/>
          </ac:spMkLst>
        </pc:spChg>
      </pc:sldChg>
    </pc:docChg>
  </pc:docChgLst>
  <pc:docChgLst>
    <pc:chgData name="Гость" providerId="Windows Live" clId="Web-{4A90E6F7-81F2-41BA-8E41-79436CA38AB8}"/>
    <pc:docChg chg="modSld">
      <pc:chgData name="Гость" userId="" providerId="Windows Live" clId="Web-{4A90E6F7-81F2-41BA-8E41-79436CA38AB8}" dt="2019-01-14T09:07:42.977" v="88" actId="1076"/>
      <pc:docMkLst>
        <pc:docMk/>
      </pc:docMkLst>
      <pc:sldChg chg="modSp">
        <pc:chgData name="Гость" userId="" providerId="Windows Live" clId="Web-{4A90E6F7-81F2-41BA-8E41-79436CA38AB8}" dt="2019-01-14T09:07:42.977" v="88" actId="1076"/>
        <pc:sldMkLst>
          <pc:docMk/>
          <pc:sldMk cId="2234295142" sldId="261"/>
        </pc:sldMkLst>
        <pc:spChg chg="mod">
          <ac:chgData name="Гость" userId="" providerId="Windows Live" clId="Web-{4A90E6F7-81F2-41BA-8E41-79436CA38AB8}" dt="2019-01-14T09:05:45.290" v="0" actId="20577"/>
          <ac:spMkLst>
            <pc:docMk/>
            <pc:sldMk cId="2234295142" sldId="261"/>
            <ac:spMk id="2" creationId="{DC97F5E6-75C4-4F9A-8D42-CC4CAA6AFAF6}"/>
          </ac:spMkLst>
        </pc:spChg>
        <pc:spChg chg="mod">
          <ac:chgData name="Гость" userId="" providerId="Windows Live" clId="Web-{4A90E6F7-81F2-41BA-8E41-79436CA38AB8}" dt="2019-01-14T09:07:42.977" v="88" actId="1076"/>
          <ac:spMkLst>
            <pc:docMk/>
            <pc:sldMk cId="2234295142" sldId="261"/>
            <ac:spMk id="3" creationId="{6B467C9F-785B-485A-96DA-FC07787378EB}"/>
          </ac:spMkLst>
        </pc:spChg>
      </pc:sldChg>
    </pc:docChg>
  </pc:docChgLst>
  <pc:docChgLst>
    <pc:chgData name="Dmitriy Ponomarev" userId="828cae2f82208b75" providerId="Windows Live" clId="Web-{D0F61E72-FE96-4FC5-8C4A-8B7DC78219BC}"/>
    <pc:docChg chg="modSld sldOrd">
      <pc:chgData name="Dmitriy Ponomarev" userId="828cae2f82208b75" providerId="Windows Live" clId="Web-{D0F61E72-FE96-4FC5-8C4A-8B7DC78219BC}" dt="2019-01-13T20:46:21.534" v="428" actId="20577"/>
      <pc:docMkLst>
        <pc:docMk/>
      </pc:docMkLst>
      <pc:sldChg chg="modSp">
        <pc:chgData name="Dmitriy Ponomarev" userId="828cae2f82208b75" providerId="Windows Live" clId="Web-{D0F61E72-FE96-4FC5-8C4A-8B7DC78219BC}" dt="2019-01-13T20:46:19.971" v="426" actId="20577"/>
        <pc:sldMkLst>
          <pc:docMk/>
          <pc:sldMk cId="3953034907" sldId="257"/>
        </pc:sldMkLst>
        <pc:spChg chg="mod">
          <ac:chgData name="Dmitriy Ponomarev" userId="828cae2f82208b75" providerId="Windows Live" clId="Web-{D0F61E72-FE96-4FC5-8C4A-8B7DC78219BC}" dt="2019-01-13T20:46:19.971" v="426" actId="20577"/>
          <ac:spMkLst>
            <pc:docMk/>
            <pc:sldMk cId="3953034907" sldId="257"/>
            <ac:spMk id="3" creationId="{00000000-0000-0000-0000-000000000000}"/>
          </ac:spMkLst>
        </pc:spChg>
      </pc:sldChg>
      <pc:sldChg chg="addSp delSp modSp">
        <pc:chgData name="Dmitriy Ponomarev" userId="828cae2f82208b75" providerId="Windows Live" clId="Web-{D0F61E72-FE96-4FC5-8C4A-8B7DC78219BC}" dt="2019-01-13T20:46:15.831" v="423" actId="20577"/>
        <pc:sldMkLst>
          <pc:docMk/>
          <pc:sldMk cId="2353710552" sldId="258"/>
        </pc:sldMkLst>
        <pc:spChg chg="del mod">
          <ac:chgData name="Dmitriy Ponomarev" userId="828cae2f82208b75" providerId="Windows Live" clId="Web-{D0F61E72-FE96-4FC5-8C4A-8B7DC78219BC}" dt="2019-01-13T20:32:44.893" v="295"/>
          <ac:spMkLst>
            <pc:docMk/>
            <pc:sldMk cId="2353710552" sldId="258"/>
            <ac:spMk id="3" creationId="{00000000-0000-0000-0000-000000000000}"/>
          </ac:spMkLst>
        </pc:spChg>
        <pc:spChg chg="add mod">
          <ac:chgData name="Dmitriy Ponomarev" userId="828cae2f82208b75" providerId="Windows Live" clId="Web-{D0F61E72-FE96-4FC5-8C4A-8B7DC78219BC}" dt="2019-01-13T20:46:15.831" v="423" actId="20577"/>
          <ac:spMkLst>
            <pc:docMk/>
            <pc:sldMk cId="2353710552" sldId="258"/>
            <ac:spMk id="5" creationId="{92872F16-00F2-43F6-A959-7F4A83654E29}"/>
          </ac:spMkLst>
        </pc:spChg>
        <pc:picChg chg="mod">
          <ac:chgData name="Dmitriy Ponomarev" userId="828cae2f82208b75" providerId="Windows Live" clId="Web-{D0F61E72-FE96-4FC5-8C4A-8B7DC78219BC}" dt="2019-01-13T20:46:13.346" v="422" actId="1076"/>
          <ac:picMkLst>
            <pc:docMk/>
            <pc:sldMk cId="2353710552" sldId="258"/>
            <ac:picMk id="4" creationId="{57FCD6B8-F5E6-46CA-8B76-262EC7DF383C}"/>
          </ac:picMkLst>
        </pc:picChg>
      </pc:sldChg>
      <pc:sldChg chg="addSp modSp mod setBg">
        <pc:chgData name="Dmitriy Ponomarev" userId="828cae2f82208b75" providerId="Windows Live" clId="Web-{D0F61E72-FE96-4FC5-8C4A-8B7DC78219BC}" dt="2019-01-13T20:43:41.143" v="375" actId="1076"/>
        <pc:sldMkLst>
          <pc:docMk/>
          <pc:sldMk cId="2493037013" sldId="259"/>
        </pc:sldMkLst>
        <pc:spChg chg="mod">
          <ac:chgData name="Dmitriy Ponomarev" userId="828cae2f82208b75" providerId="Windows Live" clId="Web-{D0F61E72-FE96-4FC5-8C4A-8B7DC78219BC}" dt="2019-01-13T20:43:27.596" v="372"/>
          <ac:spMkLst>
            <pc:docMk/>
            <pc:sldMk cId="2493037013" sldId="259"/>
            <ac:spMk id="2" creationId="{417B9983-A70C-4E67-A22A-0B1EFD5D91C7}"/>
          </ac:spMkLst>
        </pc:spChg>
        <pc:spChg chg="mod">
          <ac:chgData name="Dmitriy Ponomarev" userId="828cae2f82208b75" providerId="Windows Live" clId="Web-{D0F61E72-FE96-4FC5-8C4A-8B7DC78219BC}" dt="2019-01-13T20:43:27.596" v="372"/>
          <ac:spMkLst>
            <pc:docMk/>
            <pc:sldMk cId="2493037013" sldId="259"/>
            <ac:spMk id="3" creationId="{3942E9D0-C83A-49CB-97E3-40F2966ACAD4}"/>
          </ac:spMkLst>
        </pc:spChg>
        <pc:spChg chg="add">
          <ac:chgData name="Dmitriy Ponomarev" userId="828cae2f82208b75" providerId="Windows Live" clId="Web-{D0F61E72-FE96-4FC5-8C4A-8B7DC78219BC}" dt="2019-01-13T20:43:27.596" v="372"/>
          <ac:spMkLst>
            <pc:docMk/>
            <pc:sldMk cId="2493037013" sldId="259"/>
            <ac:spMk id="11" creationId="{2FF8A507-56A2-4FE4-8B7E-C1BC9DD86558}"/>
          </ac:spMkLst>
        </pc:spChg>
        <pc:spChg chg="add">
          <ac:chgData name="Dmitriy Ponomarev" userId="828cae2f82208b75" providerId="Windows Live" clId="Web-{D0F61E72-FE96-4FC5-8C4A-8B7DC78219BC}" dt="2019-01-13T20:43:27.596" v="372"/>
          <ac:spMkLst>
            <pc:docMk/>
            <pc:sldMk cId="2493037013" sldId="259"/>
            <ac:spMk id="13" creationId="{3079CCAF-4858-498F-BA32-CCC27EBB6BEF}"/>
          </ac:spMkLst>
        </pc:spChg>
        <pc:spChg chg="add">
          <ac:chgData name="Dmitriy Ponomarev" userId="828cae2f82208b75" providerId="Windows Live" clId="Web-{D0F61E72-FE96-4FC5-8C4A-8B7DC78219BC}" dt="2019-01-13T20:43:27.596" v="372"/>
          <ac:spMkLst>
            <pc:docMk/>
            <pc:sldMk cId="2493037013" sldId="259"/>
            <ac:spMk id="15" creationId="{19DED803-24C4-487E-80D5-6D1C53C8A87B}"/>
          </ac:spMkLst>
        </pc:spChg>
        <pc:spChg chg="add">
          <ac:chgData name="Dmitriy Ponomarev" userId="828cae2f82208b75" providerId="Windows Live" clId="Web-{D0F61E72-FE96-4FC5-8C4A-8B7DC78219BC}" dt="2019-01-13T20:43:27.596" v="372"/>
          <ac:spMkLst>
            <pc:docMk/>
            <pc:sldMk cId="2493037013" sldId="259"/>
            <ac:spMk id="17" creationId="{FCC54B50-93BD-4243-9020-11486472E259}"/>
          </ac:spMkLst>
        </pc:spChg>
        <pc:picChg chg="add mod">
          <ac:chgData name="Dmitriy Ponomarev" userId="828cae2f82208b75" providerId="Windows Live" clId="Web-{D0F61E72-FE96-4FC5-8C4A-8B7DC78219BC}" dt="2019-01-13T20:43:40.143" v="374" actId="1076"/>
          <ac:picMkLst>
            <pc:docMk/>
            <pc:sldMk cId="2493037013" sldId="259"/>
            <ac:picMk id="4" creationId="{2CD9AD72-566C-4720-870B-015A602951E2}"/>
          </ac:picMkLst>
        </pc:picChg>
        <pc:picChg chg="add mod ord">
          <ac:chgData name="Dmitriy Ponomarev" userId="828cae2f82208b75" providerId="Windows Live" clId="Web-{D0F61E72-FE96-4FC5-8C4A-8B7DC78219BC}" dt="2019-01-13T20:43:41.143" v="375" actId="1076"/>
          <ac:picMkLst>
            <pc:docMk/>
            <pc:sldMk cId="2493037013" sldId="259"/>
            <ac:picMk id="6" creationId="{B815153C-8D71-44D8-B686-A6E8BB20A7EE}"/>
          </ac:picMkLst>
        </pc:picChg>
      </pc:sldChg>
      <pc:sldChg chg="addSp delSp modSp mod setBg">
        <pc:chgData name="Dmitriy Ponomarev" userId="828cae2f82208b75" providerId="Windows Live" clId="Web-{D0F61E72-FE96-4FC5-8C4A-8B7DC78219BC}" dt="2019-01-13T20:39:32.878" v="366" actId="1076"/>
        <pc:sldMkLst>
          <pc:docMk/>
          <pc:sldMk cId="3616396474" sldId="260"/>
        </pc:sldMkLst>
        <pc:spChg chg="mod">
          <ac:chgData name="Dmitriy Ponomarev" userId="828cae2f82208b75" providerId="Windows Live" clId="Web-{D0F61E72-FE96-4FC5-8C4A-8B7DC78219BC}" dt="2019-01-13T20:39:25.175" v="365"/>
          <ac:spMkLst>
            <pc:docMk/>
            <pc:sldMk cId="3616396474" sldId="260"/>
            <ac:spMk id="2" creationId="{417B9983-A70C-4E67-A22A-0B1EFD5D91C7}"/>
          </ac:spMkLst>
        </pc:spChg>
        <pc:spChg chg="mod ord">
          <ac:chgData name="Dmitriy Ponomarev" userId="828cae2f82208b75" providerId="Windows Live" clId="Web-{D0F61E72-FE96-4FC5-8C4A-8B7DC78219BC}" dt="2019-01-13T20:39:25.175" v="365"/>
          <ac:spMkLst>
            <pc:docMk/>
            <pc:sldMk cId="3616396474" sldId="260"/>
            <ac:spMk id="3" creationId="{3942E9D0-C83A-49CB-97E3-40F2966ACAD4}"/>
          </ac:spMkLst>
        </pc:spChg>
        <pc:spChg chg="add">
          <ac:chgData name="Dmitriy Ponomarev" userId="828cae2f82208b75" providerId="Windows Live" clId="Web-{D0F61E72-FE96-4FC5-8C4A-8B7DC78219BC}" dt="2019-01-13T20:39:25.175" v="365"/>
          <ac:spMkLst>
            <pc:docMk/>
            <pc:sldMk cId="3616396474" sldId="260"/>
            <ac:spMk id="8" creationId="{E849FE61-12C4-4A06-A722-B545DE0C8A24}"/>
          </ac:spMkLst>
        </pc:spChg>
        <pc:spChg chg="add del">
          <ac:chgData name="Dmitriy Ponomarev" userId="828cae2f82208b75" providerId="Windows Live" clId="Web-{D0F61E72-FE96-4FC5-8C4A-8B7DC78219BC}" dt="2019-01-13T20:39:24.737" v="364"/>
          <ac:spMkLst>
            <pc:docMk/>
            <pc:sldMk cId="3616396474" sldId="260"/>
            <ac:spMk id="11" creationId="{AC546BE4-C7A3-4A47-9FA5-0866D5E656B4}"/>
          </ac:spMkLst>
        </pc:spChg>
        <pc:spChg chg="add">
          <ac:chgData name="Dmitriy Ponomarev" userId="828cae2f82208b75" providerId="Windows Live" clId="Web-{D0F61E72-FE96-4FC5-8C4A-8B7DC78219BC}" dt="2019-01-13T20:39:25.175" v="365"/>
          <ac:spMkLst>
            <pc:docMk/>
            <pc:sldMk cId="3616396474" sldId="260"/>
            <ac:spMk id="13" creationId="{56F66601-92F3-4541-8A73-2E7C603697EA}"/>
          </ac:spMkLst>
        </pc:spChg>
        <pc:spChg chg="add">
          <ac:chgData name="Dmitriy Ponomarev" userId="828cae2f82208b75" providerId="Windows Live" clId="Web-{D0F61E72-FE96-4FC5-8C4A-8B7DC78219BC}" dt="2019-01-13T20:39:25.175" v="365"/>
          <ac:spMkLst>
            <pc:docMk/>
            <pc:sldMk cId="3616396474" sldId="260"/>
            <ac:spMk id="15" creationId="{4A7E95D6-9DF4-41D7-BF12-FC5BEC76CF78}"/>
          </ac:spMkLst>
        </pc:spChg>
        <pc:spChg chg="add">
          <ac:chgData name="Dmitriy Ponomarev" userId="828cae2f82208b75" providerId="Windows Live" clId="Web-{D0F61E72-FE96-4FC5-8C4A-8B7DC78219BC}" dt="2019-01-13T20:39:25.175" v="365"/>
          <ac:spMkLst>
            <pc:docMk/>
            <pc:sldMk cId="3616396474" sldId="260"/>
            <ac:spMk id="17" creationId="{7FB12D8C-572F-4417-9FE1-D691A132F69F}"/>
          </ac:spMkLst>
        </pc:spChg>
        <pc:picChg chg="add mod">
          <ac:chgData name="Dmitriy Ponomarev" userId="828cae2f82208b75" providerId="Windows Live" clId="Web-{D0F61E72-FE96-4FC5-8C4A-8B7DC78219BC}" dt="2019-01-13T20:39:32.878" v="366" actId="1076"/>
          <ac:picMkLst>
            <pc:docMk/>
            <pc:sldMk cId="3616396474" sldId="260"/>
            <ac:picMk id="4" creationId="{D32FA6DD-9962-4191-A0FF-C4A406D38EE6}"/>
          </ac:picMkLst>
        </pc:picChg>
        <pc:picChg chg="add mod ord">
          <ac:chgData name="Dmitriy Ponomarev" userId="828cae2f82208b75" providerId="Windows Live" clId="Web-{D0F61E72-FE96-4FC5-8C4A-8B7DC78219BC}" dt="2019-01-13T20:39:25.175" v="365"/>
          <ac:picMkLst>
            <pc:docMk/>
            <pc:sldMk cId="3616396474" sldId="260"/>
            <ac:picMk id="6" creationId="{4A2ED9C2-6BD8-492D-8E0E-8584A990D6C1}"/>
          </ac:picMkLst>
        </pc:picChg>
      </pc:sldChg>
      <pc:sldChg chg="modSp ord">
        <pc:chgData name="Dmitriy Ponomarev" userId="828cae2f82208b75" providerId="Windows Live" clId="Web-{D0F61E72-FE96-4FC5-8C4A-8B7DC78219BC}" dt="2019-01-13T20:40:33.112" v="367"/>
        <pc:sldMkLst>
          <pc:docMk/>
          <pc:sldMk cId="1297183119" sldId="263"/>
        </pc:sldMkLst>
        <pc:spChg chg="mod">
          <ac:chgData name="Dmitriy Ponomarev" userId="828cae2f82208b75" providerId="Windows Live" clId="Web-{D0F61E72-FE96-4FC5-8C4A-8B7DC78219BC}" dt="2019-01-13T19:50:14.294" v="0" actId="14100"/>
          <ac:spMkLst>
            <pc:docMk/>
            <pc:sldMk cId="1297183119" sldId="263"/>
            <ac:spMk id="3" creationId="{05A1FF4E-85A9-44B5-B725-637CB10F7D0A}"/>
          </ac:spMkLst>
        </pc:spChg>
      </pc:sldChg>
      <pc:sldChg chg="modSp ord">
        <pc:chgData name="Dmitriy Ponomarev" userId="828cae2f82208b75" providerId="Windows Live" clId="Web-{D0F61E72-FE96-4FC5-8C4A-8B7DC78219BC}" dt="2019-01-13T20:31:35.753" v="276"/>
        <pc:sldMkLst>
          <pc:docMk/>
          <pc:sldMk cId="2053983108" sldId="264"/>
        </pc:sldMkLst>
        <pc:spChg chg="mod">
          <ac:chgData name="Dmitriy Ponomarev" userId="828cae2f82208b75" providerId="Windows Live" clId="Web-{D0F61E72-FE96-4FC5-8C4A-8B7DC78219BC}" dt="2019-01-13T20:28:19.612" v="196" actId="14100"/>
          <ac:spMkLst>
            <pc:docMk/>
            <pc:sldMk cId="2053983108" sldId="264"/>
            <ac:spMk id="2" creationId="{59F35A8F-83FC-4902-99A6-0AE3867117BE}"/>
          </ac:spMkLst>
        </pc:spChg>
        <pc:spChg chg="mod">
          <ac:chgData name="Dmitriy Ponomarev" userId="828cae2f82208b75" providerId="Windows Live" clId="Web-{D0F61E72-FE96-4FC5-8C4A-8B7DC78219BC}" dt="2019-01-13T20:27:50.268" v="193" actId="20577"/>
          <ac:spMkLst>
            <pc:docMk/>
            <pc:sldMk cId="2053983108" sldId="264"/>
            <ac:spMk id="3" creationId="{2410C623-0E67-4DDE-9CDC-1A4B4F0B086A}"/>
          </ac:spMkLst>
        </pc:spChg>
      </pc:sldChg>
    </pc:docChg>
  </pc:docChgLst>
  <pc:docChgLst>
    <pc:chgData name="Гость" providerId="Windows Live" clId="Web-{3EE3205B-8EA0-4572-99B2-4C72CBFF3777}"/>
    <pc:docChg chg="modSld">
      <pc:chgData name="Гость" userId="" providerId="Windows Live" clId="Web-{3EE3205B-8EA0-4572-99B2-4C72CBFF3777}" dt="2019-01-14T13:12:31.380" v="24"/>
      <pc:docMkLst>
        <pc:docMk/>
      </pc:docMkLst>
      <pc:sldChg chg="addSp modSp">
        <pc:chgData name="Гость" userId="" providerId="Windows Live" clId="Web-{3EE3205B-8EA0-4572-99B2-4C72CBFF3777}" dt="2019-01-14T13:10:45.206" v="19" actId="1076"/>
        <pc:sldMkLst>
          <pc:docMk/>
          <pc:sldMk cId="2493037013" sldId="259"/>
        </pc:sldMkLst>
        <pc:spChg chg="mod">
          <ac:chgData name="Гость" userId="" providerId="Windows Live" clId="Web-{3EE3205B-8EA0-4572-99B2-4C72CBFF3777}" dt="2019-01-14T13:10:37.675" v="16"/>
          <ac:spMkLst>
            <pc:docMk/>
            <pc:sldMk cId="2493037013" sldId="259"/>
            <ac:spMk id="2" creationId="{417B9983-A70C-4E67-A22A-0B1EFD5D91C7}"/>
          </ac:spMkLst>
        </pc:spChg>
        <pc:spChg chg="mod">
          <ac:chgData name="Гость" userId="" providerId="Windows Live" clId="Web-{3EE3205B-8EA0-4572-99B2-4C72CBFF3777}" dt="2019-01-14T13:10:37.675" v="16"/>
          <ac:spMkLst>
            <pc:docMk/>
            <pc:sldMk cId="2493037013" sldId="259"/>
            <ac:spMk id="3" creationId="{3942E9D0-C83A-49CB-97E3-40F2966ACAD4}"/>
          </ac:spMkLst>
        </pc:spChg>
        <pc:spChg chg="add">
          <ac:chgData name="Гость" userId="" providerId="Windows Live" clId="Web-{3EE3205B-8EA0-4572-99B2-4C72CBFF3777}" dt="2019-01-14T13:10:37.675" v="16"/>
          <ac:spMkLst>
            <pc:docMk/>
            <pc:sldMk cId="2493037013" sldId="259"/>
            <ac:spMk id="24" creationId="{E849FE61-12C4-4A06-A722-B545DE0C8A24}"/>
          </ac:spMkLst>
        </pc:spChg>
        <pc:spChg chg="add">
          <ac:chgData name="Гость" userId="" providerId="Windows Live" clId="Web-{3EE3205B-8EA0-4572-99B2-4C72CBFF3777}" dt="2019-01-14T13:10:37.675" v="16"/>
          <ac:spMkLst>
            <pc:docMk/>
            <pc:sldMk cId="2493037013" sldId="259"/>
            <ac:spMk id="25" creationId="{56F66601-92F3-4541-8A73-2E7C603697EA}"/>
          </ac:spMkLst>
        </pc:spChg>
        <pc:spChg chg="add">
          <ac:chgData name="Гость" userId="" providerId="Windows Live" clId="Web-{3EE3205B-8EA0-4572-99B2-4C72CBFF3777}" dt="2019-01-14T13:10:37.675" v="16"/>
          <ac:spMkLst>
            <pc:docMk/>
            <pc:sldMk cId="2493037013" sldId="259"/>
            <ac:spMk id="26" creationId="{4A7E95D6-9DF4-41D7-BF12-FC5BEC76CF78}"/>
          </ac:spMkLst>
        </pc:spChg>
        <pc:spChg chg="add">
          <ac:chgData name="Гость" userId="" providerId="Windows Live" clId="Web-{3EE3205B-8EA0-4572-99B2-4C72CBFF3777}" dt="2019-01-14T13:10:37.675" v="16"/>
          <ac:spMkLst>
            <pc:docMk/>
            <pc:sldMk cId="2493037013" sldId="259"/>
            <ac:spMk id="27" creationId="{7FB12D8C-572F-4417-9FE1-D691A132F69F}"/>
          </ac:spMkLst>
        </pc:spChg>
        <pc:picChg chg="mod ord">
          <ac:chgData name="Гость" userId="" providerId="Windows Live" clId="Web-{3EE3205B-8EA0-4572-99B2-4C72CBFF3777}" dt="2019-01-14T13:10:43.753" v="18" actId="1076"/>
          <ac:picMkLst>
            <pc:docMk/>
            <pc:sldMk cId="2493037013" sldId="259"/>
            <ac:picMk id="4" creationId="{2CD9AD72-566C-4720-870B-015A602951E2}"/>
          </ac:picMkLst>
        </pc:picChg>
        <pc:picChg chg="mod">
          <ac:chgData name="Гость" userId="" providerId="Windows Live" clId="Web-{3EE3205B-8EA0-4572-99B2-4C72CBFF3777}" dt="2019-01-14T13:10:45.206" v="19" actId="1076"/>
          <ac:picMkLst>
            <pc:docMk/>
            <pc:sldMk cId="2493037013" sldId="259"/>
            <ac:picMk id="6" creationId="{B815153C-8D71-44D8-B686-A6E8BB20A7EE}"/>
          </ac:picMkLst>
        </pc:picChg>
      </pc:sldChg>
      <pc:sldChg chg="addSp delSp modSp">
        <pc:chgData name="Гость" userId="" providerId="Windows Live" clId="Web-{3EE3205B-8EA0-4572-99B2-4C72CBFF3777}" dt="2019-01-14T13:10:23.942" v="15" actId="1076"/>
        <pc:sldMkLst>
          <pc:docMk/>
          <pc:sldMk cId="3616396474" sldId="260"/>
        </pc:sldMkLst>
        <pc:spChg chg="mod">
          <ac:chgData name="Гость" userId="" providerId="Windows Live" clId="Web-{3EE3205B-8EA0-4572-99B2-4C72CBFF3777}" dt="2019-01-14T13:10:15.487" v="14"/>
          <ac:spMkLst>
            <pc:docMk/>
            <pc:sldMk cId="3616396474" sldId="260"/>
            <ac:spMk id="2" creationId="{417B9983-A70C-4E67-A22A-0B1EFD5D91C7}"/>
          </ac:spMkLst>
        </pc:spChg>
        <pc:spChg chg="mod ord">
          <ac:chgData name="Гость" userId="" providerId="Windows Live" clId="Web-{3EE3205B-8EA0-4572-99B2-4C72CBFF3777}" dt="2019-01-14T13:10:15.487" v="14"/>
          <ac:spMkLst>
            <pc:docMk/>
            <pc:sldMk cId="3616396474" sldId="260"/>
            <ac:spMk id="3" creationId="{3942E9D0-C83A-49CB-97E3-40F2966ACAD4}"/>
          </ac:spMkLst>
        </pc:spChg>
        <pc:spChg chg="add">
          <ac:chgData name="Гость" userId="" providerId="Windows Live" clId="Web-{3EE3205B-8EA0-4572-99B2-4C72CBFF3777}" dt="2019-01-14T12:32:19.608" v="2"/>
          <ac:spMkLst>
            <pc:docMk/>
            <pc:sldMk cId="3616396474" sldId="260"/>
            <ac:spMk id="16" creationId="{C866818C-1E5F-475A-B310-3C06B555FB69}"/>
          </ac:spMkLst>
        </pc:spChg>
        <pc:spChg chg="add">
          <ac:chgData name="Гость" userId="" providerId="Windows Live" clId="Web-{3EE3205B-8EA0-4572-99B2-4C72CBFF3777}" dt="2019-01-14T12:32:19.608" v="2"/>
          <ac:spMkLst>
            <pc:docMk/>
            <pc:sldMk cId="3616396474" sldId="260"/>
            <ac:spMk id="18" creationId="{CED8A8E7-35BC-4471-B4CF-ACFC3E7F06FA}"/>
          </ac:spMkLst>
        </pc:spChg>
        <pc:spChg chg="add">
          <ac:chgData name="Гость" userId="" providerId="Windows Live" clId="Web-{3EE3205B-8EA0-4572-99B2-4C72CBFF3777}" dt="2019-01-14T12:32:19.608" v="2"/>
          <ac:spMkLst>
            <pc:docMk/>
            <pc:sldMk cId="3616396474" sldId="260"/>
            <ac:spMk id="19" creationId="{1EB0BF28-EC06-4525-BF31-73A9489ADBD9}"/>
          </ac:spMkLst>
        </pc:spChg>
        <pc:spChg chg="add">
          <ac:chgData name="Гость" userId="" providerId="Windows Live" clId="Web-{3EE3205B-8EA0-4572-99B2-4C72CBFF3777}" dt="2019-01-14T12:32:19.608" v="2"/>
          <ac:spMkLst>
            <pc:docMk/>
            <pc:sldMk cId="3616396474" sldId="260"/>
            <ac:spMk id="20" creationId="{D12AFDE8-E1ED-4A49-B8B3-4953F4B8ACB9}"/>
          </ac:spMkLst>
        </pc:spChg>
        <pc:spChg chg="add del">
          <ac:chgData name="Гость" userId="" providerId="Windows Live" clId="Web-{3EE3205B-8EA0-4572-99B2-4C72CBFF3777}" dt="2019-01-14T13:10:15.347" v="13"/>
          <ac:spMkLst>
            <pc:docMk/>
            <pc:sldMk cId="3616396474" sldId="260"/>
            <ac:spMk id="21" creationId="{C866818C-1E5F-475A-B310-3C06B555FB69}"/>
          </ac:spMkLst>
        </pc:spChg>
        <pc:spChg chg="add del">
          <ac:chgData name="Гость" userId="" providerId="Windows Live" clId="Web-{3EE3205B-8EA0-4572-99B2-4C72CBFF3777}" dt="2019-01-14T13:10:15.347" v="13"/>
          <ac:spMkLst>
            <pc:docMk/>
            <pc:sldMk cId="3616396474" sldId="260"/>
            <ac:spMk id="22" creationId="{CED8A8E7-35BC-4471-B4CF-ACFC3E7F06FA}"/>
          </ac:spMkLst>
        </pc:spChg>
        <pc:spChg chg="add del">
          <ac:chgData name="Гость" userId="" providerId="Windows Live" clId="Web-{3EE3205B-8EA0-4572-99B2-4C72CBFF3777}" dt="2019-01-14T13:10:15.347" v="13"/>
          <ac:spMkLst>
            <pc:docMk/>
            <pc:sldMk cId="3616396474" sldId="260"/>
            <ac:spMk id="23" creationId="{1EB0BF28-EC06-4525-BF31-73A9489ADBD9}"/>
          </ac:spMkLst>
        </pc:spChg>
        <pc:spChg chg="add del">
          <ac:chgData name="Гость" userId="" providerId="Windows Live" clId="Web-{3EE3205B-8EA0-4572-99B2-4C72CBFF3777}" dt="2019-01-14T13:10:15.347" v="13"/>
          <ac:spMkLst>
            <pc:docMk/>
            <pc:sldMk cId="3616396474" sldId="260"/>
            <ac:spMk id="24" creationId="{D12AFDE8-E1ED-4A49-B8B3-4953F4B8ACB9}"/>
          </ac:spMkLst>
        </pc:spChg>
        <pc:spChg chg="add">
          <ac:chgData name="Гость" userId="" providerId="Windows Live" clId="Web-{3EE3205B-8EA0-4572-99B2-4C72CBFF3777}" dt="2019-01-14T13:10:15.487" v="14"/>
          <ac:spMkLst>
            <pc:docMk/>
            <pc:sldMk cId="3616396474" sldId="260"/>
            <ac:spMk id="25" creationId="{E849FE61-12C4-4A06-A722-B545DE0C8A24}"/>
          </ac:spMkLst>
        </pc:spChg>
        <pc:spChg chg="add">
          <ac:chgData name="Гость" userId="" providerId="Windows Live" clId="Web-{3EE3205B-8EA0-4572-99B2-4C72CBFF3777}" dt="2019-01-14T13:10:15.487" v="14"/>
          <ac:spMkLst>
            <pc:docMk/>
            <pc:sldMk cId="3616396474" sldId="260"/>
            <ac:spMk id="26" creationId="{56F66601-92F3-4541-8A73-2E7C603697EA}"/>
          </ac:spMkLst>
        </pc:spChg>
        <pc:spChg chg="add">
          <ac:chgData name="Гость" userId="" providerId="Windows Live" clId="Web-{3EE3205B-8EA0-4572-99B2-4C72CBFF3777}" dt="2019-01-14T13:10:15.487" v="14"/>
          <ac:spMkLst>
            <pc:docMk/>
            <pc:sldMk cId="3616396474" sldId="260"/>
            <ac:spMk id="27" creationId="{4A7E95D6-9DF4-41D7-BF12-FC5BEC76CF78}"/>
          </ac:spMkLst>
        </pc:spChg>
        <pc:spChg chg="add">
          <ac:chgData name="Гость" userId="" providerId="Windows Live" clId="Web-{3EE3205B-8EA0-4572-99B2-4C72CBFF3777}" dt="2019-01-14T13:10:15.487" v="14"/>
          <ac:spMkLst>
            <pc:docMk/>
            <pc:sldMk cId="3616396474" sldId="260"/>
            <ac:spMk id="28" creationId="{7FB12D8C-572F-4417-9FE1-D691A132F69F}"/>
          </ac:spMkLst>
        </pc:spChg>
        <pc:picChg chg="mod">
          <ac:chgData name="Гость" userId="" providerId="Windows Live" clId="Web-{3EE3205B-8EA0-4572-99B2-4C72CBFF3777}" dt="2019-01-14T13:10:23.942" v="15" actId="1076"/>
          <ac:picMkLst>
            <pc:docMk/>
            <pc:sldMk cId="3616396474" sldId="260"/>
            <ac:picMk id="4" creationId="{D32FA6DD-9962-4191-A0FF-C4A406D38EE6}"/>
          </ac:picMkLst>
        </pc:picChg>
        <pc:picChg chg="mod">
          <ac:chgData name="Гость" userId="" providerId="Windows Live" clId="Web-{3EE3205B-8EA0-4572-99B2-4C72CBFF3777}" dt="2019-01-14T13:10:15.487" v="14"/>
          <ac:picMkLst>
            <pc:docMk/>
            <pc:sldMk cId="3616396474" sldId="260"/>
            <ac:picMk id="6" creationId="{4A2ED9C2-6BD8-492D-8E0E-8584A990D6C1}"/>
          </ac:picMkLst>
        </pc:picChg>
      </pc:sldChg>
      <pc:sldChg chg="addSp">
        <pc:chgData name="Гость" userId="" providerId="Windows Live" clId="Web-{3EE3205B-8EA0-4572-99B2-4C72CBFF3777}" dt="2019-01-14T13:09:48.831" v="11"/>
        <pc:sldMkLst>
          <pc:docMk/>
          <pc:sldMk cId="2053983108" sldId="264"/>
        </pc:sldMkLst>
        <pc:spChg chg="add">
          <ac:chgData name="Гость" userId="" providerId="Windows Live" clId="Web-{3EE3205B-8EA0-4572-99B2-4C72CBFF3777}" dt="2019-01-14T12:31:38.701" v="0"/>
          <ac:spMkLst>
            <pc:docMk/>
            <pc:sldMk cId="2053983108" sldId="264"/>
            <ac:spMk id="17" creationId="{EE4E366E-272A-409E-840F-9A6A64A9E3FF}"/>
          </ac:spMkLst>
        </pc:spChg>
        <pc:spChg chg="add">
          <ac:chgData name="Гость" userId="" providerId="Windows Live" clId="Web-{3EE3205B-8EA0-4572-99B2-4C72CBFF3777}" dt="2019-01-14T12:31:38.701" v="0"/>
          <ac:spMkLst>
            <pc:docMk/>
            <pc:sldMk cId="2053983108" sldId="264"/>
            <ac:spMk id="19" creationId="{DF6CFF07-D953-4F9C-9A0E-E0A6AACB6158}"/>
          </ac:spMkLst>
        </pc:spChg>
        <pc:spChg chg="add">
          <ac:chgData name="Гость" userId="" providerId="Windows Live" clId="Web-{3EE3205B-8EA0-4572-99B2-4C72CBFF3777}" dt="2019-01-14T12:31:38.701" v="0"/>
          <ac:spMkLst>
            <pc:docMk/>
            <pc:sldMk cId="2053983108" sldId="264"/>
            <ac:spMk id="20" creationId="{A721560C-E4AB-4287-A29C-3F6916794CB9}"/>
          </ac:spMkLst>
        </pc:spChg>
        <pc:spChg chg="add">
          <ac:chgData name="Гость" userId="" providerId="Windows Live" clId="Web-{3EE3205B-8EA0-4572-99B2-4C72CBFF3777}" dt="2019-01-14T12:31:38.701" v="0"/>
          <ac:spMkLst>
            <pc:docMk/>
            <pc:sldMk cId="2053983108" sldId="264"/>
            <ac:spMk id="21" creationId="{DAA4FEEE-0B5F-41BF-825D-60F9FB089568}"/>
          </ac:spMkLst>
        </pc:spChg>
        <pc:spChg chg="add">
          <ac:chgData name="Гость" userId="" providerId="Windows Live" clId="Web-{3EE3205B-8EA0-4572-99B2-4C72CBFF3777}" dt="2019-01-14T13:09:48.831" v="11"/>
          <ac:spMkLst>
            <pc:docMk/>
            <pc:sldMk cId="2053983108" sldId="264"/>
            <ac:spMk id="22" creationId="{EE4E366E-272A-409E-840F-9A6A64A9E3FF}"/>
          </ac:spMkLst>
        </pc:spChg>
        <pc:spChg chg="add">
          <ac:chgData name="Гость" userId="" providerId="Windows Live" clId="Web-{3EE3205B-8EA0-4572-99B2-4C72CBFF3777}" dt="2019-01-14T13:09:48.831" v="11"/>
          <ac:spMkLst>
            <pc:docMk/>
            <pc:sldMk cId="2053983108" sldId="264"/>
            <ac:spMk id="23" creationId="{DF6CFF07-D953-4F9C-9A0E-E0A6AACB6158}"/>
          </ac:spMkLst>
        </pc:spChg>
        <pc:spChg chg="add">
          <ac:chgData name="Гость" userId="" providerId="Windows Live" clId="Web-{3EE3205B-8EA0-4572-99B2-4C72CBFF3777}" dt="2019-01-14T13:09:48.831" v="11"/>
          <ac:spMkLst>
            <pc:docMk/>
            <pc:sldMk cId="2053983108" sldId="264"/>
            <ac:spMk id="24" creationId="{A721560C-E4AB-4287-A29C-3F6916794CB9}"/>
          </ac:spMkLst>
        </pc:spChg>
        <pc:spChg chg="add">
          <ac:chgData name="Гость" userId="" providerId="Windows Live" clId="Web-{3EE3205B-8EA0-4572-99B2-4C72CBFF3777}" dt="2019-01-14T13:09:48.831" v="11"/>
          <ac:spMkLst>
            <pc:docMk/>
            <pc:sldMk cId="2053983108" sldId="264"/>
            <ac:spMk id="25" creationId="{DAA4FEEE-0B5F-41BF-825D-60F9FB089568}"/>
          </ac:spMkLst>
        </pc:spChg>
      </pc:sldChg>
      <pc:sldChg chg="addSp delSp modSp">
        <pc:chgData name="Гость" userId="" providerId="Windows Live" clId="Web-{3EE3205B-8EA0-4572-99B2-4C72CBFF3777}" dt="2019-01-14T13:12:31.380" v="24"/>
        <pc:sldMkLst>
          <pc:docMk/>
          <pc:sldMk cId="652250245" sldId="265"/>
        </pc:sldMkLst>
        <pc:spChg chg="mod">
          <ac:chgData name="Гость" userId="" providerId="Windows Live" clId="Web-{3EE3205B-8EA0-4572-99B2-4C72CBFF3777}" dt="2019-01-14T13:12:31.161" v="23"/>
          <ac:spMkLst>
            <pc:docMk/>
            <pc:sldMk cId="652250245" sldId="265"/>
            <ac:spMk id="2" creationId="{417B9983-A70C-4E67-A22A-0B1EFD5D91C7}"/>
          </ac:spMkLst>
        </pc:spChg>
        <pc:spChg chg="mod">
          <ac:chgData name="Гость" userId="" providerId="Windows Live" clId="Web-{3EE3205B-8EA0-4572-99B2-4C72CBFF3777}" dt="2019-01-14T13:12:31.161" v="23"/>
          <ac:spMkLst>
            <pc:docMk/>
            <pc:sldMk cId="652250245" sldId="265"/>
            <ac:spMk id="7" creationId="{91853D2B-715B-4C79-BC68-769B4E10DC77}"/>
          </ac:spMkLst>
        </pc:spChg>
        <pc:spChg chg="add">
          <ac:chgData name="Гость" userId="" providerId="Windows Live" clId="Web-{3EE3205B-8EA0-4572-99B2-4C72CBFF3777}" dt="2019-01-14T12:31:49.342" v="1"/>
          <ac:spMkLst>
            <pc:docMk/>
            <pc:sldMk cId="652250245" sldId="265"/>
            <ac:spMk id="11" creationId="{B4AAD3FD-83A5-4B89-9F8F-01B8870865BE}"/>
          </ac:spMkLst>
        </pc:spChg>
        <pc:spChg chg="add">
          <ac:chgData name="Гость" userId="" providerId="Windows Live" clId="Web-{3EE3205B-8EA0-4572-99B2-4C72CBFF3777}" dt="2019-01-14T12:31:49.342" v="1"/>
          <ac:spMkLst>
            <pc:docMk/>
            <pc:sldMk cId="652250245" sldId="265"/>
            <ac:spMk id="20" creationId="{61752F1D-FC0F-4103-9584-630E643CCDA6}"/>
          </ac:spMkLst>
        </pc:spChg>
        <pc:spChg chg="add">
          <ac:chgData name="Гость" userId="" providerId="Windows Live" clId="Web-{3EE3205B-8EA0-4572-99B2-4C72CBFF3777}" dt="2019-01-14T12:31:49.342" v="1"/>
          <ac:spMkLst>
            <pc:docMk/>
            <pc:sldMk cId="652250245" sldId="265"/>
            <ac:spMk id="22" creationId="{126C04EF-6428-472D-B316-74A19385B08F}"/>
          </ac:spMkLst>
        </pc:spChg>
        <pc:spChg chg="add">
          <ac:chgData name="Гость" userId="" providerId="Windows Live" clId="Web-{3EE3205B-8EA0-4572-99B2-4C72CBFF3777}" dt="2019-01-14T12:31:49.342" v="1"/>
          <ac:spMkLst>
            <pc:docMk/>
            <pc:sldMk cId="652250245" sldId="265"/>
            <ac:spMk id="23" creationId="{AE50896D-AACB-4C0A-855D-ECEFB4A0DA9A}"/>
          </ac:spMkLst>
        </pc:spChg>
        <pc:spChg chg="add">
          <ac:chgData name="Гость" userId="" providerId="Windows Live" clId="Web-{3EE3205B-8EA0-4572-99B2-4C72CBFF3777}" dt="2019-01-14T12:31:49.342" v="1"/>
          <ac:spMkLst>
            <pc:docMk/>
            <pc:sldMk cId="652250245" sldId="265"/>
            <ac:spMk id="24" creationId="{A92A1116-1C84-41DF-B803-1F7B0883EC82}"/>
          </ac:spMkLst>
        </pc:spChg>
        <pc:spChg chg="add del">
          <ac:chgData name="Гость" userId="" providerId="Windows Live" clId="Web-{3EE3205B-8EA0-4572-99B2-4C72CBFF3777}" dt="2019-01-14T13:12:21.489" v="21"/>
          <ac:spMkLst>
            <pc:docMk/>
            <pc:sldMk cId="652250245" sldId="265"/>
            <ac:spMk id="25" creationId="{5F3FC718-FDE3-4EF7-921E-A5F374EAF824}"/>
          </ac:spMkLst>
        </pc:spChg>
        <pc:spChg chg="add del">
          <ac:chgData name="Гость" userId="" providerId="Windows Live" clId="Web-{3EE3205B-8EA0-4572-99B2-4C72CBFF3777}" dt="2019-01-14T13:12:21.489" v="21"/>
          <ac:spMkLst>
            <pc:docMk/>
            <pc:sldMk cId="652250245" sldId="265"/>
            <ac:spMk id="26" creationId="{FAA0F719-3DC8-4F08-AD8F-5A845658CB9D}"/>
          </ac:spMkLst>
        </pc:spChg>
        <pc:spChg chg="add del">
          <ac:chgData name="Гость" userId="" providerId="Windows Live" clId="Web-{3EE3205B-8EA0-4572-99B2-4C72CBFF3777}" dt="2019-01-14T13:12:21.489" v="21"/>
          <ac:spMkLst>
            <pc:docMk/>
            <pc:sldMk cId="652250245" sldId="265"/>
            <ac:spMk id="27" creationId="{7DCB61BE-FA0F-4EFB-BE0E-268BAD8E30D6}"/>
          </ac:spMkLst>
        </pc:spChg>
        <pc:spChg chg="add del">
          <ac:chgData name="Гость" userId="" providerId="Windows Live" clId="Web-{3EE3205B-8EA0-4572-99B2-4C72CBFF3777}" dt="2019-01-14T13:12:21.489" v="21"/>
          <ac:spMkLst>
            <pc:docMk/>
            <pc:sldMk cId="652250245" sldId="265"/>
            <ac:spMk id="28" creationId="{A4B31EAA-7423-46F7-9B90-4AB2B09C35C4}"/>
          </ac:spMkLst>
        </pc:spChg>
        <pc:spChg chg="add del">
          <ac:chgData name="Гость" userId="" providerId="Windows Live" clId="Web-{3EE3205B-8EA0-4572-99B2-4C72CBFF3777}" dt="2019-01-14T13:12:31.161" v="23"/>
          <ac:spMkLst>
            <pc:docMk/>
            <pc:sldMk cId="652250245" sldId="265"/>
            <ac:spMk id="29" creationId="{61515115-95FB-41E0-86F3-8744438C09D0}"/>
          </ac:spMkLst>
        </pc:spChg>
        <pc:spChg chg="add del">
          <ac:chgData name="Гость" userId="" providerId="Windows Live" clId="Web-{3EE3205B-8EA0-4572-99B2-4C72CBFF3777}" dt="2019-01-14T13:12:31.161" v="23"/>
          <ac:spMkLst>
            <pc:docMk/>
            <pc:sldMk cId="652250245" sldId="265"/>
            <ac:spMk id="30" creationId="{8222A33F-BE2D-4D69-92A0-5DF8B17BAACA}"/>
          </ac:spMkLst>
        </pc:spChg>
        <pc:spChg chg="add del">
          <ac:chgData name="Гость" userId="" providerId="Windows Live" clId="Web-{3EE3205B-8EA0-4572-99B2-4C72CBFF3777}" dt="2019-01-14T13:12:31.161" v="23"/>
          <ac:spMkLst>
            <pc:docMk/>
            <pc:sldMk cId="652250245" sldId="265"/>
            <ac:spMk id="31" creationId="{CE1C74D0-9609-468A-9597-5D87C8A42B58}"/>
          </ac:spMkLst>
        </pc:spChg>
        <pc:spChg chg="add del">
          <ac:chgData name="Гость" userId="" providerId="Windows Live" clId="Web-{3EE3205B-8EA0-4572-99B2-4C72CBFF3777}" dt="2019-01-14T13:12:31.161" v="23"/>
          <ac:spMkLst>
            <pc:docMk/>
            <pc:sldMk cId="652250245" sldId="265"/>
            <ac:spMk id="32" creationId="{C137128D-E594-4905-9F76-E385F0831D60}"/>
          </ac:spMkLst>
        </pc:spChg>
        <pc:spChg chg="add">
          <ac:chgData name="Гость" userId="" providerId="Windows Live" clId="Web-{3EE3205B-8EA0-4572-99B2-4C72CBFF3777}" dt="2019-01-14T13:12:31.380" v="24"/>
          <ac:spMkLst>
            <pc:docMk/>
            <pc:sldMk cId="652250245" sldId="265"/>
            <ac:spMk id="33" creationId="{B4AAD3FD-83A5-4B89-9F8F-01B8870865BE}"/>
          </ac:spMkLst>
        </pc:spChg>
        <pc:spChg chg="add">
          <ac:chgData name="Гость" userId="" providerId="Windows Live" clId="Web-{3EE3205B-8EA0-4572-99B2-4C72CBFF3777}" dt="2019-01-14T13:12:31.380" v="24"/>
          <ac:spMkLst>
            <pc:docMk/>
            <pc:sldMk cId="652250245" sldId="265"/>
            <ac:spMk id="34" creationId="{61752F1D-FC0F-4103-9584-630E643CCDA6}"/>
          </ac:spMkLst>
        </pc:spChg>
        <pc:spChg chg="add">
          <ac:chgData name="Гость" userId="" providerId="Windows Live" clId="Web-{3EE3205B-8EA0-4572-99B2-4C72CBFF3777}" dt="2019-01-14T13:12:31.380" v="24"/>
          <ac:spMkLst>
            <pc:docMk/>
            <pc:sldMk cId="652250245" sldId="265"/>
            <ac:spMk id="35" creationId="{126C04EF-6428-472D-B316-74A19385B08F}"/>
          </ac:spMkLst>
        </pc:spChg>
        <pc:spChg chg="add">
          <ac:chgData name="Гость" userId="" providerId="Windows Live" clId="Web-{3EE3205B-8EA0-4572-99B2-4C72CBFF3777}" dt="2019-01-14T13:12:31.380" v="24"/>
          <ac:spMkLst>
            <pc:docMk/>
            <pc:sldMk cId="652250245" sldId="265"/>
            <ac:spMk id="36" creationId="{AE50896D-AACB-4C0A-855D-ECEFB4A0DA9A}"/>
          </ac:spMkLst>
        </pc:spChg>
        <pc:spChg chg="add">
          <ac:chgData name="Гость" userId="" providerId="Windows Live" clId="Web-{3EE3205B-8EA0-4572-99B2-4C72CBFF3777}" dt="2019-01-14T13:12:31.380" v="24"/>
          <ac:spMkLst>
            <pc:docMk/>
            <pc:sldMk cId="652250245" sldId="265"/>
            <ac:spMk id="37" creationId="{A92A1116-1C84-41DF-B803-1F7B0883EC82}"/>
          </ac:spMkLst>
        </pc:spChg>
        <pc:picChg chg="mod">
          <ac:chgData name="Гость" userId="" providerId="Windows Live" clId="Web-{3EE3205B-8EA0-4572-99B2-4C72CBFF3777}" dt="2019-01-14T13:12:31.161" v="23"/>
          <ac:picMkLst>
            <pc:docMk/>
            <pc:sldMk cId="652250245" sldId="265"/>
            <ac:picMk id="8" creationId="{DF055775-CFA9-4AA7-B5E6-F4CEFB0654FC}"/>
          </ac:picMkLst>
        </pc:picChg>
      </pc:sldChg>
    </pc:docChg>
  </pc:docChgLst>
  <pc:docChgLst>
    <pc:chgData name="Гость" providerId="Windows Live" clId="Web-{02D28519-BBBC-4E43-B329-46B39EA2BE42}"/>
    <pc:docChg chg="modSld">
      <pc:chgData name="Гость" userId="" providerId="Windows Live" clId="Web-{02D28519-BBBC-4E43-B329-46B39EA2BE42}" dt="2019-01-14T12:28:16.885" v="19" actId="14100"/>
      <pc:docMkLst>
        <pc:docMk/>
      </pc:docMkLst>
      <pc:sldChg chg="addSp modSp">
        <pc:chgData name="Гость" userId="" providerId="Windows Live" clId="Web-{02D28519-BBBC-4E43-B329-46B39EA2BE42}" dt="2019-01-14T12:27:25.024" v="11" actId="1076"/>
        <pc:sldMkLst>
          <pc:docMk/>
          <pc:sldMk cId="2493037013" sldId="259"/>
        </pc:sldMkLst>
        <pc:spChg chg="mod">
          <ac:chgData name="Гость" userId="" providerId="Windows Live" clId="Web-{02D28519-BBBC-4E43-B329-46B39EA2BE42}" dt="2019-01-14T12:27:13.462" v="6"/>
          <ac:spMkLst>
            <pc:docMk/>
            <pc:sldMk cId="2493037013" sldId="259"/>
            <ac:spMk id="2" creationId="{417B9983-A70C-4E67-A22A-0B1EFD5D91C7}"/>
          </ac:spMkLst>
        </pc:spChg>
        <pc:spChg chg="mod ord">
          <ac:chgData name="Гость" userId="" providerId="Windows Live" clId="Web-{02D28519-BBBC-4E43-B329-46B39EA2BE42}" dt="2019-01-14T12:27:13.462" v="6"/>
          <ac:spMkLst>
            <pc:docMk/>
            <pc:sldMk cId="2493037013" sldId="259"/>
            <ac:spMk id="3" creationId="{3942E9D0-C83A-49CB-97E3-40F2966ACAD4}"/>
          </ac:spMkLst>
        </pc:spChg>
        <pc:spChg chg="add">
          <ac:chgData name="Гость" userId="" providerId="Windows Live" clId="Web-{02D28519-BBBC-4E43-B329-46B39EA2BE42}" dt="2019-01-14T12:27:13.462" v="6"/>
          <ac:spMkLst>
            <pc:docMk/>
            <pc:sldMk cId="2493037013" sldId="259"/>
            <ac:spMk id="20" creationId="{E8895FAA-0D03-43F6-9594-A8733552E281}"/>
          </ac:spMkLst>
        </pc:spChg>
        <pc:spChg chg="add">
          <ac:chgData name="Гость" userId="" providerId="Windows Live" clId="Web-{02D28519-BBBC-4E43-B329-46B39EA2BE42}" dt="2019-01-14T12:27:13.462" v="6"/>
          <ac:spMkLst>
            <pc:docMk/>
            <pc:sldMk cId="2493037013" sldId="259"/>
            <ac:spMk id="21" creationId="{B8FB7842-A2FD-46CA-8B08-A60AF2CFD69F}"/>
          </ac:spMkLst>
        </pc:spChg>
        <pc:spChg chg="add">
          <ac:chgData name="Гость" userId="" providerId="Windows Live" clId="Web-{02D28519-BBBC-4E43-B329-46B39EA2BE42}" dt="2019-01-14T12:27:13.462" v="6"/>
          <ac:spMkLst>
            <pc:docMk/>
            <pc:sldMk cId="2493037013" sldId="259"/>
            <ac:spMk id="22" creationId="{3FA73665-F029-4C81-A19B-5CD8B68B8133}"/>
          </ac:spMkLst>
        </pc:spChg>
        <pc:spChg chg="add">
          <ac:chgData name="Гость" userId="" providerId="Windows Live" clId="Web-{02D28519-BBBC-4E43-B329-46B39EA2BE42}" dt="2019-01-14T12:27:13.462" v="6"/>
          <ac:spMkLst>
            <pc:docMk/>
            <pc:sldMk cId="2493037013" sldId="259"/>
            <ac:spMk id="23" creationId="{918FB696-BC5E-43A4-9768-4BB5278BDC9A}"/>
          </ac:spMkLst>
        </pc:spChg>
        <pc:picChg chg="mod">
          <ac:chgData name="Гость" userId="" providerId="Windows Live" clId="Web-{02D28519-BBBC-4E43-B329-46B39EA2BE42}" dt="2019-01-14T12:27:25.024" v="11" actId="1076"/>
          <ac:picMkLst>
            <pc:docMk/>
            <pc:sldMk cId="2493037013" sldId="259"/>
            <ac:picMk id="4" creationId="{2CD9AD72-566C-4720-870B-015A602951E2}"/>
          </ac:picMkLst>
        </pc:picChg>
        <pc:picChg chg="mod">
          <ac:chgData name="Гость" userId="" providerId="Windows Live" clId="Web-{02D28519-BBBC-4E43-B329-46B39EA2BE42}" dt="2019-01-14T12:27:18.618" v="8" actId="1076"/>
          <ac:picMkLst>
            <pc:docMk/>
            <pc:sldMk cId="2493037013" sldId="259"/>
            <ac:picMk id="6" creationId="{B815153C-8D71-44D8-B686-A6E8BB20A7EE}"/>
          </ac:picMkLst>
        </pc:picChg>
      </pc:sldChg>
      <pc:sldChg chg="addSp modSp">
        <pc:chgData name="Гость" userId="" providerId="Windows Live" clId="Web-{02D28519-BBBC-4E43-B329-46B39EA2BE42}" dt="2019-01-14T12:27:00.602" v="5" actId="1076"/>
        <pc:sldMkLst>
          <pc:docMk/>
          <pc:sldMk cId="3616396474" sldId="260"/>
        </pc:sldMkLst>
        <pc:spChg chg="mod">
          <ac:chgData name="Гость" userId="" providerId="Windows Live" clId="Web-{02D28519-BBBC-4E43-B329-46B39EA2BE42}" dt="2019-01-14T12:26:52.727" v="2"/>
          <ac:spMkLst>
            <pc:docMk/>
            <pc:sldMk cId="3616396474" sldId="260"/>
            <ac:spMk id="2" creationId="{417B9983-A70C-4E67-A22A-0B1EFD5D91C7}"/>
          </ac:spMkLst>
        </pc:spChg>
        <pc:spChg chg="mod ord">
          <ac:chgData name="Гость" userId="" providerId="Windows Live" clId="Web-{02D28519-BBBC-4E43-B329-46B39EA2BE42}" dt="2019-01-14T12:26:52.727" v="2"/>
          <ac:spMkLst>
            <pc:docMk/>
            <pc:sldMk cId="3616396474" sldId="260"/>
            <ac:spMk id="3" creationId="{3942E9D0-C83A-49CB-97E3-40F2966ACAD4}"/>
          </ac:spMkLst>
        </pc:spChg>
        <pc:spChg chg="add">
          <ac:chgData name="Гость" userId="" providerId="Windows Live" clId="Web-{02D28519-BBBC-4E43-B329-46B39EA2BE42}" dt="2019-01-14T12:26:52.727" v="2"/>
          <ac:spMkLst>
            <pc:docMk/>
            <pc:sldMk cId="3616396474" sldId="260"/>
            <ac:spMk id="9" creationId="{C866818C-1E5F-475A-B310-3C06B555FB69}"/>
          </ac:spMkLst>
        </pc:spChg>
        <pc:spChg chg="add">
          <ac:chgData name="Гость" userId="" providerId="Windows Live" clId="Web-{02D28519-BBBC-4E43-B329-46B39EA2BE42}" dt="2019-01-14T12:26:52.727" v="2"/>
          <ac:spMkLst>
            <pc:docMk/>
            <pc:sldMk cId="3616396474" sldId="260"/>
            <ac:spMk id="10" creationId="{CED8A8E7-35BC-4471-B4CF-ACFC3E7F06FA}"/>
          </ac:spMkLst>
        </pc:spChg>
        <pc:spChg chg="add">
          <ac:chgData name="Гость" userId="" providerId="Windows Live" clId="Web-{02D28519-BBBC-4E43-B329-46B39EA2BE42}" dt="2019-01-14T12:26:52.727" v="2"/>
          <ac:spMkLst>
            <pc:docMk/>
            <pc:sldMk cId="3616396474" sldId="260"/>
            <ac:spMk id="12" creationId="{1EB0BF28-EC06-4525-BF31-73A9489ADBD9}"/>
          </ac:spMkLst>
        </pc:spChg>
        <pc:spChg chg="add">
          <ac:chgData name="Гость" userId="" providerId="Windows Live" clId="Web-{02D28519-BBBC-4E43-B329-46B39EA2BE42}" dt="2019-01-14T12:26:52.727" v="2"/>
          <ac:spMkLst>
            <pc:docMk/>
            <pc:sldMk cId="3616396474" sldId="260"/>
            <ac:spMk id="14" creationId="{D12AFDE8-E1ED-4A49-B8B3-4953F4B8ACB9}"/>
          </ac:spMkLst>
        </pc:spChg>
        <pc:picChg chg="mod">
          <ac:chgData name="Гость" userId="" providerId="Windows Live" clId="Web-{02D28519-BBBC-4E43-B329-46B39EA2BE42}" dt="2019-01-14T12:26:58.618" v="4" actId="1076"/>
          <ac:picMkLst>
            <pc:docMk/>
            <pc:sldMk cId="3616396474" sldId="260"/>
            <ac:picMk id="4" creationId="{D32FA6DD-9962-4191-A0FF-C4A406D38EE6}"/>
          </ac:picMkLst>
        </pc:picChg>
        <pc:picChg chg="mod">
          <ac:chgData name="Гость" userId="" providerId="Windows Live" clId="Web-{02D28519-BBBC-4E43-B329-46B39EA2BE42}" dt="2019-01-14T12:27:00.602" v="5" actId="1076"/>
          <ac:picMkLst>
            <pc:docMk/>
            <pc:sldMk cId="3616396474" sldId="260"/>
            <ac:picMk id="6" creationId="{4A2ED9C2-6BD8-492D-8E0E-8584A990D6C1}"/>
          </ac:picMkLst>
        </pc:picChg>
      </pc:sldChg>
      <pc:sldChg chg="modSp">
        <pc:chgData name="Гость" userId="" providerId="Windows Live" clId="Web-{02D28519-BBBC-4E43-B329-46B39EA2BE42}" dt="2019-01-14T12:28:16.885" v="19" actId="14100"/>
        <pc:sldMkLst>
          <pc:docMk/>
          <pc:sldMk cId="2234295142" sldId="261"/>
        </pc:sldMkLst>
        <pc:picChg chg="mod">
          <ac:chgData name="Гость" userId="" providerId="Windows Live" clId="Web-{02D28519-BBBC-4E43-B329-46B39EA2BE42}" dt="2019-01-14T12:28:11.025" v="17" actId="1076"/>
          <ac:picMkLst>
            <pc:docMk/>
            <pc:sldMk cId="2234295142" sldId="261"/>
            <ac:picMk id="11" creationId="{7A50972C-F9E6-4325-8197-A497C957446C}"/>
          </ac:picMkLst>
        </pc:picChg>
        <pc:picChg chg="mod">
          <ac:chgData name="Гость" userId="" providerId="Windows Live" clId="Web-{02D28519-BBBC-4E43-B329-46B39EA2BE42}" dt="2019-01-14T12:28:16.885" v="19" actId="14100"/>
          <ac:picMkLst>
            <pc:docMk/>
            <pc:sldMk cId="2234295142" sldId="261"/>
            <ac:picMk id="28" creationId="{CA605EF0-5E63-4DDF-BCF3-5845D4AAEF1A}"/>
          </ac:picMkLst>
        </pc:picChg>
        <pc:picChg chg="mod">
          <ac:chgData name="Гость" userId="" providerId="Windows Live" clId="Web-{02D28519-BBBC-4E43-B329-46B39EA2BE42}" dt="2019-01-14T12:28:07.728" v="15" actId="1076"/>
          <ac:picMkLst>
            <pc:docMk/>
            <pc:sldMk cId="2234295142" sldId="261"/>
            <ac:picMk id="30" creationId="{76E46E61-E9E9-493E-A5FA-C0166E74B601}"/>
          </ac:picMkLst>
        </pc:picChg>
      </pc:sldChg>
      <pc:sldChg chg="addSp">
        <pc:chgData name="Гость" userId="" providerId="Windows Live" clId="Web-{02D28519-BBBC-4E43-B329-46B39EA2BE42}" dt="2019-01-14T12:27:38.618" v="12"/>
        <pc:sldMkLst>
          <pc:docMk/>
          <pc:sldMk cId="652250245" sldId="265"/>
        </pc:sldMkLst>
        <pc:spChg chg="add">
          <ac:chgData name="Гость" userId="" providerId="Windows Live" clId="Web-{02D28519-BBBC-4E43-B329-46B39EA2BE42}" dt="2019-01-14T12:27:38.618" v="12"/>
          <ac:spMkLst>
            <pc:docMk/>
            <pc:sldMk cId="652250245" sldId="265"/>
            <ac:spMk id="10" creationId="{B4AAD3FD-83A5-4B89-9F8F-01B8870865BE}"/>
          </ac:spMkLst>
        </pc:spChg>
        <pc:spChg chg="add">
          <ac:chgData name="Гость" userId="" providerId="Windows Live" clId="Web-{02D28519-BBBC-4E43-B329-46B39EA2BE42}" dt="2019-01-14T12:27:38.618" v="12"/>
          <ac:spMkLst>
            <pc:docMk/>
            <pc:sldMk cId="652250245" sldId="265"/>
            <ac:spMk id="12" creationId="{61752F1D-FC0F-4103-9584-630E643CCDA6}"/>
          </ac:spMkLst>
        </pc:spChg>
        <pc:spChg chg="add">
          <ac:chgData name="Гость" userId="" providerId="Windows Live" clId="Web-{02D28519-BBBC-4E43-B329-46B39EA2BE42}" dt="2019-01-14T12:27:38.618" v="12"/>
          <ac:spMkLst>
            <pc:docMk/>
            <pc:sldMk cId="652250245" sldId="265"/>
            <ac:spMk id="14" creationId="{126C04EF-6428-472D-B316-74A19385B08F}"/>
          </ac:spMkLst>
        </pc:spChg>
        <pc:spChg chg="add">
          <ac:chgData name="Гость" userId="" providerId="Windows Live" clId="Web-{02D28519-BBBC-4E43-B329-46B39EA2BE42}" dt="2019-01-14T12:27:38.618" v="12"/>
          <ac:spMkLst>
            <pc:docMk/>
            <pc:sldMk cId="652250245" sldId="265"/>
            <ac:spMk id="16" creationId="{AE50896D-AACB-4C0A-855D-ECEFB4A0DA9A}"/>
          </ac:spMkLst>
        </pc:spChg>
        <pc:spChg chg="add">
          <ac:chgData name="Гость" userId="" providerId="Windows Live" clId="Web-{02D28519-BBBC-4E43-B329-46B39EA2BE42}" dt="2019-01-14T12:27:38.618" v="12"/>
          <ac:spMkLst>
            <pc:docMk/>
            <pc:sldMk cId="652250245" sldId="265"/>
            <ac:spMk id="18" creationId="{A92A1116-1C84-41DF-B803-1F7B0883EC82}"/>
          </ac:spMkLst>
        </pc:spChg>
      </pc:sldChg>
    </pc:docChg>
  </pc:docChgLst>
  <pc:docChgLst>
    <pc:chgData name="Гость" providerId="Windows Live" clId="Web-{123EEB97-4CA1-488D-B0FD-0CEC07D60048}"/>
    <pc:docChg chg="modSld">
      <pc:chgData name="Гость" userId="" providerId="Windows Live" clId="Web-{123EEB97-4CA1-488D-B0FD-0CEC07D60048}" dt="2019-01-13T14:03:13.944" v="335" actId="20577"/>
      <pc:docMkLst>
        <pc:docMk/>
      </pc:docMkLst>
      <pc:sldChg chg="modSp">
        <pc:chgData name="Гость" userId="" providerId="Windows Live" clId="Web-{123EEB97-4CA1-488D-B0FD-0CEC07D60048}" dt="2019-01-13T14:03:13.194" v="333" actId="20577"/>
        <pc:sldMkLst>
          <pc:docMk/>
          <pc:sldMk cId="3953034907" sldId="257"/>
        </pc:sldMkLst>
        <pc:spChg chg="mod">
          <ac:chgData name="Гость" userId="" providerId="Windows Live" clId="Web-{123EEB97-4CA1-488D-B0FD-0CEC07D60048}" dt="2019-01-13T14:03:13.194" v="333" actId="20577"/>
          <ac:spMkLst>
            <pc:docMk/>
            <pc:sldMk cId="3953034907" sldId="257"/>
            <ac:spMk id="3" creationId="{00000000-0000-0000-0000-000000000000}"/>
          </ac:spMkLst>
        </pc:spChg>
      </pc:sldChg>
      <pc:sldChg chg="modSp">
        <pc:chgData name="Гость" userId="" providerId="Windows Live" clId="Web-{123EEB97-4CA1-488D-B0FD-0CEC07D60048}" dt="2019-01-13T12:51:33.228" v="0" actId="20577"/>
        <pc:sldMkLst>
          <pc:docMk/>
          <pc:sldMk cId="2353710552" sldId="258"/>
        </pc:sldMkLst>
        <pc:spChg chg="mod">
          <ac:chgData name="Гость" userId="" providerId="Windows Live" clId="Web-{123EEB97-4CA1-488D-B0FD-0CEC07D60048}" dt="2019-01-13T12:51:33.228" v="0" actId="20577"/>
          <ac:spMkLst>
            <pc:docMk/>
            <pc:sldMk cId="2353710552" sldId="258"/>
            <ac:spMk id="3" creationId="{00000000-0000-0000-0000-000000000000}"/>
          </ac:spMkLst>
        </pc:spChg>
      </pc:sldChg>
      <pc:sldChg chg="modSp">
        <pc:chgData name="Гость" userId="" providerId="Windows Live" clId="Web-{123EEB97-4CA1-488D-B0FD-0CEC07D60048}" dt="2019-01-13T14:03:05.006" v="330" actId="20577"/>
        <pc:sldMkLst>
          <pc:docMk/>
          <pc:sldMk cId="3616396474" sldId="260"/>
        </pc:sldMkLst>
        <pc:spChg chg="mod">
          <ac:chgData name="Гость" userId="" providerId="Windows Live" clId="Web-{123EEB97-4CA1-488D-B0FD-0CEC07D60048}" dt="2019-01-13T14:03:05.006" v="330" actId="20577"/>
          <ac:spMkLst>
            <pc:docMk/>
            <pc:sldMk cId="3616396474" sldId="260"/>
            <ac:spMk id="3" creationId="{3942E9D0-C83A-49CB-97E3-40F2966ACA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3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3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40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6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3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2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4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9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7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498" y="1108113"/>
            <a:ext cx="9863079" cy="850787"/>
          </a:xfrm>
        </p:spPr>
        <p:txBody>
          <a:bodyPr/>
          <a:lstStyle/>
          <a:p>
            <a:r>
              <a:rPr lang="ru-RU" sz="6000"/>
              <a:t>Ещё не придумали</a:t>
            </a:r>
            <a:br>
              <a:rPr lang="ru-RU" sz="6000"/>
            </a:br>
            <a:r>
              <a:rPr lang="ru-RU" sz="6000"/>
              <a:t>              (РИ-180022)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4618" y="2353670"/>
            <a:ext cx="10643441" cy="311069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Математическая геофизика и </a:t>
            </a:r>
            <a:r>
              <a:rPr lang="ru-RU" sz="3200" dirty="0" err="1"/>
              <a:t>геоинформатика</a:t>
            </a:r>
            <a:endParaRPr lang="ru-RU" sz="3200" dirty="0"/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                                                                                                                        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81DCB0-CBFC-48F1-9A74-ABE81F580379}"/>
              </a:ext>
            </a:extLst>
          </p:cNvPr>
          <p:cNvSpPr txBox="1"/>
          <p:nvPr/>
        </p:nvSpPr>
        <p:spPr>
          <a:xfrm>
            <a:off x="8277338" y="5209192"/>
            <a:ext cx="401013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Список участников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err="1" smtClean="0"/>
              <a:t>Заварзин</a:t>
            </a:r>
            <a:r>
              <a:rPr lang="ru-RU" dirty="0" smtClean="0"/>
              <a:t> </a:t>
            </a:r>
            <a:r>
              <a:rPr lang="ru-RU" dirty="0"/>
              <a:t>Никита</a:t>
            </a:r>
          </a:p>
          <a:p>
            <a:r>
              <a:rPr lang="ru-RU" dirty="0"/>
              <a:t>Пономарев Дмитрий</a:t>
            </a:r>
          </a:p>
          <a:p>
            <a:r>
              <a:rPr lang="ru-RU" dirty="0"/>
              <a:t>Аничкин Артём</a:t>
            </a:r>
          </a:p>
          <a:p>
            <a:r>
              <a:rPr lang="ru-RU" dirty="0"/>
              <a:t>Кудрявцев Тимофей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40189"/>
            <a:ext cx="38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Куратор проекта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Шадрин Денис Борисович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2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B9983-A70C-4E67-A22A-0B1EFD5D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EBEBEB"/>
                </a:solidFill>
              </a:rPr>
              <a:t>Для кого?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1853D2B-715B-4C79-BC68-769B4E10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>
                <a:solidFill>
                  <a:srgbClr val="EBEBEB"/>
                </a:solidFill>
              </a:rPr>
              <a:t>Целевой аудиторией нашего сайта являются окончившие бакалавриат студенты, которые находятся в поиске информации для поступления на направление "Математическая геофизика и геоинформатика", а так же студенты, которые еще не определились с выбором специальности.</a:t>
            </a:r>
          </a:p>
          <a:p>
            <a:endParaRPr lang="ru-RU" sz="1900">
              <a:solidFill>
                <a:srgbClr val="EBEBEB"/>
              </a:solidFill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xmlns="" id="{126C04EF-6428-472D-B316-74A19385B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 5">
            <a:extLst>
              <a:ext uri="{FF2B5EF4-FFF2-40B4-BE49-F238E27FC236}">
                <a16:creationId xmlns:a16="http://schemas.microsoft.com/office/drawing/2014/main" xmlns="" id="{AE50896D-AACB-4C0A-855D-ECEFB4A0DA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F055775-CFA9-4AA7-B5E6-F4CEFB06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896217"/>
            <a:ext cx="5449889" cy="3065562"/>
          </a:xfrm>
          <a:prstGeom prst="rect">
            <a:avLst/>
          </a:prstGeom>
          <a:effectLst/>
        </p:spPr>
      </p:pic>
      <p:sp>
        <p:nvSpPr>
          <p:cNvPr id="37" name="Rectangle 20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225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3533" y="281847"/>
            <a:ext cx="6199972" cy="1117028"/>
          </a:xfrm>
        </p:spPr>
        <p:txBody>
          <a:bodyPr/>
          <a:lstStyle/>
          <a:p>
            <a:r>
              <a:rPr lang="ru-RU" sz="6000"/>
              <a:t>Преимущества</a:t>
            </a:r>
          </a:p>
        </p:txBody>
      </p:sp>
      <p:pic>
        <p:nvPicPr>
          <p:cNvPr id="4" name="Рисунок 4" descr="Изображение выглядит как снимок экра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7FCD6B8-F5E6-46CA-8B76-262EC7DF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05" y="2669175"/>
            <a:ext cx="6039079" cy="3603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4D25BB-0A7A-4C48-9B34-EA63310C946C}"/>
              </a:ext>
            </a:extLst>
          </p:cNvPr>
          <p:cNvSpPr txBox="1"/>
          <p:nvPr/>
        </p:nvSpPr>
        <p:spPr>
          <a:xfrm>
            <a:off x="1226543" y="1396389"/>
            <a:ext cx="8554596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/>
              <a:t>Данное направление уникально. У него не существует аналогов среди других вузов РФ. Также у нас присутствует  возможность подачи документов в режиме онлайн.</a:t>
            </a:r>
          </a:p>
        </p:txBody>
      </p:sp>
    </p:spTree>
    <p:extLst>
      <p:ext uri="{BB962C8B-B14F-4D97-AF65-F5344CB8AC3E}">
        <p14:creationId xmlns:p14="http://schemas.microsoft.com/office/powerpoint/2010/main" val="23537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B9983-A70C-4E67-A22A-0B1EFD5D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ru-RU" sz="3900"/>
              <a:t>Описание, концепция, тематика.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E849FE61-12C4-4A06-A722-B545DE0C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56F66601-92F3-4541-8A73-2E7C60369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4A7E95D6-9DF4-41D7-BF12-FC5BEC76CF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CD9AD72-566C-4720-870B-015A6029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561" y="1154552"/>
            <a:ext cx="3980139" cy="2238827"/>
          </a:xfrm>
          <a:prstGeom prst="rect">
            <a:avLst/>
          </a:prstGeom>
          <a:effectLst/>
        </p:spPr>
      </p:pic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7FB12D8C-572F-4417-9FE1-D691A132F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42E9D0-C83A-49CB-97E3-40F2966A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Данный сайт в краткой форме позволяет узнать всё самое важное и необходимое о данном направлении в </a:t>
            </a:r>
            <a:r>
              <a:rPr lang="ru-RU" err="1"/>
              <a:t>УрФУ</a:t>
            </a:r>
            <a:r>
              <a:rPr lang="ru-RU"/>
              <a:t>, вкратце рассказывает об обучении, будущих профессиях и процессе поступления. </a:t>
            </a:r>
          </a:p>
        </p:txBody>
      </p:sp>
      <p:pic>
        <p:nvPicPr>
          <p:cNvPr id="6" name="Рисунок 6" descr="Изображение выглядит как снимок экрана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815153C-8D71-44D8-B686-A6E8BB20A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561" y="3795813"/>
            <a:ext cx="3980139" cy="22388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30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B9983-A70C-4E67-A22A-0B1EFD5D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ru-RU" dirty="0" smtClean="0"/>
              <a:t>Сбор </a:t>
            </a:r>
            <a:r>
              <a:rPr lang="ru-RU" dirty="0"/>
              <a:t>информации</a:t>
            </a: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E849FE61-12C4-4A06-A722-B545DE0C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xmlns="" id="{56F66601-92F3-4541-8A73-2E7C60369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4A7E95D6-9DF4-41D7-BF12-FC5BEC76CF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32FA6DD-9962-4191-A0FF-C4A406D3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19" y="1155019"/>
            <a:ext cx="3980139" cy="1870665"/>
          </a:xfrm>
          <a:prstGeom prst="rect">
            <a:avLst/>
          </a:prstGeom>
          <a:effectLst/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7FB12D8C-572F-4417-9FE1-D691A132F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42E9D0-C83A-49CB-97E3-40F2966A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Сбор информации осуществлялся путём </a:t>
            </a:r>
            <a:r>
              <a:rPr lang="ru-RU" b="1"/>
              <a:t>Интернет</a:t>
            </a:r>
            <a:r>
              <a:rPr lang="ru-RU"/>
              <a:t>-</a:t>
            </a:r>
            <a:r>
              <a:rPr lang="ru-RU" b="1"/>
              <a:t>серфинга</a:t>
            </a:r>
          </a:p>
          <a:p>
            <a:pPr>
              <a:buClr>
                <a:srgbClr val="8AD0D6"/>
              </a:buClr>
            </a:pPr>
            <a:r>
              <a:rPr lang="ru-RU"/>
              <a:t>Большая   часть  информации была  взята с  сайтов: https://magister.urfu.ru, https://priem-rtf.urfu.ru  и https://postupi.online</a:t>
            </a:r>
          </a:p>
        </p:txBody>
      </p:sp>
      <p:pic>
        <p:nvPicPr>
          <p:cNvPr id="6" name="Рисунок 6" descr="Изображение выглядит как снимок экрана, внутренний, сте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A2ED9C2-6BD8-492D-8E0E-8584A990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742" y="3748370"/>
            <a:ext cx="3980139" cy="22786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63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7F5E6-75C4-4F9A-8D42-CC4CAA6A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ru-RU" dirty="0" smtClean="0"/>
              <a:t>Обработка </a:t>
            </a:r>
            <a:r>
              <a:rPr lang="ru-RU" dirty="0"/>
              <a:t>контента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467C9F-785B-485A-96DA-FC077873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Обработка текста происходила путём удаления повторов, обобщения тех или иных конструкций, замены "сложных" слов на более простые синонимы, преобразования нормативных документов в удобочитаемый формат. </a:t>
            </a:r>
          </a:p>
          <a:p>
            <a:pPr>
              <a:buClr>
                <a:srgbClr val="8AD0D6"/>
              </a:buClr>
            </a:pPr>
            <a:r>
              <a:rPr lang="ru-RU"/>
              <a:t>Также был проведен подбор тематических иллюстраций для данного проекта</a:t>
            </a:r>
          </a:p>
        </p:txBody>
      </p:sp>
      <p:pic>
        <p:nvPicPr>
          <p:cNvPr id="11" name="Рисунок 11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A50972C-F9E6-4325-8197-A497C957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42" y="1265546"/>
            <a:ext cx="5127726" cy="2530960"/>
          </a:xfrm>
          <a:prstGeom prst="rect">
            <a:avLst/>
          </a:prstGeom>
          <a:effectLst/>
        </p:spPr>
      </p:pic>
      <p:pic>
        <p:nvPicPr>
          <p:cNvPr id="28" name="Рисунок 28" descr="Изображение выглядит как текст, цветной, небо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A605EF0-5E63-4DDF-BCF3-5845D4AAE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02" y="3802392"/>
            <a:ext cx="1616410" cy="1417765"/>
          </a:xfrm>
          <a:prstGeom prst="rect">
            <a:avLst/>
          </a:prstGeom>
          <a:effectLst/>
        </p:spPr>
      </p:pic>
      <p:pic>
        <p:nvPicPr>
          <p:cNvPr id="30" name="Рисунок 30" descr="Изображение выглядит как человек, ноутбук, внутренний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E46E61-E9E9-493E-A5FA-C0166E74B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749" y="3790721"/>
            <a:ext cx="1990382" cy="1388126"/>
          </a:xfrm>
          <a:prstGeom prst="rect">
            <a:avLst/>
          </a:prstGeom>
        </p:spPr>
      </p:pic>
      <p:pic>
        <p:nvPicPr>
          <p:cNvPr id="32" name="Рисунок 33" descr="Изображение выглядит как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BBF5D56-9F1E-4C78-BF10-8C0DB95D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785" y="3765015"/>
            <a:ext cx="1494623" cy="1494623"/>
          </a:xfrm>
          <a:prstGeom prst="rect">
            <a:avLst/>
          </a:prstGeom>
        </p:spPr>
      </p:pic>
      <p:pic>
        <p:nvPicPr>
          <p:cNvPr id="36" name="Рисунок 37" descr="Изображение выглядит как доска объявлений, человек, мужчин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C1D9838-F379-434B-AFB6-DD59043FF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942" y="5177010"/>
            <a:ext cx="2045466" cy="1360584"/>
          </a:xfrm>
          <a:prstGeom prst="rect">
            <a:avLst/>
          </a:prstGeom>
        </p:spPr>
      </p:pic>
      <p:pic>
        <p:nvPicPr>
          <p:cNvPr id="40" name="Рисунок 40">
            <a:extLst>
              <a:ext uri="{FF2B5EF4-FFF2-40B4-BE49-F238E27FC236}">
                <a16:creationId xmlns:a16="http://schemas.microsoft.com/office/drawing/2014/main" xmlns="" id="{947078F1-D4D6-4C5C-8493-82D3F0648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0159" y="5178846"/>
            <a:ext cx="1338550" cy="1356912"/>
          </a:xfrm>
          <a:prstGeom prst="rect">
            <a:avLst/>
          </a:prstGeom>
        </p:spPr>
      </p:pic>
      <p:pic>
        <p:nvPicPr>
          <p:cNvPr id="42" name="Рисунок 42" descr="Изображение выглядит как ножниц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563D303-16ED-48FC-8E21-274AD3BF7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2521" y="5123761"/>
            <a:ext cx="1292647" cy="12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D42A2B-31F8-41CB-8034-5F66917B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21" y="479969"/>
            <a:ext cx="3761579" cy="1624797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rgbClr val="FFFFFF"/>
                </a:solidFill>
              </a:rPr>
              <a:t>Технологии создания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2A6AA-EE54-471F-96D8-99755BB9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2" y="2582353"/>
            <a:ext cx="4211888" cy="3341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В процессе разработки проекта были задействованы следующие "инструменты" : </a:t>
            </a:r>
          </a:p>
          <a:p>
            <a:pPr algn="just"/>
            <a:r>
              <a:rPr lang="ru-RU">
                <a:solidFill>
                  <a:schemeClr val="bg1"/>
                </a:solidFill>
              </a:rPr>
              <a:t>HTML5</a:t>
            </a:r>
          </a:p>
          <a:p>
            <a:pPr algn="just"/>
            <a:r>
              <a:rPr lang="ru-RU">
                <a:solidFill>
                  <a:schemeClr val="bg1"/>
                </a:solidFill>
              </a:rPr>
              <a:t>CSS3</a:t>
            </a:r>
          </a:p>
          <a:p>
            <a:pPr algn="just"/>
            <a:r>
              <a:rPr lang="ru-RU">
                <a:solidFill>
                  <a:schemeClr val="bg1"/>
                </a:solidFill>
              </a:rPr>
              <a:t>JS</a:t>
            </a:r>
          </a:p>
        </p:txBody>
      </p:sp>
      <p:pic>
        <p:nvPicPr>
          <p:cNvPr id="5" name="Рисунок 5" descr="Изображение выглядит как объект, апте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048AD3-F006-4BF6-A657-32794EAE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23" y="1505280"/>
            <a:ext cx="7058137" cy="41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1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35A8F-83FC-4902-99A6-0AE38671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EBEBEB"/>
                </a:solidFill>
              </a:rPr>
              <a:t>                  Заключение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Freeform: Shape 17">
            <a:extLst>
              <a:ext uri="{FF2B5EF4-FFF2-40B4-BE49-F238E27FC236}">
                <a16:creationId xmlns:a16="http://schemas.microsoft.com/office/drawing/2014/main" xmlns="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10C623-0E67-4DDE-9CDC-1A4B4F0B0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Мы надеемся, что данный сайт будет удобен в эксплуатации и поможет будущим абитуриентам </a:t>
            </a:r>
            <a:r>
              <a:rPr lang="ru-RU" dirty="0" err="1"/>
              <a:t>УрФУ</a:t>
            </a:r>
            <a:r>
              <a:rPr lang="ru-RU" dirty="0"/>
              <a:t> определиться со своей профессией и выбрать именно это направление. ​</a:t>
            </a:r>
            <a:endParaRPr lang="ru-RU" dirty="0"/>
          </a:p>
        </p:txBody>
      </p:sp>
      <p:pic>
        <p:nvPicPr>
          <p:cNvPr id="7" name="Рисунок 7" descr="Изображение выглядит как внутренний, стена, челове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DE409BB-4CE3-4B0C-B8CC-9930CD53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42" y="2548281"/>
            <a:ext cx="4270574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398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165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Ещё не придумали               (РИ-180022)</vt:lpstr>
      <vt:lpstr>Для кого?</vt:lpstr>
      <vt:lpstr>Преимущества</vt:lpstr>
      <vt:lpstr>Описание, концепция, тематика.</vt:lpstr>
      <vt:lpstr>Сбор информации</vt:lpstr>
      <vt:lpstr>Обработка контента</vt:lpstr>
      <vt:lpstr>Технологии создания</vt:lpstr>
      <vt:lpstr>                 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Ещё не придумали               (РИ-180022)</dc:title>
  <dc:creator/>
  <cp:lastModifiedBy>Дмитрий Пономарёв</cp:lastModifiedBy>
  <cp:revision>13</cp:revision>
  <dcterms:created xsi:type="dcterms:W3CDTF">2012-07-30T23:42:41Z</dcterms:created>
  <dcterms:modified xsi:type="dcterms:W3CDTF">2019-01-14T13:26:18Z</dcterms:modified>
</cp:coreProperties>
</file>