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144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6ECE4E-74B0-49BE-9F33-249F5945C8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E737387-D91B-4D39-B83C-CC3B3FAB91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12704A-844F-48E9-9EFA-BF81128E6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CD965-EB19-438F-8A3B-5D85C2BB96A5}" type="datetimeFigureOut">
              <a:rPr lang="ru-RU" smtClean="0"/>
              <a:t>10.06.2022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E17866A-B2D0-4163-84C2-D0F1D7377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C25650-C0AA-4419-BFB1-EC1B1B6EE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51BAA-2B9D-49D7-A5F9-85AFE573FD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1023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BE77D6-22C6-4665-A620-52BB19011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CD2B47F-6D05-4CC9-96C0-F401A94073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34D13E3-4B6C-4BAC-AF73-FCCEE9628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CD965-EB19-438F-8A3B-5D85C2BB96A5}" type="datetimeFigureOut">
              <a:rPr lang="ru-RU" smtClean="0"/>
              <a:t>10.06.2022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4B8129-729E-4014-ACB9-F495C6FA3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0A9975-B78D-4F68-9DE3-7E36CF8F7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51BAA-2B9D-49D7-A5F9-85AFE573FD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7024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425FD0C-9740-4747-8C65-2A0FF6B04F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5AB05ED-A2F0-41C6-AFAF-D7BC1D123E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3E028A-4486-48C4-92A8-188E1C889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CD965-EB19-438F-8A3B-5D85C2BB96A5}" type="datetimeFigureOut">
              <a:rPr lang="ru-RU" smtClean="0"/>
              <a:t>10.06.2022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43CE77-5233-424D-B58E-9D5B00736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9324EC-950D-43EF-8559-5FA1FB13B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51BAA-2B9D-49D7-A5F9-85AFE573FD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1320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ADFCF0-9D8B-41F3-B3FA-D75912598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250E500-B067-42C1-8BDE-6F6FFAED3B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A644F0-A2EE-462A-A257-434EDBFFF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CD965-EB19-438F-8A3B-5D85C2BB96A5}" type="datetimeFigureOut">
              <a:rPr lang="ru-RU" smtClean="0"/>
              <a:t>10.06.2022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7BA1DEC-9AEF-48E2-9FC7-DFE9C9D5B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9AE643-F496-4BD1-ADCA-148F52614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51BAA-2B9D-49D7-A5F9-85AFE573FD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9789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F226CB-B599-4EF3-A554-7CD641789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807A7EB-8A61-4318-B488-2F4CCCF9A4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19A20EE-F87C-44C1-93E5-D576DCADD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CD965-EB19-438F-8A3B-5D85C2BB96A5}" type="datetimeFigureOut">
              <a:rPr lang="ru-RU" smtClean="0"/>
              <a:t>10.06.2022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146290-A254-4741-91CA-43C0E06BB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49C87EA-F068-460D-9407-6F1FA2EA4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51BAA-2B9D-49D7-A5F9-85AFE573FD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785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CF2EA5-46E0-4D00-8655-4E0B8F8F4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3F0A827-555A-453F-9CB3-1BEA2BBDEE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8609ED8-8F78-44FD-805B-AA82AB8722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3A47BDC-BC9E-49B2-9C0D-12016FE71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CD965-EB19-438F-8A3B-5D85C2BB96A5}" type="datetimeFigureOut">
              <a:rPr lang="ru-RU" smtClean="0"/>
              <a:t>10.06.2022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E7FB932-DEC0-485B-80AD-A376627BD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D834D4C-0C9A-4CA2-BCC7-850CB106D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51BAA-2B9D-49D7-A5F9-85AFE573FD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4436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AED7D8-7EDB-4DB4-BC7C-070CF213F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97B7E62-0B26-45ED-B8AC-8DC217322F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519E65D-4322-4226-8403-C31046F812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FFC5D28-59E8-4A7C-BECB-E99EEA3216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54730F8-36F8-492A-BC33-17746FEE5E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6034FC8-B6B7-42B9-A135-F8E960184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CD965-EB19-438F-8A3B-5D85C2BB96A5}" type="datetimeFigureOut">
              <a:rPr lang="ru-RU" smtClean="0"/>
              <a:t>10.06.2022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9E3B19C-8BF4-4234-8EEB-435FB7538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73AA309-9887-4BBF-BD11-E5B3B3096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51BAA-2B9D-49D7-A5F9-85AFE573FD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1307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851FF1-E9C8-4F03-B513-B0B49731A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A2593E4-061B-4D2A-A8A0-6448DB2EE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CD965-EB19-438F-8A3B-5D85C2BB96A5}" type="datetimeFigureOut">
              <a:rPr lang="ru-RU" smtClean="0"/>
              <a:t>10.06.2022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CD794FB-E87E-4336-A984-3687F5432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092451E-7C17-4759-B638-BDC34640D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51BAA-2B9D-49D7-A5F9-85AFE573FD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968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1EAB8B8-0D1F-4E22-A99A-83655E401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CD965-EB19-438F-8A3B-5D85C2BB96A5}" type="datetimeFigureOut">
              <a:rPr lang="ru-RU" smtClean="0"/>
              <a:t>10.06.2022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968DB29-6714-439A-98D8-8081F969F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DF05695-968F-471B-879B-417CA39BE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51BAA-2B9D-49D7-A5F9-85AFE573FD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4492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7CB2B7-39A7-48D5-BE66-432648866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CEA07B-A3FB-43E8-9015-5C5F1D4269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8F874E1-1479-4C87-B00E-C5F09C51E2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F61F095-2A54-4794-BC03-7F8077024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CD965-EB19-438F-8A3B-5D85C2BB96A5}" type="datetimeFigureOut">
              <a:rPr lang="ru-RU" smtClean="0"/>
              <a:t>10.06.2022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E83B879-A2DB-478A-98E4-201CD7EAD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07A9356-0B49-4EA4-855F-32CCCDE62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51BAA-2B9D-49D7-A5F9-85AFE573FD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7435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0655AC-782B-453B-BB6E-673F394EE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C06D761-2F1E-4546-9454-C3FC62DA29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1F0097C-40BF-4D35-ABA3-21841D1703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1B372F0-19CB-4347-85A4-55E2A2B08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CD965-EB19-438F-8A3B-5D85C2BB96A5}" type="datetimeFigureOut">
              <a:rPr lang="ru-RU" smtClean="0"/>
              <a:t>10.06.2022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06DEF02-4FFC-4D68-BD5F-6A3C6C3B0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B52A9DD-E42A-4D4C-A777-2249ABD65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51BAA-2B9D-49D7-A5F9-85AFE573FD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6861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D6A1F8-161A-4315-8834-5734AC9D1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1DD48D7-9D2E-41FA-88C0-BBD385E859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1AA7B4-F5C0-4E7B-99BA-C4943E1F6D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CD965-EB19-438F-8A3B-5D85C2BB96A5}" type="datetimeFigureOut">
              <a:rPr lang="ru-RU" smtClean="0"/>
              <a:t>10.06.2022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18AD22-8A7A-4320-A1C7-D2415E84F6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0F0010-AD91-4CB2-91D4-A0DABD38BC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D51BAA-2B9D-49D7-A5F9-85AFE573FD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126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DB18B7-BCD0-4728-A79A-C110C32C4B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648D2C2-E028-4149-90A6-36CE4279A52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A464983-9CB7-486C-991F-6F51C36A8D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1020"/>
            <a:ext cx="12192000" cy="6924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5133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184763F-A3C1-4229-A7D0-88D1C13553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26" r="-1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2255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364D61BB-ABCA-4361-9753-0D9318571B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26" r="-1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5161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FD71C78A-EF8C-42B6-B63C-460F02285A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6761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DD669D5-20A9-4F98-82DC-077F468A55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26" r="-1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5958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5DEEF19-306E-47F6-B6A4-3ECA9FD2E5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3319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06ED3C2A-8C9C-4B8E-80A0-3841E683CC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425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2640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D453B9DA-6C38-41CF-9764-D59F9E1E97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024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D8394BC7-A83A-40C4-AC9E-5214C10601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425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361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FAD62B6B-A70D-4A94-8E1E-18DEB7FBDE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425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7375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1B32A6C-850D-4F78-A9D2-EF0220E2F0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425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0375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835985A5-5354-4447-B303-8717A74F4B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01" r="24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299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C561B0AA-E575-4990-9197-1FE8ECC919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26" r="-1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0531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EFC2945F-D10B-43BE-851C-EADEDB6CC4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9010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F01EC74A-BB00-4E80-9059-30A0C500DC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9"/>
          <a:stretch/>
        </p:blipFill>
        <p:spPr>
          <a:xfrm>
            <a:off x="20" y="1281"/>
            <a:ext cx="12191980" cy="6987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8457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8855D9A0-38D1-4AC0-BA9D-5B0FF2BC2A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26" r="-1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84276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0</Words>
  <Application>Microsoft Office PowerPoint</Application>
  <PresentationFormat>Широкоэкранный</PresentationFormat>
  <Paragraphs>0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Кордюкова Евгения Егоровна</dc:creator>
  <cp:lastModifiedBy>Кордюкова Евгения Егоровна</cp:lastModifiedBy>
  <cp:revision>7</cp:revision>
  <dcterms:created xsi:type="dcterms:W3CDTF">2022-04-28T03:56:20Z</dcterms:created>
  <dcterms:modified xsi:type="dcterms:W3CDTF">2022-06-10T12:48:55Z</dcterms:modified>
</cp:coreProperties>
</file>