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3" r:id="rId12"/>
    <p:sldId id="268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6875F-4E22-4EB9-8EC5-94AEAC84F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F1DB0C-81D5-4398-9A1C-D02068B57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C6F75-EF24-4FC2-9E70-E94EB59B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FDFC72-8351-44DE-A6C7-71CF627A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ADD69-613D-4F5B-8D18-2A2A4FD8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52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29EA7-B88D-468C-A247-8A65D34A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D98600-CC5F-415A-8CA9-6B1574E2C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B2678-91C3-4D2E-81C1-5C4E8C86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193DE9-446E-4517-86B7-C5EE29E0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DFBC2-13B7-4E9F-A086-D524140A3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2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ECD9BD-625A-4EBB-9AB4-19768E5D4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05BBC-51DB-429F-A7B1-A971961DC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51C37-43B9-4864-972B-CB7F7FA0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CAB98-0375-4338-9B69-BC1A3C85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342A5-A738-4639-84BB-08C125CD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1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09C7-7AFB-4681-8288-9F51A36D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E2206-2750-46B9-939D-9EB8337D0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47E24-4289-4A9E-944B-5724E958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1473-B9FA-4433-BF02-DC8C386F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A42FA8-4439-4BA6-BB04-4E12AF8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E99B3-A2A9-492A-91CA-4EDB1AC7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05A5C-521A-40EB-9612-928CA955D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C30BA-71C4-40BF-B4E2-6091DADF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8FF93-2274-46FE-8150-7A3DA870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78A79-CA9C-4BA2-A039-064ACFD2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44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64AD5-DEA8-499A-88D8-29BF16C5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84944-3E76-421C-AF82-A316A6CED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EC5F6C-AF8A-434F-B69B-8061554C9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9A699-3E9A-473E-B1F3-1F3A5A0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D11AFF-DC2F-4D31-9417-87BFA4D0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3B5BD4-0639-418F-9691-2E38DA59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18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8D350-028D-4B26-84F7-F1167352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828E56-7B82-462C-B1A1-DC958F8EE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4F47B6-0638-428C-B047-C756AA740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C04A30-9F4C-4A77-B37C-84731F834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D1B972-3E10-4887-B28B-2EB924A7D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10608A-6077-4097-9CE5-4655C1C7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70BE72-C921-40C9-9645-0AD38437F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0187DF-CA7E-4221-95A8-9B9C13BF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1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9CC82-13AF-4C26-830B-AB6C4C69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2531DF-D1D4-47A9-94C3-AB4DBD2D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19A03C-5BF7-495F-BDEC-351C7541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D17147-EDDD-4B3E-A070-37E4FE8B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5A799-A302-4C21-9C04-4E69BB02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E34213-8C29-48F8-B39D-0924490F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308A7E-8CA5-4754-8AFC-AD814935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5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7270F-5421-4EC5-82FE-18266AD9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B824C-CCFF-41E7-AAD1-FBBB390F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31FCF8-1FDB-436F-A38B-A06369C01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AFFB79-02CC-4C61-8090-A749B1D1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C8B9E-0DEC-4291-9B0A-22CED538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64C41-C561-4B90-8501-7540A397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7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BF9E5-4B83-4FBE-807B-E12AD9DD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7A76CC-FDBC-498C-A631-4B8C648581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2762E6-1C08-41D1-92EA-032E67EA9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96DF41-0796-429A-A935-9C8E1B43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35D445-7EA1-4C38-8301-DF64F8B9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28404A-270A-4708-BFD4-5F8D2502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2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409F3-2C0C-463C-B940-820CF879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F19124-1BB6-42A6-9113-C1118C51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F7C7F-32A0-4090-90FD-A9C11D7D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C872-854C-40D4-A1F9-AEE0E259F97C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B92F-AC55-4E99-ABA4-0E00BE06A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D2F6A-87BA-4971-BA4C-CF6BAC1FD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510EF-CEFE-4DDD-851A-D7334D45F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rturstaszewski/690058160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uriouscatontherun.wordpress.com/2013/09/16/walking-the-great-wall-of-china-jinshanling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yourdon/3119002368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luma_Range_National_Park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chu_Picchu,_Per%C3%BA,_2015-07-30,_DD_40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1%80%D0%BE%D1%81-%D0%9C%D0%BE%D1%80%D0%BD_(%D0%BD%D0%B0%D1%86%D1%96%D0%BE%D0%BD%D0%B0%D0%BB%D1%8C%D0%BD%D0%B8%D0%B9_%D0%BF%D0%B0%D1%80%D0%BA)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wrench-tool-work-equipment-red-310404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7BD719-0F9D-4D03-A5CD-0B3D61C89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176" y="809261"/>
            <a:ext cx="10173741" cy="5315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CDE798D-5F75-4936-9217-6EF7A6D553E0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76AB605-73BD-4D56-B3AE-9A0F1164D172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38513E-85E0-443B-BF09-74F5FD6E152D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67B3F-0E5A-43CF-A136-60B73CAC2EA4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26" name="Рисунок 25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AC3FBE0B-9320-4103-8219-3E1335D5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08EC6E3-CA7F-48D6-92D1-C81004F13603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DE65F-ACC7-45F7-B7A7-00C1A905BA43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226671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Картинки по запросу европа вид из космоса">
            <a:extLst>
              <a:ext uri="{FF2B5EF4-FFF2-40B4-BE49-F238E27FC236}">
                <a16:creationId xmlns:a16="http://schemas.microsoft.com/office/drawing/2014/main" id="{265B49B0-5E40-49E9-BDB5-574BFEAC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76" y="798203"/>
            <a:ext cx="10173740" cy="52505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7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AutoShape 2" descr="Англия">
            <a:extLst>
              <a:ext uri="{FF2B5EF4-FFF2-40B4-BE49-F238E27FC236}">
                <a16:creationId xmlns:a16="http://schemas.microsoft.com/office/drawing/2014/main" id="{A20F15D4-8379-48A5-8769-A0A0A0842A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Картинки по запросу франция из космоса">
            <a:extLst>
              <a:ext uri="{FF2B5EF4-FFF2-40B4-BE49-F238E27FC236}">
                <a16:creationId xmlns:a16="http://schemas.microsoft.com/office/drawing/2014/main" id="{A4FD3CB8-24ED-4D88-B2FC-3A1221198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5"/>
          <a:stretch/>
        </p:blipFill>
        <p:spPr bwMode="auto">
          <a:xfrm>
            <a:off x="1133176" y="809260"/>
            <a:ext cx="10173741" cy="52394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5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 descr="Картинки по запросу англия из космоса">
            <a:extLst>
              <a:ext uri="{FF2B5EF4-FFF2-40B4-BE49-F238E27FC236}">
                <a16:creationId xmlns:a16="http://schemas.microsoft.com/office/drawing/2014/main" id="{5763906A-DAE4-4FD1-BDBD-22A8262C13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англия из космоса">
            <a:extLst>
              <a:ext uri="{FF2B5EF4-FFF2-40B4-BE49-F238E27FC236}">
                <a16:creationId xmlns:a16="http://schemas.microsoft.com/office/drawing/2014/main" id="{F5C847D3-0028-401E-A8D9-AB5E1171B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англия из космоса">
            <a:extLst>
              <a:ext uri="{FF2B5EF4-FFF2-40B4-BE49-F238E27FC236}">
                <a16:creationId xmlns:a16="http://schemas.microsoft.com/office/drawing/2014/main" id="{7E064CB6-F133-4E62-9135-9E0423FEC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Картинки по запросу франция">
            <a:extLst>
              <a:ext uri="{FF2B5EF4-FFF2-40B4-BE49-F238E27FC236}">
                <a16:creationId xmlns:a16="http://schemas.microsoft.com/office/drawing/2014/main" id="{C78740F5-78D6-4F5A-8099-04333E6F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76" y="809261"/>
            <a:ext cx="10173740" cy="52394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C715B6-AD7C-4A0A-8BC3-345FC232E065}"/>
              </a:ext>
            </a:extLst>
          </p:cNvPr>
          <p:cNvSpPr/>
          <p:nvPr/>
        </p:nvSpPr>
        <p:spPr>
          <a:xfrm>
            <a:off x="2560319" y="1154430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6EA2B0-DD8C-4D3E-BBEF-89C8A5B8B838}"/>
              </a:ext>
            </a:extLst>
          </p:cNvPr>
          <p:cNvSpPr/>
          <p:nvPr/>
        </p:nvSpPr>
        <p:spPr>
          <a:xfrm>
            <a:off x="2562793" y="1417321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959A1F-6CD0-440E-98AC-EB7593DADB04}"/>
              </a:ext>
            </a:extLst>
          </p:cNvPr>
          <p:cNvSpPr/>
          <p:nvPr/>
        </p:nvSpPr>
        <p:spPr>
          <a:xfrm>
            <a:off x="2560318" y="1680212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7DE294-2DF1-4C61-BF09-69DED0F07AB3}"/>
              </a:ext>
            </a:extLst>
          </p:cNvPr>
          <p:cNvSpPr/>
          <p:nvPr/>
        </p:nvSpPr>
        <p:spPr>
          <a:xfrm>
            <a:off x="2566841" y="1927862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6D29B-F2E2-4030-A13A-DED27AC77256}"/>
              </a:ext>
            </a:extLst>
          </p:cNvPr>
          <p:cNvSpPr/>
          <p:nvPr/>
        </p:nvSpPr>
        <p:spPr>
          <a:xfrm>
            <a:off x="2577462" y="2175511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E9665A-4841-46EC-898C-26FE2B423C21}"/>
              </a:ext>
            </a:extLst>
          </p:cNvPr>
          <p:cNvSpPr/>
          <p:nvPr/>
        </p:nvSpPr>
        <p:spPr>
          <a:xfrm>
            <a:off x="3099147" y="1417320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06E9D6-A1BF-4BC8-BCB5-811615CF8EF9}"/>
              </a:ext>
            </a:extLst>
          </p:cNvPr>
          <p:cNvSpPr/>
          <p:nvPr/>
        </p:nvSpPr>
        <p:spPr>
          <a:xfrm>
            <a:off x="2836256" y="1417321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01E5A7-238D-46C6-8080-9CA9F5705843}"/>
              </a:ext>
            </a:extLst>
          </p:cNvPr>
          <p:cNvSpPr/>
          <p:nvPr/>
        </p:nvSpPr>
        <p:spPr>
          <a:xfrm>
            <a:off x="3372610" y="1417320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62060D-0C7D-4105-AF28-711B3074804D}"/>
              </a:ext>
            </a:extLst>
          </p:cNvPr>
          <p:cNvSpPr/>
          <p:nvPr/>
        </p:nvSpPr>
        <p:spPr>
          <a:xfrm>
            <a:off x="2294950" y="1417320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884DAB6-7FE8-41DF-BEAD-BB461D93FB9A}"/>
              </a:ext>
            </a:extLst>
          </p:cNvPr>
          <p:cNvSpPr/>
          <p:nvPr/>
        </p:nvSpPr>
        <p:spPr>
          <a:xfrm>
            <a:off x="3624929" y="1423035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A92FAFC-F2BE-4B3D-B9E6-6E591BCC0DD4}"/>
              </a:ext>
            </a:extLst>
          </p:cNvPr>
          <p:cNvSpPr/>
          <p:nvPr/>
        </p:nvSpPr>
        <p:spPr>
          <a:xfrm>
            <a:off x="3624929" y="1680212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E994AF-DCC9-4D2C-A9F8-FDD5E9DFFC06}"/>
              </a:ext>
            </a:extLst>
          </p:cNvPr>
          <p:cNvSpPr/>
          <p:nvPr/>
        </p:nvSpPr>
        <p:spPr>
          <a:xfrm>
            <a:off x="3624927" y="1937389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18F62CE-17DC-4AAC-B68C-021ACDE45BB7}"/>
              </a:ext>
            </a:extLst>
          </p:cNvPr>
          <p:cNvSpPr/>
          <p:nvPr/>
        </p:nvSpPr>
        <p:spPr>
          <a:xfrm>
            <a:off x="3624928" y="2194565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D6D192-162A-4604-A0FA-DA51D9C073A4}"/>
              </a:ext>
            </a:extLst>
          </p:cNvPr>
          <p:cNvSpPr/>
          <p:nvPr/>
        </p:nvSpPr>
        <p:spPr>
          <a:xfrm>
            <a:off x="3898391" y="2194564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05A02B2-286E-439A-BE8E-FF7B34260C82}"/>
              </a:ext>
            </a:extLst>
          </p:cNvPr>
          <p:cNvSpPr/>
          <p:nvPr/>
        </p:nvSpPr>
        <p:spPr>
          <a:xfrm>
            <a:off x="4697822" y="2190752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2A2A48-419C-4844-83C0-7DA42FF97771}"/>
              </a:ext>
            </a:extLst>
          </p:cNvPr>
          <p:cNvSpPr/>
          <p:nvPr/>
        </p:nvSpPr>
        <p:spPr>
          <a:xfrm>
            <a:off x="4445317" y="2194563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B57FB94-50B9-47A8-B3E3-F6D4B0CCB628}"/>
              </a:ext>
            </a:extLst>
          </p:cNvPr>
          <p:cNvSpPr/>
          <p:nvPr/>
        </p:nvSpPr>
        <p:spPr>
          <a:xfrm>
            <a:off x="4171853" y="2190753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0732FF-00C2-4E7C-AB06-4B40369418A9}"/>
              </a:ext>
            </a:extLst>
          </p:cNvPr>
          <p:cNvSpPr/>
          <p:nvPr/>
        </p:nvSpPr>
        <p:spPr>
          <a:xfrm>
            <a:off x="4708208" y="2453643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6065A79-5679-40DC-96AA-9C76B4273F16}"/>
              </a:ext>
            </a:extLst>
          </p:cNvPr>
          <p:cNvSpPr/>
          <p:nvPr/>
        </p:nvSpPr>
        <p:spPr>
          <a:xfrm>
            <a:off x="3101790" y="1680215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FFBCB3-304D-454A-B6ED-5FAF3D9C3371}"/>
              </a:ext>
            </a:extLst>
          </p:cNvPr>
          <p:cNvSpPr/>
          <p:nvPr/>
        </p:nvSpPr>
        <p:spPr>
          <a:xfrm>
            <a:off x="3092624" y="1154427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44D45F5-8BC0-4A83-9570-D560FCE1115D}"/>
              </a:ext>
            </a:extLst>
          </p:cNvPr>
          <p:cNvSpPr/>
          <p:nvPr/>
        </p:nvSpPr>
        <p:spPr>
          <a:xfrm>
            <a:off x="4971099" y="1396362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69931FC-4916-40B5-A237-D920AB91D48A}"/>
              </a:ext>
            </a:extLst>
          </p:cNvPr>
          <p:cNvSpPr/>
          <p:nvPr/>
        </p:nvSpPr>
        <p:spPr>
          <a:xfrm>
            <a:off x="4709542" y="2712723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CE60D6E-0C22-4A18-A95F-C491659F3DA3}"/>
              </a:ext>
            </a:extLst>
          </p:cNvPr>
          <p:cNvSpPr/>
          <p:nvPr/>
        </p:nvSpPr>
        <p:spPr>
          <a:xfrm>
            <a:off x="2566841" y="2436488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E73423F-A28A-4DDC-A2BB-102B94A358C9}"/>
              </a:ext>
            </a:extLst>
          </p:cNvPr>
          <p:cNvSpPr/>
          <p:nvPr/>
        </p:nvSpPr>
        <p:spPr>
          <a:xfrm>
            <a:off x="4971099" y="1653539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CF593B9-1D63-4EFE-A0CB-7A52D1B89C48}"/>
              </a:ext>
            </a:extLst>
          </p:cNvPr>
          <p:cNvSpPr/>
          <p:nvPr/>
        </p:nvSpPr>
        <p:spPr>
          <a:xfrm>
            <a:off x="4971099" y="1927860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828677F-74CF-47AE-B1EF-FAB2E90228B1}"/>
              </a:ext>
            </a:extLst>
          </p:cNvPr>
          <p:cNvSpPr/>
          <p:nvPr/>
        </p:nvSpPr>
        <p:spPr>
          <a:xfrm>
            <a:off x="4971099" y="2190751"/>
            <a:ext cx="262891" cy="262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27AC31-C67C-4AA4-839A-FFA042E2363D}"/>
              </a:ext>
            </a:extLst>
          </p:cNvPr>
          <p:cNvSpPr txBox="1"/>
          <p:nvPr/>
        </p:nvSpPr>
        <p:spPr>
          <a:xfrm>
            <a:off x="7379405" y="1129719"/>
            <a:ext cx="33332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 вертикали:</a:t>
            </a:r>
          </a:p>
          <a:p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 горизонтали: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40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7BD719-0F9D-4D03-A5CD-0B3D61C89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176" y="809261"/>
            <a:ext cx="10173741" cy="5315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Рисунок 25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AC3FBE0B-9320-4103-8219-3E1335D5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82275DD-D5E9-4522-9A6F-CE64E909961D}"/>
              </a:ext>
            </a:extLst>
          </p:cNvPr>
          <p:cNvSpPr/>
          <p:nvPr/>
        </p:nvSpPr>
        <p:spPr>
          <a:xfrm>
            <a:off x="3645195" y="1794244"/>
            <a:ext cx="4901609" cy="326951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0D85-04F7-4A98-93DE-153B4CE2533B}"/>
              </a:ext>
            </a:extLst>
          </p:cNvPr>
          <p:cNvSpPr txBox="1"/>
          <p:nvPr/>
        </p:nvSpPr>
        <p:spPr>
          <a:xfrm>
            <a:off x="5078412" y="2052084"/>
            <a:ext cx="306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Настройки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98C00-DDC1-4D28-98F8-A614D6DC08FA}"/>
              </a:ext>
            </a:extLst>
          </p:cNvPr>
          <p:cNvSpPr txBox="1"/>
          <p:nvPr/>
        </p:nvSpPr>
        <p:spPr>
          <a:xfrm>
            <a:off x="3987209" y="2756716"/>
            <a:ext cx="1754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Звуки: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3FF67-D704-455A-9E8A-1CEE7FA968C6}"/>
              </a:ext>
            </a:extLst>
          </p:cNvPr>
          <p:cNvSpPr txBox="1"/>
          <p:nvPr/>
        </p:nvSpPr>
        <p:spPr>
          <a:xfrm>
            <a:off x="3987209" y="3428999"/>
            <a:ext cx="161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Музыка: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919916-F435-4A2A-B5C1-FF684D2D4C6D}"/>
              </a:ext>
            </a:extLst>
          </p:cNvPr>
          <p:cNvSpPr/>
          <p:nvPr/>
        </p:nvSpPr>
        <p:spPr>
          <a:xfrm>
            <a:off x="5913474" y="3018326"/>
            <a:ext cx="2124740" cy="45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8C37B47-5D1E-4355-A751-906AB2A2CB30}"/>
              </a:ext>
            </a:extLst>
          </p:cNvPr>
          <p:cNvSpPr/>
          <p:nvPr/>
        </p:nvSpPr>
        <p:spPr>
          <a:xfrm>
            <a:off x="5913474" y="3667749"/>
            <a:ext cx="2124740" cy="45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747D88-F3BA-4F4A-A16E-E8B8612FA51C}"/>
              </a:ext>
            </a:extLst>
          </p:cNvPr>
          <p:cNvSpPr/>
          <p:nvPr/>
        </p:nvSpPr>
        <p:spPr>
          <a:xfrm flipH="1">
            <a:off x="6975844" y="2898612"/>
            <a:ext cx="45719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4686EE5-B755-4301-BD52-2CC1F3756A09}"/>
              </a:ext>
            </a:extLst>
          </p:cNvPr>
          <p:cNvSpPr/>
          <p:nvPr/>
        </p:nvSpPr>
        <p:spPr>
          <a:xfrm flipH="1">
            <a:off x="6970478" y="3559803"/>
            <a:ext cx="45719" cy="2616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4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Изображение выглядит как внешний, вода, небо, река&#10;&#10;Автоматически созданное описание">
            <a:extLst>
              <a:ext uri="{FF2B5EF4-FFF2-40B4-BE49-F238E27FC236}">
                <a16:creationId xmlns:a16="http://schemas.microsoft.com/office/drawing/2014/main" id="{86994C78-FF37-4BAC-8484-53803E2F9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3177" y="809261"/>
            <a:ext cx="10173740" cy="5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68943C9-2E22-4193-A61E-55347878CF95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2FB9D-3FE3-4A71-B84E-FA6875B226E5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2F37309-022A-472D-8104-50AA7BCD4F30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50510-EF53-4630-AB86-2EFC2435E772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6" name="Рисунок 15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5FC6096-35D7-450A-A5C5-9A51A8730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55AAEBD-5D73-4237-BD93-F0546A1C1075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9CE4C-21A7-404A-9EBF-3A787A064C04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176684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гора, трав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26B74A5-00DF-4F88-8868-A012E194F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036"/>
          <a:stretch/>
        </p:blipFill>
        <p:spPr>
          <a:xfrm>
            <a:off x="1133175" y="809261"/>
            <a:ext cx="10173741" cy="523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702917F-B5C4-40D5-A024-D27CFBAF9D48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90309-6023-4C3C-97E7-B84E83FFC535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F77E3E1-2F37-435B-A05B-5895D6593BFE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57656-E126-4DFE-80D6-F3DEBE1F952A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5" name="Рисунок 14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3A177C07-3202-4141-B349-ACA083564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166EA32-C172-44F7-889F-6E5D9E7AA1A5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1F910E-D29A-4801-8811-A7B9442A9DFB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159481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внешний, небо, природа, овца&#10;&#10;Автоматически созданное описание">
            <a:extLst>
              <a:ext uri="{FF2B5EF4-FFF2-40B4-BE49-F238E27FC236}">
                <a16:creationId xmlns:a16="http://schemas.microsoft.com/office/drawing/2014/main" id="{2CF66F63-61FD-47AC-B19D-94BC9FDC7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3175" y="809260"/>
            <a:ext cx="10173742" cy="5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324BC66-CDDD-4605-87F7-2CD036113C1A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56821-7F03-45F9-898C-77CDE056ECCD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29FE671-B753-4889-91AE-ED5BA0FC5A4C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51688-822A-4A25-9868-4008EA9D6982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3" name="Рисунок 12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DD42CAB2-4E7D-46AA-8196-D579C7583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9859787-8CFD-44AF-A814-E474C8A1008E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DB1C6-83F0-4BDA-93B9-76CB0F404499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199919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дерево, внешний, лес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0F0D8EF-7D25-49B0-91E3-69080B93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3175" y="809260"/>
            <a:ext cx="10173741" cy="5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65F3946-5F93-44D6-88FF-8B415068CEBA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EF30A-C89D-4660-8C7F-8E37C1743A5C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1B3CFF4-A623-4BBC-AF43-77A0CE872C70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622D1-2D31-4455-AB3F-4DAD9E2E27DE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3" name="Рисунок 12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A02C991-A076-4EEA-A70E-E7629A2E6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819003B-3F35-4BEA-85F8-258BBE413F06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35F45-0975-4FA4-B516-AAE062FB6460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194136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гора, природа, небо, долина&#10;&#10;Автоматически созданное описание">
            <a:extLst>
              <a:ext uri="{FF2B5EF4-FFF2-40B4-BE49-F238E27FC236}">
                <a16:creationId xmlns:a16="http://schemas.microsoft.com/office/drawing/2014/main" id="{A021E05C-BC40-4FB7-A5F9-82D67CC34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2843" y="809261"/>
            <a:ext cx="10173741" cy="5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A8876E2-A420-4D10-9A80-259E13BA2514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7332F-18B0-42B8-A218-AED80862AFEB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72E9872-2D71-49F3-85E8-DFADBB0006C6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04E6A-5833-4502-B1A4-EE6CEF5B2516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3" name="Рисунок 12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C21C9D85-6F5E-447D-8AD2-15AD92EE3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360087F-CBE7-4CD7-897A-57BE026CAB09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12AA5-BD12-4113-B93C-0645867A8793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236421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природа, гора, вод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F7D56C45-66A8-4C5F-A305-7D999FE29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33175" y="809260"/>
            <a:ext cx="10173742" cy="5239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0C6E963-D2F5-46F7-AF93-ED5B2FAD3150}"/>
              </a:ext>
            </a:extLst>
          </p:cNvPr>
          <p:cNvSpPr/>
          <p:nvPr/>
        </p:nvSpPr>
        <p:spPr>
          <a:xfrm>
            <a:off x="4798828" y="2265328"/>
            <a:ext cx="2594344" cy="12014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DAF58-ACEC-4B82-8845-AFCED0E9B8BB}"/>
              </a:ext>
            </a:extLst>
          </p:cNvPr>
          <p:cNvSpPr txBox="1"/>
          <p:nvPr/>
        </p:nvSpPr>
        <p:spPr>
          <a:xfrm>
            <a:off x="4942366" y="2389013"/>
            <a:ext cx="2307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Одиночная игра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CBE23A0-BC40-4721-B078-F80524ECEA50}"/>
              </a:ext>
            </a:extLst>
          </p:cNvPr>
          <p:cNvSpPr/>
          <p:nvPr/>
        </p:nvSpPr>
        <p:spPr>
          <a:xfrm>
            <a:off x="4798828" y="3556293"/>
            <a:ext cx="2594344" cy="7711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50231-2FBF-4F16-81DF-EF1A15DFECA1}"/>
              </a:ext>
            </a:extLst>
          </p:cNvPr>
          <p:cNvSpPr txBox="1"/>
          <p:nvPr/>
        </p:nvSpPr>
        <p:spPr>
          <a:xfrm>
            <a:off x="4875028" y="3668232"/>
            <a:ext cx="244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Соревнование</a:t>
            </a:r>
          </a:p>
        </p:txBody>
      </p:sp>
      <p:pic>
        <p:nvPicPr>
          <p:cNvPr id="13" name="Рисунок 12" descr="Изображение выглядит как гаечный ключ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C24C6912-E3D1-4D91-92F1-95E86CCC9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44256" y="5125412"/>
            <a:ext cx="1160721" cy="836082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FC56217-E0C4-4E04-9AF8-2301F5A0BC6E}"/>
              </a:ext>
            </a:extLst>
          </p:cNvPr>
          <p:cNvSpPr/>
          <p:nvPr/>
        </p:nvSpPr>
        <p:spPr>
          <a:xfrm>
            <a:off x="4798826" y="4437187"/>
            <a:ext cx="2594344" cy="6791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7F8F9-EFB0-4B45-B710-0375FDC5AC82}"/>
              </a:ext>
            </a:extLst>
          </p:cNvPr>
          <p:cNvSpPr txBox="1"/>
          <p:nvPr/>
        </p:nvSpPr>
        <p:spPr>
          <a:xfrm>
            <a:off x="5074920" y="4515148"/>
            <a:ext cx="21747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</a:rPr>
              <a:t>Справочник</a:t>
            </a:r>
          </a:p>
        </p:txBody>
      </p:sp>
    </p:spTree>
    <p:extLst>
      <p:ext uri="{BB962C8B-B14F-4D97-AF65-F5344CB8AC3E}">
        <p14:creationId xmlns:p14="http://schemas.microsoft.com/office/powerpoint/2010/main" val="359040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AE05BA-2565-43A0-9F7B-EFCF065D85E3}"/>
              </a:ext>
            </a:extLst>
          </p:cNvPr>
          <p:cNvSpPr/>
          <p:nvPr/>
        </p:nvSpPr>
        <p:spPr>
          <a:xfrm>
            <a:off x="776177" y="563526"/>
            <a:ext cx="10887740" cy="5730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A56B34-0879-4E79-9C7E-A054964A2E19}"/>
              </a:ext>
            </a:extLst>
          </p:cNvPr>
          <p:cNvSpPr/>
          <p:nvPr/>
        </p:nvSpPr>
        <p:spPr>
          <a:xfrm>
            <a:off x="1133176" y="809261"/>
            <a:ext cx="10173741" cy="52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Картинки по запросу звездное небо">
            <a:extLst>
              <a:ext uri="{FF2B5EF4-FFF2-40B4-BE49-F238E27FC236}">
                <a16:creationId xmlns:a16="http://schemas.microsoft.com/office/drawing/2014/main" id="{E99EE8A9-E705-46C4-8336-C84778F6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76" y="747412"/>
            <a:ext cx="10209636" cy="53631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8CE9859-52D7-49F8-B68B-1FD4A4C70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7" b="93667" l="5667" r="93500">
                        <a14:foregroundMark x1="13500" y1="34667" x2="28000" y2="71500"/>
                        <a14:foregroundMark x1="27333" y1="76167" x2="33333" y2="66000"/>
                        <a14:foregroundMark x1="33333" y1="66000" x2="35333" y2="55667"/>
                        <a14:foregroundMark x1="51333" y1="87500" x2="55333" y2="66167"/>
                        <a14:foregroundMark x1="78667" y1="74500" x2="63833" y2="64000"/>
                        <a14:foregroundMark x1="63833" y1="64000" x2="63167" y2="63000"/>
                        <a14:foregroundMark x1="81667" y1="58667" x2="62000" y2="49667"/>
                        <a14:foregroundMark x1="84000" y1="37000" x2="72500" y2="70667"/>
                        <a14:foregroundMark x1="82833" y1="34500" x2="87333" y2="54500"/>
                        <a14:foregroundMark x1="87333" y1="54500" x2="83667" y2="63833"/>
                        <a14:foregroundMark x1="83667" y1="63833" x2="83000" y2="73000"/>
                        <a14:foregroundMark x1="83000" y1="73000" x2="82500" y2="73000"/>
                        <a14:foregroundMark x1="88667" y1="31833" x2="91667" y2="42000"/>
                        <a14:foregroundMark x1="87167" y1="58333" x2="91833" y2="57167"/>
                        <a14:foregroundMark x1="92333" y1="59167" x2="93500" y2="46667"/>
                        <a14:foregroundMark x1="93500" y1="46667" x2="91333" y2="37667"/>
                        <a14:foregroundMark x1="91333" y1="37667" x2="90167" y2="35500"/>
                        <a14:foregroundMark x1="60833" y1="40667" x2="65667" y2="26833"/>
                        <a14:foregroundMark x1="72500" y1="20833" x2="69000" y2="11833"/>
                        <a14:foregroundMark x1="69000" y1="11833" x2="60167" y2="5667"/>
                        <a14:foregroundMark x1="60167" y1="5667" x2="50500" y2="6167"/>
                        <a14:foregroundMark x1="50500" y1="6167" x2="41833" y2="14833"/>
                        <a14:foregroundMark x1="67500" y1="23333" x2="56500" y2="24000"/>
                        <a14:foregroundMark x1="56500" y1="24000" x2="55167" y2="24500"/>
                        <a14:foregroundMark x1="61333" y1="22667" x2="58833" y2="20167"/>
                        <a14:foregroundMark x1="65333" y1="81500" x2="59000" y2="93833"/>
                        <a14:foregroundMark x1="15833" y1="48000" x2="10667" y2="48667"/>
                        <a14:foregroundMark x1="10000" y1="58333" x2="5667" y2="52000"/>
                        <a14:foregroundMark x1="91667" y1="42500" x2="92333" y2="3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" t="3278" r="3196" b="3729"/>
          <a:stretch/>
        </p:blipFill>
        <p:spPr>
          <a:xfrm>
            <a:off x="3509010" y="954404"/>
            <a:ext cx="4949190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3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36</Words>
  <Application>Microsoft Office PowerPoint</Application>
  <PresentationFormat>Широкоэкранный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Зиганшин</dc:creator>
  <cp:lastModifiedBy>Александр Зиганшин</cp:lastModifiedBy>
  <cp:revision>20</cp:revision>
  <dcterms:created xsi:type="dcterms:W3CDTF">2020-01-15T19:52:29Z</dcterms:created>
  <dcterms:modified xsi:type="dcterms:W3CDTF">2020-01-16T07:12:25Z</dcterms:modified>
</cp:coreProperties>
</file>