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ed3556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ed3556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aed3556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aed3556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ed35564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aed35564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aed35564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aed35564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ed35564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ed35564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ed35564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aed35564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1915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Low-Tech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РИ-180013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57025"/>
            <a:ext cx="85206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Приданцев Егор Романович</a:t>
            </a:r>
            <a:br>
              <a:rPr lang="ru"/>
            </a:br>
            <a:r>
              <a:rPr lang="ru"/>
              <a:t>Гафурова Анжелина Салаватовна</a:t>
            </a:r>
            <a:br>
              <a:rPr lang="ru"/>
            </a:br>
            <a:r>
              <a:rPr lang="ru"/>
              <a:t>Мясникова Полина Олеговна</a:t>
            </a:r>
            <a:br>
              <a:rPr lang="ru"/>
            </a:br>
            <a:r>
              <a:rPr lang="ru"/>
              <a:t>Ходенев Михаил Алексеевич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Куратор проекта: Шадрин Денис Борисович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10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Целевая аудитория: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типичные школьники-абитуриенты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075" y="1417575"/>
            <a:ext cx="5385850" cy="36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конкурентов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50" y="1152475"/>
            <a:ext cx="850530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Откуда взяли информацию?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017725"/>
            <a:ext cx="4783625" cy="33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825" y="3227200"/>
            <a:ext cx="4473925" cy="18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546" y="1161246"/>
            <a:ext cx="3568450" cy="20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технологии использовались?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rgbClr val="000000"/>
                </a:solidFill>
              </a:rPr>
              <a:t>HTML + CSS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95675" y="1090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1E1E1E"/>
                </a:solidFill>
              </a:rPr>
              <a:t>Разработан полностью функционирующий прототип сайта с полной информацией по направлению подготовки специалитета"10.05.02 Информационная безопасность телекоммуникационных систем - специалитет (109)".</a:t>
            </a:r>
            <a:endParaRPr>
              <a:solidFill>
                <a:srgbClr val="1E1E1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Спасибо за внимание!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