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0D03E-3F77-44DE-9F72-3265187CB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575111-16A3-4403-959B-3236AA958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3035F-883F-445F-A1AB-C5B18016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945-0601-4900-9B66-9692A056CE7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C54F6D-BF7F-4DA7-99B1-FE189658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DD419D-0378-417B-AC22-EED51532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355A-B4CA-4316-AB95-E7D3A4BE5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5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DFFD2-C9F5-4990-A16F-C5A36641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7CE703-8364-4482-9055-71CDD4436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AAA62D-A61F-45D1-88F5-A363950C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945-0601-4900-9B66-9692A056CE7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3E427E-F18C-4273-BF66-A42FE9C4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F8473-A470-4985-B998-64E53434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355A-B4CA-4316-AB95-E7D3A4BE5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EB75BC-7EE5-4DED-BE05-BAF246DF6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F7833D-9CBF-4E87-9414-2288E82D5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59E696-728A-4FA8-9A29-32FC401E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945-0601-4900-9B66-9692A056CE7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0B8779-E15E-4BCC-A978-8060D0CE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25F353-DC4E-48AD-9961-01BD9FBE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355A-B4CA-4316-AB95-E7D3A4BE5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0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6BBD0-B905-4D37-93A5-61BAC7EB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F7B760-9111-4E61-B78F-74704B804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C5F986-4DAC-44B8-8ACC-F286ADD93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945-0601-4900-9B66-9692A056CE7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378E90-0D00-48D6-A171-04D7CC41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977B07-E072-43C3-B333-F42FB68F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355A-B4CA-4316-AB95-E7D3A4BE5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F203D-0181-48B6-A3ED-F8015BC4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821423-7A0A-43EF-984D-04D06E25E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B1E9D9-EB5C-444C-98A8-4FFF28F4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945-0601-4900-9B66-9692A056CE7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301E53-AB4A-4EB3-9A46-310264E6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238C4-AEBF-4804-A601-A6CFC416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355A-B4CA-4316-AB95-E7D3A4BE5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4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DB073-F15A-4E22-8966-EF14E01D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4D3C5A-DB75-4E2A-87BD-EC239276D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A8B59F-BA61-41B9-BC44-1CD6C0558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83539A-0BE8-4974-9946-8B61EADC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945-0601-4900-9B66-9692A056CE7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277832-AAF0-456D-90FE-60DF53B2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808DC3-CD45-4B61-8D15-DE0A790FA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355A-B4CA-4316-AB95-E7D3A4BE5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8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EF879-37AF-4FAC-9EB4-5E82B52DB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4A7CAE-A5A7-40FB-A24B-CBA78819A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ADE475-57C7-4682-80FE-D52F81114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1730-185C-4A89-874D-3FE653A1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6E6FA0-0298-4FE2-BFF2-FB3C417AF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4EC5BA-F0B0-49D7-9845-D30FE210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945-0601-4900-9B66-9692A056CE7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52CAF1-A076-42F6-86CE-B0AE40F4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900BD5-5B5E-4453-B7F3-B274DDAD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355A-B4CA-4316-AB95-E7D3A4BE5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75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917E8-86C4-4A5A-A888-23A27E90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9447B9-97E4-4E0E-A796-F50C7A1E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945-0601-4900-9B66-9692A056CE7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5537DE-906C-4C28-A4A7-DEB26259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0FDDFB-227D-413B-9BA0-A4D91573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355A-B4CA-4316-AB95-E7D3A4BE5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01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2F87C7-BCD3-4184-A958-8FF7FA771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945-0601-4900-9B66-9692A056CE7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A02B62-00F3-4A4C-AEE2-806F3484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B27185-13B0-429F-B0E5-743220B3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355A-B4CA-4316-AB95-E7D3A4BE5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3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9204A-3972-485C-91FB-1C69A70E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AB609B-EC66-45F2-8A20-835B60E71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0D47BB-7B8B-4E66-AAB9-8C96B60E3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E118B5-7FE9-4F7C-B25E-EE1F6432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945-0601-4900-9B66-9692A056CE7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7D6FCE-9777-405E-8A1E-6A80334E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280F15-A283-4392-9F90-BC633939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355A-B4CA-4316-AB95-E7D3A4BE5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1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2CEA3-BE6D-449B-B79E-A7AD7D7B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8CA4DB-274C-450D-82D7-8003B87B5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0B674C-BBA7-48EF-99B0-8AB34537F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98ABC1-3B40-44E7-BFC6-3CA03D7F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945-0601-4900-9B66-9692A056CE7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96650A-2CF1-43CC-87AE-9455EC57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041EDF-9FC6-421C-A3DB-384AB71B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355A-B4CA-4316-AB95-E7D3A4BE5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6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BC023-6B13-44C9-83B8-9EAE8FA6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971867-63E2-4530-8F20-B94F3F994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9693E-5296-4BC8-891B-66902B53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F945-0601-4900-9B66-9692A056CE7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EF8581-9568-491B-A665-13DB203A9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CF10C7-C513-43D7-85E0-99A3B0B64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7355A-B4CA-4316-AB95-E7D3A4BE5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1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17A4D-0C5B-4E22-8269-B6D4E5490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694" y="226947"/>
            <a:ext cx="9144000" cy="1373253"/>
          </a:xfrm>
        </p:spPr>
        <p:txBody>
          <a:bodyPr/>
          <a:lstStyle/>
          <a:p>
            <a:r>
              <a:rPr lang="ru-RU" dirty="0">
                <a:cs typeface="Aharoni" panose="02010803020104030203" pitchFamily="2" charset="-79"/>
              </a:rPr>
              <a:t>Команда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JoJo Reference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EB449-2E66-457F-8877-B9BF834F4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72" y="1887652"/>
            <a:ext cx="11618843" cy="552519"/>
          </a:xfrm>
        </p:spPr>
        <p:txBody>
          <a:bodyPr>
            <a:noAutofit/>
          </a:bodyPr>
          <a:lstStyle/>
          <a:p>
            <a:r>
              <a:rPr lang="ru-RU" sz="3600" dirty="0">
                <a:latin typeface="Georgia" panose="02040502050405020303" pitchFamily="18" charset="0"/>
                <a:cs typeface="Calibri Light" panose="020F0302020204030204" pitchFamily="34" charset="0"/>
              </a:rPr>
              <a:t>Радиолокационные системы и комплексы (специалитет)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D0C451-3778-48C4-B87E-84AC29A5C426}"/>
              </a:ext>
            </a:extLst>
          </p:cNvPr>
          <p:cNvSpPr txBox="1"/>
          <p:nvPr/>
        </p:nvSpPr>
        <p:spPr>
          <a:xfrm>
            <a:off x="6294474" y="3359425"/>
            <a:ext cx="5344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Участники</a:t>
            </a:r>
            <a:r>
              <a:rPr lang="ru-RU" sz="2800" dirty="0">
                <a:latin typeface="Georgia" panose="02040502050405020303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Georgia" panose="02040502050405020303" pitchFamily="18" charset="0"/>
              </a:rPr>
              <a:t>Кузин Александр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Georgia" panose="02040502050405020303" pitchFamily="18" charset="0"/>
              </a:rPr>
              <a:t>Новицкая Елизавета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Georgia" panose="02040502050405020303" pitchFamily="18" charset="0"/>
              </a:rPr>
              <a:t>Крохин Александр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Georgia" panose="02040502050405020303" pitchFamily="18" charset="0"/>
              </a:rPr>
              <a:t>Имамутдинов</a:t>
            </a:r>
            <a:r>
              <a:rPr lang="ru-RU" sz="2800" dirty="0">
                <a:latin typeface="Georgia" panose="02040502050405020303" pitchFamily="18" charset="0"/>
              </a:rPr>
              <a:t> Никита</a:t>
            </a:r>
          </a:p>
        </p:txBody>
      </p:sp>
      <p:pic>
        <p:nvPicPr>
          <p:cNvPr id="1026" name="Picture 2" descr="https://pp.userapi.com/c846020/v846020394/176578/NdZjr9CJnII.jpg">
            <a:extLst>
              <a:ext uri="{FF2B5EF4-FFF2-40B4-BE49-F238E27FC236}">
                <a16:creationId xmlns:a16="http://schemas.microsoft.com/office/drawing/2014/main" id="{F1A7E95A-EAC0-4EEE-AD84-FF34FCC3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8" y="3051543"/>
            <a:ext cx="5595088" cy="314723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0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55D294-3797-4F34-81C3-2F78F7F43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7302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Наш проект представляет из себя сайт, созданный для облегчения жизни абитуриентов выбранного нами направления. Чтобы удовлетворить их желания, в сайт мы внесли такую информацию, как: основную информацию о направлении, мнение обучающихся, так же мы перечислили те аспекты, на которые стоит обратить внимание при поступлении.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3FFF68-8BFB-428F-83C0-3CEC87F32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587" y="3819525"/>
            <a:ext cx="8534400" cy="252412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24793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74A967-EB7E-4FAE-B6F7-EEDA7F87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3" y="300038"/>
            <a:ext cx="10791825" cy="24145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В процессе сбора информации мы обращались к официальному сайту </a:t>
            </a:r>
            <a:r>
              <a:rPr lang="ru-RU" dirty="0" err="1">
                <a:latin typeface="Georgia" panose="02040502050405020303" pitchFamily="18" charset="0"/>
              </a:rPr>
              <a:t>УрФУ</a:t>
            </a:r>
            <a:r>
              <a:rPr lang="ru-RU" dirty="0">
                <a:latin typeface="Georgia" panose="02040502050405020303" pitchFamily="18" charset="0"/>
              </a:rPr>
              <a:t> для получения основной информации о направлении, а для того, чтобы узнать мнение студентов, мы обращались к некоторым студентам группы РИ-181222.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C78E22-EAC8-4109-8083-F19C51F1A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6" y="2443163"/>
            <a:ext cx="6134099" cy="4114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C00B98-21C8-4211-AF69-BA11BDCD6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2443163"/>
            <a:ext cx="516986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0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656CE54-812E-42F9-833F-99F6D8D84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95" y="5241953"/>
            <a:ext cx="10515600" cy="103453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При создании сайта были использованы следующие технологии: </a:t>
            </a:r>
            <a:r>
              <a:rPr lang="en-US" dirty="0">
                <a:latin typeface="Georgia" panose="02040502050405020303" pitchFamily="18" charset="0"/>
              </a:rPr>
              <a:t>HTML5, CSS4, JavaScript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EBCA4-A84E-42BD-97E9-2425CD9B7309}"/>
              </a:ext>
            </a:extLst>
          </p:cNvPr>
          <p:cNvSpPr txBox="1"/>
          <p:nvPr/>
        </p:nvSpPr>
        <p:spPr>
          <a:xfrm>
            <a:off x="412897" y="435935"/>
            <a:ext cx="961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Дизайн сайта выполнен в голубых тонах, чтобы обеспечить комфортность посетителя сайта при просматривании информации. Использованные картинки и градиент прилагаются.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AA6A91-D71D-41EC-9E8B-764E56C6B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339" y="1424141"/>
            <a:ext cx="6836566" cy="365998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24EA79-571E-4C47-ABAA-B20517EF7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95" y="1757365"/>
            <a:ext cx="4369242" cy="230088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919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2CC90A-7DDE-4A41-9A26-D0AC1074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200" y="232844"/>
            <a:ext cx="1065559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eorgia Pro" panose="020B0604020202020204" pitchFamily="18" charset="0"/>
              </a:rPr>
              <a:t>При создании сайта мы опирались на те вопросы, которые возникали у нас самих, когда мы были абитуриентами, так что мы надеемся, что информация, предоставленная нами, максимально покроет потребности нынешних абитуриентов и облегчит их выбор при поступлении.</a:t>
            </a:r>
          </a:p>
        </p:txBody>
      </p:sp>
      <p:pic>
        <p:nvPicPr>
          <p:cNvPr id="2050" name="Picture 2" descr="Image result for ok">
            <a:extLst>
              <a:ext uri="{FF2B5EF4-FFF2-40B4-BE49-F238E27FC236}">
                <a16:creationId xmlns:a16="http://schemas.microsoft.com/office/drawing/2014/main" id="{54554FA3-70DC-4666-88EF-DB3607D68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" y="2445820"/>
            <a:ext cx="10339387" cy="4276725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60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186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Georgia</vt:lpstr>
      <vt:lpstr>Georgia Pro</vt:lpstr>
      <vt:lpstr>Тема Office</vt:lpstr>
      <vt:lpstr>Команда JoJo Reference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JoJo Reference</dc:title>
  <dc:creator>Александр</dc:creator>
  <cp:lastModifiedBy>Александр</cp:lastModifiedBy>
  <cp:revision>7</cp:revision>
  <dcterms:created xsi:type="dcterms:W3CDTF">2019-01-13T13:37:14Z</dcterms:created>
  <dcterms:modified xsi:type="dcterms:W3CDTF">2019-01-13T14:42:08Z</dcterms:modified>
</cp:coreProperties>
</file>