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презентации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2" name="Автор и дата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4224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бражение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Автор и дата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3" name="Заголовок презентации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Заголовок слайда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2" name="Уровень текста 1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Подзаголовок слайда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Кунтик’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Кунтик’s</a:t>
            </a:r>
          </a:p>
        </p:txBody>
      </p:sp>
      <p:sp>
        <p:nvSpPr>
          <p:cNvPr id="152" name="Колин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Колин</a:t>
            </a:r>
          </a:p>
        </p:txBody>
      </p:sp>
      <p:sp>
        <p:nvSpPr>
          <p:cNvPr id="153" name="Ваш камень одаряющий магией и силой!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Ваш камень одаряющий магией и силой!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DreamShaper_v7_candy_in_a_golden_package_on_a_white_background_1.jpg" descr="DreamShaper_v7_candy_in_a_golden_package_on_a_white_background_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8245" r="0" b="28245"/>
          <a:stretch>
            <a:fillRect/>
          </a:stretch>
        </p:blipFill>
        <p:spPr>
          <a:xfrm>
            <a:off x="0" y="-38100"/>
            <a:ext cx="24384001" cy="13792200"/>
          </a:xfrm>
          <a:prstGeom prst="rect">
            <a:avLst/>
          </a:prstGeom>
        </p:spPr>
      </p:pic>
      <p:sp>
        <p:nvSpPr>
          <p:cNvPr id="156" name="Аналогов у Кунтик’s нет, есть только подделки."/>
          <p:cNvSpPr txBox="1"/>
          <p:nvPr>
            <p:ph type="title"/>
          </p:nvPr>
        </p:nvSpPr>
        <p:spPr>
          <a:xfrm>
            <a:off x="6900950" y="1014407"/>
            <a:ext cx="10582100" cy="3873501"/>
          </a:xfrm>
          <a:prstGeom prst="rect">
            <a:avLst/>
          </a:prstGeom>
          <a:solidFill>
            <a:srgbClr val="F8E000">
              <a:alpha val="82270"/>
            </a:srgbClr>
          </a:solidFill>
        </p:spPr>
        <p:txBody>
          <a:bodyPr/>
          <a:lstStyle>
            <a:lvl1pPr defTabSz="1633687">
              <a:defRPr spc="-233" sz="7772">
                <a:gradFill flip="none" rotWithShape="1">
                  <a:gsLst>
                    <a:gs pos="0">
                      <a:srgbClr val="000000"/>
                    </a:gs>
                    <a:gs pos="100000">
                      <a:srgbClr val="6600EF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Аналогов у Кунтик’s нет, есть только подделки.</a:t>
            </a:r>
          </a:p>
        </p:txBody>
      </p:sp>
      <p:sp>
        <p:nvSpPr>
          <p:cNvPr id="157" name="Кустик’s обдаряет невероятной силой и магией своему обладателю"/>
          <p:cNvSpPr txBox="1"/>
          <p:nvPr>
            <p:ph type="body" sz="quarter" idx="1"/>
          </p:nvPr>
        </p:nvSpPr>
        <p:spPr>
          <a:xfrm>
            <a:off x="4562697" y="6771728"/>
            <a:ext cx="15258606" cy="2514601"/>
          </a:xfrm>
          <a:prstGeom prst="rect">
            <a:avLst/>
          </a:prstGeom>
          <a:solidFill>
            <a:srgbClr val="F8E000"/>
          </a:solidFill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Кустик’s обдаряет невероятной силой и магией своему обладателю</a:t>
            </a:r>
          </a:p>
        </p:txBody>
      </p:sp>
      <p:sp>
        <p:nvSpPr>
          <p:cNvPr id="158" name="Кунтик’s такой один"/>
          <p:cNvSpPr txBox="1"/>
          <p:nvPr/>
        </p:nvSpPr>
        <p:spPr>
          <a:xfrm>
            <a:off x="8819769" y="10737572"/>
            <a:ext cx="6744463" cy="1054101"/>
          </a:xfrm>
          <a:prstGeom prst="rect">
            <a:avLst/>
          </a:prstGeom>
          <a:solidFill>
            <a:schemeClr val="accent4">
              <a:hueOff val="475731"/>
              <a:satOff val="-4338"/>
              <a:lumOff val="1018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chemeClr val="accent1"/>
                </a:solidFill>
              </a:defRPr>
            </a:lvl1pPr>
          </a:lstStyle>
          <a:p>
            <a:pPr/>
            <a:r>
              <a:t>Кунтик’s такой один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Стиль - минимализм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Стиль - минимализм</a:t>
            </a:r>
          </a:p>
          <a:p>
            <a:pPr/>
            <a:r>
              <a:t>Удобство навигации по сайту</a:t>
            </a:r>
          </a:p>
          <a:p>
            <a:pPr/>
            <a:r>
              <a:t>Простой и понятный интерфейс</a:t>
            </a:r>
          </a:p>
          <a:p>
            <a:pPr/>
            <a:r>
              <a:t>Необходимый набор предметов для торговли</a:t>
            </a:r>
          </a:p>
          <a:p>
            <a:pPr/>
            <a:r>
              <a:t>Сбор заявок</a:t>
            </a:r>
          </a:p>
          <a:p>
            <a:pPr/>
            <a:r>
              <a:t>Цвета которые помогают продавать и аспекты маркетинга</a:t>
            </a:r>
          </a:p>
        </p:txBody>
      </p:sp>
      <p:sp>
        <p:nvSpPr>
          <p:cNvPr id="161" name="В создании сайта были использованы и учтены:"/>
          <p:cNvSpPr txBox="1"/>
          <p:nvPr/>
        </p:nvSpPr>
        <p:spPr>
          <a:xfrm>
            <a:off x="4345876" y="1165049"/>
            <a:ext cx="1569224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В создании сайта были использованы и учтены: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Главная обложка сайта сделана исходя из аспектов маркетинг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defRPr spc="-171" sz="5712"/>
            </a:lvl1pPr>
          </a:lstStyle>
          <a:p>
            <a:pPr/>
            <a:r>
              <a:t>Главная обложка сайта сделана исходя из аспектов маркетинга</a:t>
            </a:r>
          </a:p>
        </p:txBody>
      </p:sp>
      <p:pic>
        <p:nvPicPr>
          <p:cNvPr id="164" name="Снимок экрана 2023-09-16 в 02.15.48.png" descr="Снимок экрана 2023-09-16 в 02.15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6050" y="3110740"/>
            <a:ext cx="13931900" cy="910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362" y="2715282"/>
            <a:ext cx="17449801" cy="411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0889" y="7498971"/>
            <a:ext cx="14058157" cy="559865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Также подготовлена CRM система"/>
          <p:cNvSpPr txBox="1"/>
          <p:nvPr/>
        </p:nvSpPr>
        <p:spPr>
          <a:xfrm>
            <a:off x="8511508" y="1028440"/>
            <a:ext cx="736098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Также подготовлена CRM система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