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7" r:id="rId11"/>
    <p:sldId id="268" r:id="rId12"/>
    <p:sldId id="269" r:id="rId13"/>
  </p:sldIdLst>
  <p:sldSz cx="9144000" cy="5143500" type="screen16x9"/>
  <p:notesSz cx="6858000" cy="9144000"/>
  <p:embeddedFontLst>
    <p:embeddedFont>
      <p:font typeface="Montserrat Black" panose="00000A00000000000000" pitchFamily="2" charset="-52"/>
      <p:bold r:id="rId15"/>
      <p:boldItalic r:id="rId16"/>
    </p:embeddedFont>
    <p:embeddedFont>
      <p:font typeface="Oswald" panose="00000500000000000000" pitchFamily="2" charset="-52"/>
      <p:regular r:id="rId17"/>
      <p:bold r:id="rId18"/>
    </p:embeddedFont>
    <p:embeddedFont>
      <p:font typeface="Oswald Medium" panose="00000600000000000000" pitchFamily="2" charset="-52"/>
      <p:regular r:id="rId19"/>
      <p:bold r:id="rId20"/>
    </p:embeddedFont>
    <p:embeddedFont>
      <p:font typeface="Oswald SemiBold" panose="00000700000000000000" pitchFamily="2" charset="-52"/>
      <p:regular r:id="rId21"/>
      <p:bold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D966D6-4C90-4FC3-AD58-E30CBFA86F83}">
  <a:tblStyle styleId="{0CD966D6-4C90-4FC3-AD58-E30CBFA86F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митрий Ермоленко" userId="62b8a8bc8fef0327" providerId="LiveId" clId="{2E139F78-7DF8-4BE5-A0A8-90A788837390}"/>
    <pc:docChg chg="undo custSel modSld">
      <pc:chgData name="Дмитрий Ермоленко" userId="62b8a8bc8fef0327" providerId="LiveId" clId="{2E139F78-7DF8-4BE5-A0A8-90A788837390}" dt="2022-06-17T11:39:53.506" v="23" actId="1076"/>
      <pc:docMkLst>
        <pc:docMk/>
      </pc:docMkLst>
      <pc:sldChg chg="modSp mod">
        <pc:chgData name="Дмитрий Ермоленко" userId="62b8a8bc8fef0327" providerId="LiveId" clId="{2E139F78-7DF8-4BE5-A0A8-90A788837390}" dt="2022-06-17T08:18:50.765" v="4" actId="14100"/>
        <pc:sldMkLst>
          <pc:docMk/>
          <pc:sldMk cId="0" sldId="259"/>
        </pc:sldMkLst>
        <pc:graphicFrameChg chg="mod modGraphic">
          <ac:chgData name="Дмитрий Ермоленко" userId="62b8a8bc8fef0327" providerId="LiveId" clId="{2E139F78-7DF8-4BE5-A0A8-90A788837390}" dt="2022-06-17T08:18:50.765" v="4" actId="14100"/>
          <ac:graphicFrameMkLst>
            <pc:docMk/>
            <pc:sldMk cId="0" sldId="259"/>
            <ac:graphicFrameMk id="111" creationId="{00000000-0000-0000-0000-000000000000}"/>
          </ac:graphicFrameMkLst>
        </pc:graphicFrameChg>
      </pc:sldChg>
      <pc:sldChg chg="addSp delSp modSp mod delAnim">
        <pc:chgData name="Дмитрий Ермоленко" userId="62b8a8bc8fef0327" providerId="LiveId" clId="{2E139F78-7DF8-4BE5-A0A8-90A788837390}" dt="2022-06-17T11:39:53.506" v="23" actId="1076"/>
        <pc:sldMkLst>
          <pc:docMk/>
          <pc:sldMk cId="0" sldId="265"/>
        </pc:sldMkLst>
        <pc:spChg chg="mod">
          <ac:chgData name="Дмитрий Ермоленко" userId="62b8a8bc8fef0327" providerId="LiveId" clId="{2E139F78-7DF8-4BE5-A0A8-90A788837390}" dt="2022-06-17T11:39:17.425" v="15" actId="1076"/>
          <ac:spMkLst>
            <pc:docMk/>
            <pc:sldMk cId="0" sldId="265"/>
            <ac:spMk id="6" creationId="{6CED30B5-F368-BE42-D4FE-DFF5CBEAC6E1}"/>
          </ac:spMkLst>
        </pc:spChg>
        <pc:picChg chg="del">
          <ac:chgData name="Дмитрий Ермоленко" userId="62b8a8bc8fef0327" providerId="LiveId" clId="{2E139F78-7DF8-4BE5-A0A8-90A788837390}" dt="2022-06-17T11:38:22.806" v="6" actId="478"/>
          <ac:picMkLst>
            <pc:docMk/>
            <pc:sldMk cId="0" sldId="265"/>
            <ac:picMk id="3" creationId="{00000000-0000-0000-0000-000000000000}"/>
          </ac:picMkLst>
        </pc:picChg>
        <pc:picChg chg="del">
          <ac:chgData name="Дмитрий Ермоленко" userId="62b8a8bc8fef0327" providerId="LiveId" clId="{2E139F78-7DF8-4BE5-A0A8-90A788837390}" dt="2022-06-17T11:38:22.208" v="5" actId="478"/>
          <ac:picMkLst>
            <pc:docMk/>
            <pc:sldMk cId="0" sldId="265"/>
            <ac:picMk id="4" creationId="{00000000-0000-0000-0000-000000000000}"/>
          </ac:picMkLst>
        </pc:picChg>
        <pc:picChg chg="add del mod">
          <ac:chgData name="Дмитрий Ермоленко" userId="62b8a8bc8fef0327" providerId="LiveId" clId="{2E139F78-7DF8-4BE5-A0A8-90A788837390}" dt="2022-06-17T11:38:49.982" v="10" actId="22"/>
          <ac:picMkLst>
            <pc:docMk/>
            <pc:sldMk cId="0" sldId="265"/>
            <ac:picMk id="5" creationId="{5912E444-B539-E83F-500B-A9BB2CDBDD09}"/>
          </ac:picMkLst>
        </pc:picChg>
        <pc:picChg chg="add mod">
          <ac:chgData name="Дмитрий Ермоленко" userId="62b8a8bc8fef0327" providerId="LiveId" clId="{2E139F78-7DF8-4BE5-A0A8-90A788837390}" dt="2022-06-17T11:39:12.340" v="14" actId="1076"/>
          <ac:picMkLst>
            <pc:docMk/>
            <pc:sldMk cId="0" sldId="265"/>
            <ac:picMk id="10" creationId="{C694BA28-7B2D-5AB7-E4AB-C442587DCD53}"/>
          </ac:picMkLst>
        </pc:picChg>
        <pc:picChg chg="add mod">
          <ac:chgData name="Дмитрий Ермоленко" userId="62b8a8bc8fef0327" providerId="LiveId" clId="{2E139F78-7DF8-4BE5-A0A8-90A788837390}" dt="2022-06-17T11:39:53.506" v="23" actId="1076"/>
          <ac:picMkLst>
            <pc:docMk/>
            <pc:sldMk cId="0" sldId="265"/>
            <ac:picMk id="12" creationId="{10156C94-86F8-1125-D7A8-47B600AB76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0499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77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3e33fa31_7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73e33fa31_7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71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3fa68205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3fa68205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53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3fa68205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3fa68205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1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fa68205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fa68205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63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73e33fa31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73e33fa31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55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73e33fa31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73e33fa31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57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73e33fa31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73e33fa31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33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3fa68205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3fa68205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60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3fa68205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3fa68205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758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33cd8085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33cd8085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14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73e33fa31_8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73e33fa31_8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47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latin typeface="Oswald Medium"/>
                <a:ea typeface="Oswald Medium"/>
                <a:cs typeface="Oswald Medium"/>
                <a:sym typeface="Oswald Medium"/>
              </a:rPr>
              <a:t>Команда “Нейр0нщики”</a:t>
            </a:r>
            <a:endParaRPr sz="4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2442"/>
              <a:t>Проект: “Поиск одежды по фотографии”</a:t>
            </a:r>
            <a:endParaRPr sz="2442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311700" y="240550"/>
            <a:ext cx="8520600" cy="7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Oswald Medium"/>
                <a:ea typeface="Oswald Medium"/>
                <a:cs typeface="Oswald Medium"/>
                <a:sym typeface="Oswald Medium"/>
              </a:rPr>
              <a:t>Стек технологий</a:t>
            </a:r>
            <a:endParaRPr sz="40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311700" y="1029850"/>
            <a:ext cx="8520600" cy="23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84" b="1" u="sng"/>
              <a:t>Trello </a:t>
            </a:r>
            <a:r>
              <a:rPr lang="ru" sz="3084"/>
              <a:t>- организация рабочего процесса</a:t>
            </a:r>
            <a:endParaRPr sz="3084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84" b="1" u="sng"/>
              <a:t>Python</a:t>
            </a:r>
            <a:r>
              <a:rPr lang="ru" sz="3084"/>
              <a:t> - написание и обучение нейросети</a:t>
            </a:r>
            <a:endParaRPr sz="3084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84" b="1" u="sng"/>
              <a:t>Node Js</a:t>
            </a:r>
            <a:r>
              <a:rPr lang="ru" sz="3084"/>
              <a:t> - написание бота</a:t>
            </a:r>
            <a:endParaRPr sz="3084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084" b="1" u="sng"/>
              <a:t>Telegram </a:t>
            </a:r>
            <a:r>
              <a:rPr lang="ru" sz="3084"/>
              <a:t>- сервис, на котором основываются наш бот и нейросеть</a:t>
            </a:r>
            <a:endParaRPr sz="3084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25" y="3038124"/>
            <a:ext cx="1877850" cy="18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913" y="3369649"/>
            <a:ext cx="1214799" cy="12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6274" y="3203898"/>
            <a:ext cx="1380550" cy="13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7650" y="3159565"/>
            <a:ext cx="1743325" cy="1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CA415-8684-63DB-122A-C08852FA9706}"/>
              </a:ext>
            </a:extLst>
          </p:cNvPr>
          <p:cNvSpPr txBox="1"/>
          <p:nvPr/>
        </p:nvSpPr>
        <p:spPr>
          <a:xfrm>
            <a:off x="8179794" y="132222"/>
            <a:ext cx="70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serrat Black" panose="00000A00000000000000" pitchFamily="2" charset="-52"/>
              </a:rPr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311700" y="311300"/>
            <a:ext cx="85206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latin typeface="Oswald Medium"/>
                <a:ea typeface="Oswald Medium"/>
                <a:cs typeface="Oswald Medium"/>
                <a:sym typeface="Oswald Medium"/>
              </a:rPr>
              <a:t>Итоги проекта</a:t>
            </a:r>
            <a:endParaRPr sz="4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186" name="Google Shape;186;p25"/>
          <p:cNvGraphicFramePr/>
          <p:nvPr/>
        </p:nvGraphicFramePr>
        <p:xfrm>
          <a:off x="1869025" y="1150100"/>
          <a:ext cx="5405950" cy="3694800"/>
        </p:xfrm>
        <a:graphic>
          <a:graphicData uri="http://schemas.openxmlformats.org/drawingml/2006/table">
            <a:tbl>
              <a:tblPr>
                <a:noFill/>
                <a:tableStyleId>{0CD966D6-4C90-4FC3-AD58-E30CBFA86F83}</a:tableStyleId>
              </a:tblPr>
              <a:tblGrid>
                <a:gridCol w="540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4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Написан TG-bot</a:t>
                      </a:r>
                      <a:endParaRPr sz="18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Написана нейросеть</a:t>
                      </a:r>
                      <a:endParaRPr sz="18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Нейросеть обучена</a:t>
                      </a:r>
                      <a:endParaRPr sz="18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Вшит функционал нейросети в бота</a:t>
                      </a:r>
                      <a:endParaRPr sz="18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Добавлены дополнительные функции бота в виде интересных фактов и другой информации</a:t>
                      </a:r>
                      <a:endParaRPr sz="18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A5F4EF-EEBD-A153-DE8B-37383C128BCD}"/>
              </a:ext>
            </a:extLst>
          </p:cNvPr>
          <p:cNvSpPr txBox="1"/>
          <p:nvPr/>
        </p:nvSpPr>
        <p:spPr>
          <a:xfrm>
            <a:off x="8193319" y="92766"/>
            <a:ext cx="804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serrat Black" panose="00000A00000000000000" pitchFamily="2" charset="-52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311700" y="173575"/>
            <a:ext cx="8520600" cy="11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>
                <a:latin typeface="Oswald Medium"/>
                <a:ea typeface="Oswald Medium"/>
                <a:cs typeface="Oswald Medium"/>
                <a:sym typeface="Oswald Medium"/>
              </a:rPr>
              <a:t>Спасибо за внимание!</a:t>
            </a:r>
            <a:endParaRPr sz="55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350" y="2330900"/>
            <a:ext cx="3820050" cy="23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75" y="2312863"/>
            <a:ext cx="3632699" cy="24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642600" y="1419000"/>
            <a:ext cx="78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Нашего бота можете посмотреть в tg - @clothes931_bot</a:t>
            </a:r>
            <a:endParaRPr sz="18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000">
                <a:latin typeface="Oswald SemiBold"/>
                <a:ea typeface="Oswald SemiBold"/>
                <a:cs typeface="Oswald SemiBold"/>
                <a:sym typeface="Oswald SemiBold"/>
              </a:rPr>
              <a:t>Состав команды:</a:t>
            </a:r>
            <a:endParaRPr sz="40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226800" y="3104725"/>
            <a:ext cx="20169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300">
                <a:solidFill>
                  <a:srgbClr val="1E1E1E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Тимлид и Спикер: Ермоленко Дмитрий</a:t>
            </a:r>
            <a:endParaRPr sz="5300">
              <a:solidFill>
                <a:srgbClr val="1E1E1E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solidFill>
                <a:srgbClr val="1E1E1E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solidFill>
                <a:srgbClr val="1E1E1E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500">
              <a:solidFill>
                <a:srgbClr val="1E1E1E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384250" y="3069350"/>
            <a:ext cx="177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"/>
                <a:ea typeface="Oswald"/>
                <a:cs typeface="Oswald"/>
                <a:sym typeface="Oswald"/>
              </a:rPr>
              <a:t>Дизайнер и Аналитик: Логинов Лев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6519850" y="3069350"/>
            <a:ext cx="242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"/>
                <a:ea typeface="Oswald"/>
                <a:cs typeface="Oswald"/>
                <a:sym typeface="Oswald"/>
              </a:rPr>
              <a:t>Программист: Минин Святослав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4196025" y="3069350"/>
            <a:ext cx="242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"/>
                <a:ea typeface="Oswald"/>
                <a:cs typeface="Oswald"/>
                <a:sym typeface="Oswald"/>
              </a:rPr>
              <a:t>Программист: Закиров Руслан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75" y="1483850"/>
            <a:ext cx="1896750" cy="158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3075" y="1466162"/>
            <a:ext cx="1772944" cy="16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466150"/>
            <a:ext cx="1446722" cy="162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2294" y="1457312"/>
            <a:ext cx="921807" cy="16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7E9C54-197F-7B63-B649-A7E5EA141B04}"/>
              </a:ext>
            </a:extLst>
          </p:cNvPr>
          <p:cNvSpPr txBox="1"/>
          <p:nvPr/>
        </p:nvSpPr>
        <p:spPr>
          <a:xfrm>
            <a:off x="7272293" y="4094922"/>
            <a:ext cx="70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Black" panose="00000A00000000000000" pitchFamily="2" charset="-52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Oswald"/>
                <a:ea typeface="Oswald"/>
                <a:cs typeface="Oswald"/>
                <a:sym typeface="Oswald"/>
              </a:rPr>
              <a:t>Проблемы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Oswald"/>
              <a:buChar char="●"/>
            </a:pPr>
            <a:r>
              <a:rPr lang="ru" sz="2000">
                <a:solidFill>
                  <a:srgbClr val="1E1E1E"/>
                </a:solidFill>
                <a:latin typeface="Oswald"/>
                <a:ea typeface="Oswald"/>
                <a:cs typeface="Oswald"/>
                <a:sym typeface="Oswald"/>
              </a:rPr>
              <a:t>огромное количество разных однотипных и непонятных сайтов с одеждой.</a:t>
            </a:r>
            <a:endParaRPr sz="2000">
              <a:solidFill>
                <a:srgbClr val="1E1E1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Oswald"/>
              <a:buChar char="●"/>
            </a:pPr>
            <a:r>
              <a:rPr lang="ru" sz="2000">
                <a:solidFill>
                  <a:srgbClr val="1E1E1E"/>
                </a:solidFill>
                <a:latin typeface="Oswald"/>
                <a:ea typeface="Oswald"/>
                <a:cs typeface="Oswald"/>
                <a:sym typeface="Oswald"/>
              </a:rPr>
              <a:t>желание хорошо одеваться, следовать трендам, быть похожим на любимых знаменитостей.</a:t>
            </a:r>
            <a:endParaRPr sz="2000">
              <a:solidFill>
                <a:srgbClr val="1E1E1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Oswald"/>
              <a:buChar char="●"/>
            </a:pPr>
            <a:r>
              <a:rPr lang="ru" sz="2000">
                <a:solidFill>
                  <a:srgbClr val="1E1E1E"/>
                </a:solidFill>
                <a:latin typeface="Oswald"/>
                <a:ea typeface="Oswald"/>
                <a:cs typeface="Oswald"/>
                <a:sym typeface="Oswald"/>
              </a:rPr>
              <a:t>потребность в удобном поиске интересующей одежды в короткие сроки.</a:t>
            </a:r>
            <a:endParaRPr sz="2000">
              <a:solidFill>
                <a:srgbClr val="1E1E1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CAD29-70D4-9C24-2B99-D1D46D69024F}"/>
              </a:ext>
            </a:extLst>
          </p:cNvPr>
          <p:cNvSpPr txBox="1"/>
          <p:nvPr/>
        </p:nvSpPr>
        <p:spPr>
          <a:xfrm>
            <a:off x="7272293" y="4094922"/>
            <a:ext cx="70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Black" panose="00000A00000000000000" pitchFamily="2" charset="-52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000">
                <a:latin typeface="Oswald"/>
                <a:ea typeface="Oswald"/>
                <a:cs typeface="Oswald"/>
                <a:sym typeface="Oswald"/>
              </a:rPr>
              <a:t>Аналоги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11" name="Google Shape;111;p16"/>
          <p:cNvGraphicFramePr/>
          <p:nvPr>
            <p:extLst>
              <p:ext uri="{D42A27DB-BD31-4B8C-83A1-F6EECF244321}">
                <p14:modId xmlns:p14="http://schemas.microsoft.com/office/powerpoint/2010/main" val="653651831"/>
              </p:ext>
            </p:extLst>
          </p:nvPr>
        </p:nvGraphicFramePr>
        <p:xfrm>
          <a:off x="311700" y="1282925"/>
          <a:ext cx="8303980" cy="3017340"/>
        </p:xfrm>
        <a:graphic>
          <a:graphicData uri="http://schemas.openxmlformats.org/drawingml/2006/table">
            <a:tbl>
              <a:tblPr>
                <a:noFill/>
                <a:tableStyleId>{0CD966D6-4C90-4FC3-AD58-E30CBFA86F83}</a:tableStyleId>
              </a:tblPr>
              <a:tblGrid>
                <a:gridCol w="1660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Аналоги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Выбор вещей по фото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Выбор бренда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Веб-сервис(Доступен на всех устройствах)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Использование на русском языке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Lamoda.ru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Lydkat.com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Beagle.vision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Яндекс Картинки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Wildberries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+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4C500C-45B4-EAC0-AA86-F82AF5EE1D24}"/>
              </a:ext>
            </a:extLst>
          </p:cNvPr>
          <p:cNvSpPr txBox="1"/>
          <p:nvPr/>
        </p:nvSpPr>
        <p:spPr>
          <a:xfrm>
            <a:off x="7272293" y="4094922"/>
            <a:ext cx="70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Black" panose="00000A00000000000000" pitchFamily="2" charset="-52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311700" y="2968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800">
                <a:latin typeface="Oswald Medium"/>
                <a:ea typeface="Oswald Medium"/>
                <a:cs typeface="Oswald Medium"/>
                <a:sym typeface="Oswald Medium"/>
              </a:rPr>
              <a:t>Целевая аудитория:</a:t>
            </a:r>
            <a:endParaRPr sz="38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100">
                <a:solidFill>
                  <a:srgbClr val="1E1E1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Пользователи телеграм бота – молодёжь. Это люди, следящие за модой и любящие красиво одеваться. В основном возраста 16–35 лет.</a:t>
            </a:r>
            <a:endParaRPr sz="2600">
              <a:solidFill>
                <a:srgbClr val="1E1E1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00" y="2219850"/>
            <a:ext cx="5853780" cy="24618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D21479-B6B6-BDAE-FDA9-B354F47CA8EB}"/>
              </a:ext>
            </a:extLst>
          </p:cNvPr>
          <p:cNvSpPr txBox="1"/>
          <p:nvPr/>
        </p:nvSpPr>
        <p:spPr>
          <a:xfrm>
            <a:off x="7272293" y="4094922"/>
            <a:ext cx="70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Black" panose="00000A00000000000000" pitchFamily="2" charset="-52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Oswald Medium"/>
                <a:ea typeface="Oswald Medium"/>
                <a:cs typeface="Oswald Medium"/>
                <a:sym typeface="Oswald Medium"/>
              </a:rPr>
              <a:t>Решение:</a:t>
            </a:r>
            <a:endParaRPr sz="40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454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Телеграм-бот для поиска одежды</a:t>
            </a:r>
            <a:endParaRPr sz="2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57689B-E313-2B70-E211-C9FA896F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0" y="2097024"/>
            <a:ext cx="3060145" cy="24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A4B7F5-5BB9-C323-0B47-528934D69F60}"/>
              </a:ext>
            </a:extLst>
          </p:cNvPr>
          <p:cNvSpPr txBox="1"/>
          <p:nvPr/>
        </p:nvSpPr>
        <p:spPr>
          <a:xfrm>
            <a:off x="7272293" y="4094922"/>
            <a:ext cx="70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Black" panose="00000A00000000000000" pitchFamily="2" charset="-52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000">
                <a:latin typeface="Oswald Medium"/>
                <a:ea typeface="Oswald Medium"/>
                <a:cs typeface="Oswald Medium"/>
                <a:sym typeface="Oswald Medium"/>
              </a:rPr>
              <a:t>Этапы разработки:</a:t>
            </a:r>
            <a:endParaRPr sz="40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100"/>
              <a:buFont typeface="Oswald"/>
              <a:buAutoNum type="arabicPeriod"/>
            </a:pPr>
            <a:r>
              <a:rPr lang="ru" sz="2100">
                <a:solidFill>
                  <a:srgbClr val="1E1E1E"/>
                </a:solidFill>
                <a:latin typeface="Oswald"/>
                <a:ea typeface="Oswald"/>
                <a:cs typeface="Oswald"/>
                <a:sym typeface="Oswald"/>
              </a:rPr>
              <a:t>Создание доски в Trello.</a:t>
            </a:r>
            <a:endParaRPr sz="2100">
              <a:solidFill>
                <a:srgbClr val="1E1E1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100"/>
              <a:buFont typeface="Oswald"/>
              <a:buAutoNum type="arabicPeriod"/>
            </a:pPr>
            <a:r>
              <a:rPr lang="ru" sz="2100">
                <a:solidFill>
                  <a:srgbClr val="1E1E1E"/>
                </a:solidFill>
                <a:latin typeface="Oswald"/>
                <a:ea typeface="Oswald"/>
                <a:cs typeface="Oswald"/>
                <a:sym typeface="Oswald"/>
              </a:rPr>
              <a:t>Поиск информации о создании телеграм-бота и о создании и обучении нейросети. </a:t>
            </a:r>
            <a:endParaRPr sz="2100">
              <a:solidFill>
                <a:srgbClr val="1E1E1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100"/>
              <a:buFont typeface="Oswald"/>
              <a:buAutoNum type="arabicPeriod"/>
            </a:pPr>
            <a:r>
              <a:rPr lang="ru" sz="2100">
                <a:solidFill>
                  <a:srgbClr val="1E1E1E"/>
                </a:solidFill>
                <a:latin typeface="Oswald"/>
                <a:ea typeface="Oswald"/>
                <a:cs typeface="Oswald"/>
                <a:sym typeface="Oswald"/>
              </a:rPr>
              <a:t>Процесс создания бота и обучение нейросети.</a:t>
            </a:r>
            <a:endParaRPr sz="2100">
              <a:solidFill>
                <a:srgbClr val="1E1E1E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100"/>
              <a:buFont typeface="Oswald"/>
              <a:buAutoNum type="arabicPeriod"/>
            </a:pPr>
            <a:r>
              <a:rPr lang="ru" sz="2100">
                <a:solidFill>
                  <a:srgbClr val="1E1E1E"/>
                </a:solidFill>
                <a:latin typeface="Oswald"/>
                <a:ea typeface="Oswald"/>
                <a:cs typeface="Oswald"/>
                <a:sym typeface="Oswald"/>
              </a:rPr>
              <a:t>Финальные штрихи и отладка работы телеграм-бота.</a:t>
            </a:r>
            <a:endParaRPr sz="2100">
              <a:solidFill>
                <a:srgbClr val="1E1E1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C8FF4-2E5A-9088-B74E-E0F9AF10192B}"/>
              </a:ext>
            </a:extLst>
          </p:cNvPr>
          <p:cNvSpPr txBox="1"/>
          <p:nvPr/>
        </p:nvSpPr>
        <p:spPr>
          <a:xfrm>
            <a:off x="7272293" y="4094922"/>
            <a:ext cx="70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Black" panose="00000A00000000000000" pitchFamily="2" charset="-52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5;p21"/>
          <p:cNvSpPr txBox="1">
            <a:spLocks noGrp="1"/>
          </p:cNvSpPr>
          <p:nvPr>
            <p:ph type="title"/>
          </p:nvPr>
        </p:nvSpPr>
        <p:spPr>
          <a:xfrm>
            <a:off x="238988" y="140425"/>
            <a:ext cx="4011560" cy="9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Поиск одежды по фотографии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45;p21"/>
          <p:cNvSpPr txBox="1">
            <a:spLocks/>
          </p:cNvSpPr>
          <p:nvPr/>
        </p:nvSpPr>
        <p:spPr>
          <a:xfrm>
            <a:off x="5276284" y="221542"/>
            <a:ext cx="322359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ru-RU" dirty="0"/>
              <a:t>Дополнительные функции бота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D30B5-F368-BE42-D4FE-DFF5CBEAC6E1}"/>
              </a:ext>
            </a:extLst>
          </p:cNvPr>
          <p:cNvSpPr txBox="1"/>
          <p:nvPr/>
        </p:nvSpPr>
        <p:spPr>
          <a:xfrm>
            <a:off x="8438485" y="4094922"/>
            <a:ext cx="70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Black" panose="00000A00000000000000" pitchFamily="2" charset="-52"/>
              </a:rPr>
              <a:t>7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94BA28-7B2D-5AB7-E4AB-C442587DC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96" y="1106725"/>
            <a:ext cx="1801743" cy="36093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156C94-86F8-1125-D7A8-47B600AB7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363" y="1101153"/>
            <a:ext cx="1842809" cy="36149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41500" y="140425"/>
            <a:ext cx="3013500" cy="9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Нейросеть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21"/>
          <p:cNvSpPr/>
          <p:nvPr/>
        </p:nvSpPr>
        <p:spPr>
          <a:xfrm>
            <a:off x="3325201" y="1286870"/>
            <a:ext cx="2122500" cy="96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3320304" y="1626983"/>
            <a:ext cx="21225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Определяет тип одежды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1"/>
          <p:cNvSpPr/>
          <p:nvPr/>
        </p:nvSpPr>
        <p:spPr>
          <a:xfrm rot="5400000">
            <a:off x="4189371" y="983358"/>
            <a:ext cx="394200" cy="21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3325216" y="2652234"/>
            <a:ext cx="2122500" cy="966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3320304" y="2873789"/>
            <a:ext cx="21225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Берет центральную часть и определяет цвет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3480875" y="275050"/>
            <a:ext cx="1832400" cy="617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3510776" y="306850"/>
            <a:ext cx="17514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Получает изображение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1"/>
          <p:cNvSpPr/>
          <p:nvPr/>
        </p:nvSpPr>
        <p:spPr>
          <a:xfrm rot="5400000">
            <a:off x="4189371" y="2344057"/>
            <a:ext cx="394200" cy="21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"/>
          <p:cNvSpPr/>
          <p:nvPr/>
        </p:nvSpPr>
        <p:spPr>
          <a:xfrm rot="5400000">
            <a:off x="4216375" y="3686125"/>
            <a:ext cx="340200" cy="21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/>
          <p:nvPr/>
        </p:nvSpPr>
        <p:spPr>
          <a:xfrm rot="10800000">
            <a:off x="3420205" y="3962550"/>
            <a:ext cx="1922700" cy="714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3664180" y="3995487"/>
            <a:ext cx="14658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Сопоставляет с таблицей и кидает пользователю</a:t>
            </a:r>
            <a:endParaRPr sz="15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A49E74-F0FC-0750-158C-17412C205AEF}"/>
              </a:ext>
            </a:extLst>
          </p:cNvPr>
          <p:cNvSpPr txBox="1"/>
          <p:nvPr/>
        </p:nvSpPr>
        <p:spPr>
          <a:xfrm>
            <a:off x="7272293" y="4094922"/>
            <a:ext cx="70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Black" panose="00000A00000000000000" pitchFamily="2" charset="-52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289</Words>
  <Application>Microsoft Office PowerPoint</Application>
  <PresentationFormat>Экран (16:9)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Oswald Medium</vt:lpstr>
      <vt:lpstr>Roboto</vt:lpstr>
      <vt:lpstr>Oswald</vt:lpstr>
      <vt:lpstr>Oswald SemiBold</vt:lpstr>
      <vt:lpstr>Arial</vt:lpstr>
      <vt:lpstr>Montserrat Black</vt:lpstr>
      <vt:lpstr>Geometric</vt:lpstr>
      <vt:lpstr>Команда “Нейр0нщики”</vt:lpstr>
      <vt:lpstr>Состав команды:</vt:lpstr>
      <vt:lpstr>Проблемы</vt:lpstr>
      <vt:lpstr>Аналоги</vt:lpstr>
      <vt:lpstr>Целевая аудитория:</vt:lpstr>
      <vt:lpstr>Решение:</vt:lpstr>
      <vt:lpstr>Этапы разработки:</vt:lpstr>
      <vt:lpstr>Поиск одежды по фотографии </vt:lpstr>
      <vt:lpstr>Нейросеть </vt:lpstr>
      <vt:lpstr>Стек технологий</vt:lpstr>
      <vt:lpstr>Итоги проекта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“Нейр0нщики”</dc:title>
  <dc:creator>Lev Loginov</dc:creator>
  <cp:lastModifiedBy>Дмитрий Ермоленко</cp:lastModifiedBy>
  <cp:revision>3</cp:revision>
  <dcterms:modified xsi:type="dcterms:W3CDTF">2022-06-17T11:39:58Z</dcterms:modified>
</cp:coreProperties>
</file>