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Jura"/>
      <p:bold r:id="rId17"/>
    </p:embeddedFont>
    <p:embeddedFont>
      <p:font typeface="Open Sans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mr+9Os9Su6YcHgqQNfdR6lTGP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Jura-bold.fntdata"/><Relationship Id="rId16" Type="http://schemas.openxmlformats.org/officeDocument/2006/relationships/slide" Target="slides/slide11.xml"/><Relationship Id="rId19" Type="http://schemas.openxmlformats.org/officeDocument/2006/relationships/font" Target="fonts/OpenSansLight-bold.fntdata"/><Relationship Id="rId18" Type="http://schemas.openxmlformats.org/officeDocument/2006/relationships/font" Target="fonts/Open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hyperlink" Target="https://docs.google.com/document/d/1iD7hOGBOx8MaEKsXQwzuRucYs4fN3Rlz/edit" TargetMode="External"/><Relationship Id="rId10" Type="http://schemas.openxmlformats.org/officeDocument/2006/relationships/hyperlink" Target="https://vk.com/away.php?to=https%3A%2F%2Fproject.ai-info.ru%2Fteams%2Fe&amp;cc_key=" TargetMode="External"/><Relationship Id="rId9" Type="http://schemas.openxmlformats.org/officeDocument/2006/relationships/hyperlink" Target="https://vk.com/away.php?to=https%3A%2F%2Fdocs.google.com%2Fdocument%2Fd%2F1ARYv992J5OxGizMdAms6j1c0yPFBWRJ_%2Fedit%3Fusp%3Dsharing%26ouid%3D105543684257172013916%26rtpof%3Dtrue%26sd%3Dtrue&amp;cc_key=" TargetMode="External"/><Relationship Id="rId5" Type="http://schemas.openxmlformats.org/officeDocument/2006/relationships/hyperlink" Target="https://docs.google.com/document/d/1x9I9cW101PAKP0700PdMEjesgNGg9Ghr/edit" TargetMode="External"/><Relationship Id="rId6" Type="http://schemas.openxmlformats.org/officeDocument/2006/relationships/hyperlink" Target="https://docs.google.com/document/d/10tdlOCmiXRQzEgzL0viid5wKPqDpXoR3/edit" TargetMode="External"/><Relationship Id="rId7" Type="http://schemas.openxmlformats.org/officeDocument/2006/relationships/hyperlink" Target="https://docs.google.com/document/d/1JZMiCKX0i_m0vchd7InzAm8RA6O4GyX3/edit" TargetMode="External"/><Relationship Id="rId8" Type="http://schemas.openxmlformats.org/officeDocument/2006/relationships/hyperlink" Target="https://vk.com/away.php?to=https%3A%2F%2Fdrive.google.com%2Ffile%2Fd%2F1TgMNSErLgMsZBUbTGzpUfxH-0r86_Xhl%2Fview%3Fusp%3D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2.jpg"/><Relationship Id="rId8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5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6" name="Google Shape;86;p1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87" name="Google Shape;87;p1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88" name="Google Shape;88;p1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89" name="Google Shape;89;p1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90" name="Google Shape;90;p1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" name="Google Shape;91;p1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2" name="Google Shape;92;p1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1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4" name="Google Shape;94;p1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" name="Google Shape;95;p1"/>
          <p:cNvSpPr txBox="1"/>
          <p:nvPr/>
        </p:nvSpPr>
        <p:spPr>
          <a:xfrm>
            <a:off x="13326257" y="1181100"/>
            <a:ext cx="3933043" cy="399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июня 2022</a:t>
            </a:r>
            <a:endParaRPr/>
          </a:p>
        </p:txBody>
      </p:sp>
      <p:grpSp>
        <p:nvGrpSpPr>
          <p:cNvPr id="96" name="Google Shape;96;p1"/>
          <p:cNvGrpSpPr/>
          <p:nvPr/>
        </p:nvGrpSpPr>
        <p:grpSpPr>
          <a:xfrm>
            <a:off x="2443184" y="3395640"/>
            <a:ext cx="13401631" cy="3786166"/>
            <a:chOff x="0" y="0"/>
            <a:chExt cx="8119425" cy="2293862"/>
          </a:xfrm>
        </p:grpSpPr>
        <p:sp>
          <p:nvSpPr>
            <p:cNvPr id="97" name="Google Shape;97;p1"/>
            <p:cNvSpPr/>
            <p:nvPr/>
          </p:nvSpPr>
          <p:spPr>
            <a:xfrm>
              <a:off x="80010" y="80010"/>
              <a:ext cx="8026715" cy="2201152"/>
            </a:xfrm>
            <a:custGeom>
              <a:rect b="b" l="l" r="r" t="t"/>
              <a:pathLst>
                <a:path extrusionOk="0" h="2201152" w="8026715">
                  <a:moveTo>
                    <a:pt x="0" y="2146542"/>
                  </a:moveTo>
                  <a:lnTo>
                    <a:pt x="0" y="2201152"/>
                  </a:lnTo>
                  <a:lnTo>
                    <a:pt x="8026715" y="2201152"/>
                  </a:lnTo>
                  <a:lnTo>
                    <a:pt x="8026715" y="0"/>
                  </a:lnTo>
                  <a:lnTo>
                    <a:pt x="7972105" y="0"/>
                  </a:lnTo>
                  <a:lnTo>
                    <a:pt x="7972105" y="2146542"/>
                  </a:lnTo>
                  <a:close/>
                </a:path>
              </a:pathLst>
            </a:custGeom>
            <a:solidFill>
              <a:srgbClr val="C3F7E7"/>
            </a:solidFill>
            <a:ln>
              <a:noFill/>
            </a:ln>
          </p:spPr>
        </p:sp>
        <p:sp>
          <p:nvSpPr>
            <p:cNvPr id="98" name="Google Shape;98;p1"/>
            <p:cNvSpPr/>
            <p:nvPr/>
          </p:nvSpPr>
          <p:spPr>
            <a:xfrm>
              <a:off x="67310" y="67310"/>
              <a:ext cx="8052115" cy="2226552"/>
            </a:xfrm>
            <a:custGeom>
              <a:rect b="b" l="l" r="r" t="t"/>
              <a:pathLst>
                <a:path extrusionOk="0" h="2226552" w="8052115">
                  <a:moveTo>
                    <a:pt x="7984805" y="0"/>
                  </a:moveTo>
                  <a:lnTo>
                    <a:pt x="7984805" y="12700"/>
                  </a:lnTo>
                  <a:lnTo>
                    <a:pt x="8039415" y="12700"/>
                  </a:lnTo>
                  <a:lnTo>
                    <a:pt x="8039415" y="2213852"/>
                  </a:lnTo>
                  <a:lnTo>
                    <a:pt x="12700" y="2213852"/>
                  </a:lnTo>
                  <a:lnTo>
                    <a:pt x="12700" y="2159242"/>
                  </a:lnTo>
                  <a:lnTo>
                    <a:pt x="0" y="2159242"/>
                  </a:lnTo>
                  <a:lnTo>
                    <a:pt x="0" y="2226552"/>
                  </a:lnTo>
                  <a:lnTo>
                    <a:pt x="8052115" y="2226552"/>
                  </a:lnTo>
                  <a:lnTo>
                    <a:pt x="8052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9" name="Google Shape;99;p1"/>
            <p:cNvSpPr/>
            <p:nvPr/>
          </p:nvSpPr>
          <p:spPr>
            <a:xfrm>
              <a:off x="12700" y="12700"/>
              <a:ext cx="8026715" cy="2201152"/>
            </a:xfrm>
            <a:custGeom>
              <a:rect b="b" l="l" r="r" t="t"/>
              <a:pathLst>
                <a:path extrusionOk="0" h="2201152" w="8026715">
                  <a:moveTo>
                    <a:pt x="0" y="0"/>
                  </a:moveTo>
                  <a:lnTo>
                    <a:pt x="8026715" y="0"/>
                  </a:lnTo>
                  <a:lnTo>
                    <a:pt x="8026715" y="2201152"/>
                  </a:lnTo>
                  <a:lnTo>
                    <a:pt x="0" y="2201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0" name="Google Shape;100;p1"/>
            <p:cNvSpPr/>
            <p:nvPr/>
          </p:nvSpPr>
          <p:spPr>
            <a:xfrm>
              <a:off x="0" y="0"/>
              <a:ext cx="8052115" cy="2226552"/>
            </a:xfrm>
            <a:custGeom>
              <a:rect b="b" l="l" r="r" t="t"/>
              <a:pathLst>
                <a:path extrusionOk="0" h="2226552" w="8052115">
                  <a:moveTo>
                    <a:pt x="80010" y="2226552"/>
                  </a:moveTo>
                  <a:lnTo>
                    <a:pt x="8052115" y="2226552"/>
                  </a:lnTo>
                  <a:lnTo>
                    <a:pt x="8052115" y="80010"/>
                  </a:lnTo>
                  <a:lnTo>
                    <a:pt x="8052115" y="67310"/>
                  </a:lnTo>
                  <a:lnTo>
                    <a:pt x="8052115" y="0"/>
                  </a:lnTo>
                  <a:lnTo>
                    <a:pt x="0" y="0"/>
                  </a:lnTo>
                  <a:lnTo>
                    <a:pt x="0" y="2226552"/>
                  </a:lnTo>
                  <a:lnTo>
                    <a:pt x="67310" y="2226552"/>
                  </a:lnTo>
                  <a:lnTo>
                    <a:pt x="80010" y="2226552"/>
                  </a:lnTo>
                  <a:close/>
                  <a:moveTo>
                    <a:pt x="12700" y="12700"/>
                  </a:moveTo>
                  <a:lnTo>
                    <a:pt x="8039415" y="12700"/>
                  </a:lnTo>
                  <a:lnTo>
                    <a:pt x="8039415" y="2213852"/>
                  </a:lnTo>
                  <a:lnTo>
                    <a:pt x="12700" y="2213852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101" name="Google Shape;101;p1"/>
          <p:cNvGrpSpPr/>
          <p:nvPr/>
        </p:nvGrpSpPr>
        <p:grpSpPr>
          <a:xfrm>
            <a:off x="2873171" y="3778264"/>
            <a:ext cx="12541659" cy="3013774"/>
            <a:chOff x="0" y="-9525"/>
            <a:chExt cx="16722212" cy="4018365"/>
          </a:xfrm>
        </p:grpSpPr>
        <p:sp>
          <p:nvSpPr>
            <p:cNvPr id="102" name="Google Shape;102;p1"/>
            <p:cNvSpPr txBox="1"/>
            <p:nvPr/>
          </p:nvSpPr>
          <p:spPr>
            <a:xfrm>
              <a:off x="0" y="-9525"/>
              <a:ext cx="16722212" cy="2605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391">
                  <a:solidFill>
                    <a:srgbClr val="000000"/>
                  </a:solidFill>
                  <a:latin typeface="Jura"/>
                  <a:ea typeface="Jura"/>
                  <a:cs typeface="Jura"/>
                  <a:sym typeface="Jura"/>
                </a:rPr>
                <a:t>Образовательная игра по химии для школьников</a:t>
              </a:r>
              <a:endParaRPr/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0" y="3375179"/>
              <a:ext cx="16722212" cy="6336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2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от команды "Э"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0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626" name="Google Shape;626;p10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7" name="Google Shape;627;p10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628" name="Google Shape;628;p10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629" name="Google Shape;629;p10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630" name="Google Shape;630;p10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631" name="Google Shape;631;p10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2" name="Google Shape;632;p10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3" name="Google Shape;633;p10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34" name="Google Shape;634;p10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5" name="Google Shape;635;p10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6" name="Google Shape;636;p10"/>
          <p:cNvGrpSpPr/>
          <p:nvPr/>
        </p:nvGrpSpPr>
        <p:grpSpPr>
          <a:xfrm>
            <a:off x="6724380" y="535319"/>
            <a:ext cx="4865662" cy="986763"/>
            <a:chOff x="0" y="0"/>
            <a:chExt cx="2793546" cy="566535"/>
          </a:xfrm>
        </p:grpSpPr>
        <p:sp>
          <p:nvSpPr>
            <p:cNvPr id="637" name="Google Shape;637;p10"/>
            <p:cNvSpPr/>
            <p:nvPr/>
          </p:nvSpPr>
          <p:spPr>
            <a:xfrm>
              <a:off x="80010" y="80010"/>
              <a:ext cx="2700836" cy="473825"/>
            </a:xfrm>
            <a:custGeom>
              <a:rect b="b" l="l" r="r" t="t"/>
              <a:pathLst>
                <a:path extrusionOk="0" h="473825" w="2700836">
                  <a:moveTo>
                    <a:pt x="0" y="419215"/>
                  </a:moveTo>
                  <a:lnTo>
                    <a:pt x="0" y="473825"/>
                  </a:lnTo>
                  <a:lnTo>
                    <a:pt x="2700836" y="473825"/>
                  </a:lnTo>
                  <a:lnTo>
                    <a:pt x="2700836" y="0"/>
                  </a:lnTo>
                  <a:lnTo>
                    <a:pt x="2646226" y="0"/>
                  </a:lnTo>
                  <a:lnTo>
                    <a:pt x="2646226" y="419215"/>
                  </a:lnTo>
                  <a:close/>
                </a:path>
              </a:pathLst>
            </a:custGeom>
            <a:solidFill>
              <a:srgbClr val="E3E5FF"/>
            </a:solidFill>
            <a:ln>
              <a:noFill/>
            </a:ln>
          </p:spPr>
        </p:sp>
        <p:sp>
          <p:nvSpPr>
            <p:cNvPr id="638" name="Google Shape;638;p10"/>
            <p:cNvSpPr/>
            <p:nvPr/>
          </p:nvSpPr>
          <p:spPr>
            <a:xfrm>
              <a:off x="67310" y="67310"/>
              <a:ext cx="2726236" cy="499225"/>
            </a:xfrm>
            <a:custGeom>
              <a:rect b="b" l="l" r="r" t="t"/>
              <a:pathLst>
                <a:path extrusionOk="0" h="499225" w="2726236">
                  <a:moveTo>
                    <a:pt x="2658926" y="0"/>
                  </a:moveTo>
                  <a:lnTo>
                    <a:pt x="2658926" y="12700"/>
                  </a:lnTo>
                  <a:lnTo>
                    <a:pt x="2713536" y="12700"/>
                  </a:lnTo>
                  <a:lnTo>
                    <a:pt x="2713536" y="486525"/>
                  </a:lnTo>
                  <a:lnTo>
                    <a:pt x="12700" y="486525"/>
                  </a:lnTo>
                  <a:lnTo>
                    <a:pt x="12700" y="431915"/>
                  </a:lnTo>
                  <a:lnTo>
                    <a:pt x="0" y="431915"/>
                  </a:lnTo>
                  <a:lnTo>
                    <a:pt x="0" y="499225"/>
                  </a:lnTo>
                  <a:lnTo>
                    <a:pt x="2726236" y="499225"/>
                  </a:lnTo>
                  <a:lnTo>
                    <a:pt x="27262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39" name="Google Shape;639;p10"/>
            <p:cNvSpPr/>
            <p:nvPr/>
          </p:nvSpPr>
          <p:spPr>
            <a:xfrm>
              <a:off x="12700" y="12700"/>
              <a:ext cx="2700836" cy="473825"/>
            </a:xfrm>
            <a:custGeom>
              <a:rect b="b" l="l" r="r" t="t"/>
              <a:pathLst>
                <a:path extrusionOk="0" h="473825" w="2700836">
                  <a:moveTo>
                    <a:pt x="0" y="0"/>
                  </a:moveTo>
                  <a:lnTo>
                    <a:pt x="2700836" y="0"/>
                  </a:lnTo>
                  <a:lnTo>
                    <a:pt x="2700836" y="473825"/>
                  </a:lnTo>
                  <a:lnTo>
                    <a:pt x="0" y="473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40" name="Google Shape;640;p10"/>
            <p:cNvSpPr/>
            <p:nvPr/>
          </p:nvSpPr>
          <p:spPr>
            <a:xfrm>
              <a:off x="0" y="0"/>
              <a:ext cx="2726236" cy="499225"/>
            </a:xfrm>
            <a:custGeom>
              <a:rect b="b" l="l" r="r" t="t"/>
              <a:pathLst>
                <a:path extrusionOk="0" h="499225" w="2726236">
                  <a:moveTo>
                    <a:pt x="80010" y="499225"/>
                  </a:moveTo>
                  <a:lnTo>
                    <a:pt x="2726236" y="499225"/>
                  </a:lnTo>
                  <a:lnTo>
                    <a:pt x="2726236" y="80010"/>
                  </a:lnTo>
                  <a:lnTo>
                    <a:pt x="2726236" y="67310"/>
                  </a:lnTo>
                  <a:lnTo>
                    <a:pt x="2726236" y="0"/>
                  </a:lnTo>
                  <a:lnTo>
                    <a:pt x="0" y="0"/>
                  </a:lnTo>
                  <a:lnTo>
                    <a:pt x="0" y="499225"/>
                  </a:lnTo>
                  <a:lnTo>
                    <a:pt x="67310" y="499225"/>
                  </a:lnTo>
                  <a:lnTo>
                    <a:pt x="80010" y="499225"/>
                  </a:lnTo>
                  <a:close/>
                  <a:moveTo>
                    <a:pt x="12700" y="12700"/>
                  </a:moveTo>
                  <a:lnTo>
                    <a:pt x="2713536" y="12700"/>
                  </a:lnTo>
                  <a:lnTo>
                    <a:pt x="2713536" y="486525"/>
                  </a:lnTo>
                  <a:lnTo>
                    <a:pt x="12700" y="48652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641" name="Google Shape;641;p10"/>
          <p:cNvSpPr txBox="1"/>
          <p:nvPr/>
        </p:nvSpPr>
        <p:spPr>
          <a:xfrm>
            <a:off x="8175777" y="670944"/>
            <a:ext cx="2161790" cy="579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Jura"/>
                <a:ea typeface="Jura"/>
                <a:cs typeface="Jura"/>
                <a:sym typeface="Jura"/>
              </a:rPr>
              <a:t>Ссылки</a:t>
            </a:r>
            <a:endParaRPr/>
          </a:p>
        </p:txBody>
      </p:sp>
      <p:grpSp>
        <p:nvGrpSpPr>
          <p:cNvPr id="642" name="Google Shape;642;p10"/>
          <p:cNvGrpSpPr/>
          <p:nvPr/>
        </p:nvGrpSpPr>
        <p:grpSpPr>
          <a:xfrm>
            <a:off x="4306798" y="2196599"/>
            <a:ext cx="9674404" cy="7061701"/>
            <a:chOff x="0" y="0"/>
            <a:chExt cx="5554412" cy="4054369"/>
          </a:xfrm>
        </p:grpSpPr>
        <p:sp>
          <p:nvSpPr>
            <p:cNvPr id="643" name="Google Shape;643;p10"/>
            <p:cNvSpPr/>
            <p:nvPr/>
          </p:nvSpPr>
          <p:spPr>
            <a:xfrm>
              <a:off x="80010" y="80010"/>
              <a:ext cx="5461702" cy="3961659"/>
            </a:xfrm>
            <a:custGeom>
              <a:rect b="b" l="l" r="r" t="t"/>
              <a:pathLst>
                <a:path extrusionOk="0" h="3961659" w="5461702">
                  <a:moveTo>
                    <a:pt x="0" y="3907049"/>
                  </a:moveTo>
                  <a:lnTo>
                    <a:pt x="0" y="3961659"/>
                  </a:lnTo>
                  <a:lnTo>
                    <a:pt x="5461702" y="3961659"/>
                  </a:lnTo>
                  <a:lnTo>
                    <a:pt x="5461702" y="0"/>
                  </a:lnTo>
                  <a:lnTo>
                    <a:pt x="5407092" y="0"/>
                  </a:lnTo>
                  <a:lnTo>
                    <a:pt x="5407092" y="3907049"/>
                  </a:lnTo>
                  <a:close/>
                </a:path>
              </a:pathLst>
            </a:custGeom>
            <a:solidFill>
              <a:srgbClr val="E3E5FF"/>
            </a:solidFill>
            <a:ln>
              <a:noFill/>
            </a:ln>
          </p:spPr>
        </p:sp>
        <p:sp>
          <p:nvSpPr>
            <p:cNvPr id="644" name="Google Shape;644;p10"/>
            <p:cNvSpPr/>
            <p:nvPr/>
          </p:nvSpPr>
          <p:spPr>
            <a:xfrm>
              <a:off x="67310" y="67310"/>
              <a:ext cx="5487102" cy="3987059"/>
            </a:xfrm>
            <a:custGeom>
              <a:rect b="b" l="l" r="r" t="t"/>
              <a:pathLst>
                <a:path extrusionOk="0" h="3987059" w="5487102">
                  <a:moveTo>
                    <a:pt x="5419792" y="0"/>
                  </a:moveTo>
                  <a:lnTo>
                    <a:pt x="5419792" y="12700"/>
                  </a:lnTo>
                  <a:lnTo>
                    <a:pt x="5474402" y="12700"/>
                  </a:lnTo>
                  <a:lnTo>
                    <a:pt x="5474402" y="3974359"/>
                  </a:lnTo>
                  <a:lnTo>
                    <a:pt x="12700" y="3974359"/>
                  </a:lnTo>
                  <a:lnTo>
                    <a:pt x="12700" y="3919749"/>
                  </a:lnTo>
                  <a:lnTo>
                    <a:pt x="0" y="3919749"/>
                  </a:lnTo>
                  <a:lnTo>
                    <a:pt x="0" y="3987059"/>
                  </a:lnTo>
                  <a:lnTo>
                    <a:pt x="5487102" y="3987059"/>
                  </a:lnTo>
                  <a:lnTo>
                    <a:pt x="5487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45" name="Google Shape;645;p10"/>
            <p:cNvSpPr/>
            <p:nvPr/>
          </p:nvSpPr>
          <p:spPr>
            <a:xfrm>
              <a:off x="12700" y="12700"/>
              <a:ext cx="5461702" cy="3961659"/>
            </a:xfrm>
            <a:custGeom>
              <a:rect b="b" l="l" r="r" t="t"/>
              <a:pathLst>
                <a:path extrusionOk="0" h="3961659" w="5461702">
                  <a:moveTo>
                    <a:pt x="0" y="0"/>
                  </a:moveTo>
                  <a:lnTo>
                    <a:pt x="5461702" y="0"/>
                  </a:lnTo>
                  <a:lnTo>
                    <a:pt x="5461702" y="3961659"/>
                  </a:lnTo>
                  <a:lnTo>
                    <a:pt x="0" y="39616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46" name="Google Shape;646;p10"/>
            <p:cNvSpPr/>
            <p:nvPr/>
          </p:nvSpPr>
          <p:spPr>
            <a:xfrm>
              <a:off x="0" y="0"/>
              <a:ext cx="5487102" cy="3987059"/>
            </a:xfrm>
            <a:custGeom>
              <a:rect b="b" l="l" r="r" t="t"/>
              <a:pathLst>
                <a:path extrusionOk="0" h="3987059" w="5487102">
                  <a:moveTo>
                    <a:pt x="80010" y="3987059"/>
                  </a:moveTo>
                  <a:lnTo>
                    <a:pt x="5487102" y="3987059"/>
                  </a:lnTo>
                  <a:lnTo>
                    <a:pt x="5487102" y="80010"/>
                  </a:lnTo>
                  <a:lnTo>
                    <a:pt x="5487102" y="67310"/>
                  </a:lnTo>
                  <a:lnTo>
                    <a:pt x="5487102" y="0"/>
                  </a:lnTo>
                  <a:lnTo>
                    <a:pt x="0" y="0"/>
                  </a:lnTo>
                  <a:lnTo>
                    <a:pt x="0" y="3987059"/>
                  </a:lnTo>
                  <a:lnTo>
                    <a:pt x="67310" y="3987059"/>
                  </a:lnTo>
                  <a:lnTo>
                    <a:pt x="80010" y="3987059"/>
                  </a:lnTo>
                  <a:close/>
                  <a:moveTo>
                    <a:pt x="12700" y="12700"/>
                  </a:moveTo>
                  <a:lnTo>
                    <a:pt x="5474402" y="12700"/>
                  </a:lnTo>
                  <a:lnTo>
                    <a:pt x="5474402" y="3974359"/>
                  </a:lnTo>
                  <a:lnTo>
                    <a:pt x="12700" y="397435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647" name="Google Shape;647;p10">
            <a:hlinkClick r:id="rId4"/>
          </p:cNvPr>
          <p:cNvSpPr txBox="1"/>
          <p:nvPr/>
        </p:nvSpPr>
        <p:spPr>
          <a:xfrm>
            <a:off x="4999298" y="4320737"/>
            <a:ext cx="7841456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30" lvl="1" marL="734059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Ц</a:t>
            </a:r>
            <a:r>
              <a:rPr b="0" i="0" lang="en-US" sz="3399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ели, ценности и задачи продукта </a:t>
            </a:r>
            <a:endParaRPr/>
          </a:p>
        </p:txBody>
      </p:sp>
      <p:sp>
        <p:nvSpPr>
          <p:cNvPr id="648" name="Google Shape;648;p10">
            <a:hlinkClick r:id="rId5"/>
          </p:cNvPr>
          <p:cNvSpPr txBox="1"/>
          <p:nvPr/>
        </p:nvSpPr>
        <p:spPr>
          <a:xfrm>
            <a:off x="5005028" y="3473647"/>
            <a:ext cx="1243372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30" lvl="1" marL="734059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b="0" i="0" lang="en-US" sz="3399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ТЗ</a:t>
            </a:r>
            <a:endParaRPr/>
          </a:p>
        </p:txBody>
      </p:sp>
      <p:sp>
        <p:nvSpPr>
          <p:cNvPr id="649" name="Google Shape;649;p10">
            <a:hlinkClick r:id="rId6"/>
          </p:cNvPr>
          <p:cNvSpPr txBox="1"/>
          <p:nvPr/>
        </p:nvSpPr>
        <p:spPr>
          <a:xfrm>
            <a:off x="5005028" y="6014918"/>
            <a:ext cx="2414736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30" lvl="1" marL="734059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b="0" i="0" lang="en-US" sz="3399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Аналоги</a:t>
            </a:r>
            <a:endParaRPr/>
          </a:p>
        </p:txBody>
      </p:sp>
      <p:sp>
        <p:nvSpPr>
          <p:cNvPr id="650" name="Google Shape;650;p10">
            <a:hlinkClick r:id="rId7"/>
          </p:cNvPr>
          <p:cNvSpPr txBox="1"/>
          <p:nvPr/>
        </p:nvSpPr>
        <p:spPr>
          <a:xfrm>
            <a:off x="4999298" y="5167827"/>
            <a:ext cx="2063353" cy="580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30" lvl="1" marL="734059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b="0" i="0" lang="en-US" sz="3399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Сюжет</a:t>
            </a:r>
            <a:endParaRPr/>
          </a:p>
        </p:txBody>
      </p:sp>
      <p:sp>
        <p:nvSpPr>
          <p:cNvPr id="651" name="Google Shape;651;p10"/>
          <p:cNvSpPr/>
          <p:nvPr/>
        </p:nvSpPr>
        <p:spPr>
          <a:xfrm>
            <a:off x="17259300" y="-32911"/>
            <a:ext cx="778768" cy="94829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868BBD"/>
          </a:solidFill>
          <a:ln>
            <a:noFill/>
          </a:ln>
        </p:spPr>
      </p:sp>
      <p:sp>
        <p:nvSpPr>
          <p:cNvPr id="652" name="Google Shape;652;p10"/>
          <p:cNvSpPr txBox="1"/>
          <p:nvPr/>
        </p:nvSpPr>
        <p:spPr>
          <a:xfrm>
            <a:off x="17494715" y="42236"/>
            <a:ext cx="307939" cy="721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endParaRPr/>
          </a:p>
        </p:txBody>
      </p:sp>
      <p:sp>
        <p:nvSpPr>
          <p:cNvPr id="653" name="Google Shape;653;p10">
            <a:hlinkClick r:id="rId8"/>
          </p:cNvPr>
          <p:cNvSpPr txBox="1"/>
          <p:nvPr/>
        </p:nvSpPr>
        <p:spPr>
          <a:xfrm>
            <a:off x="4999298" y="2626690"/>
            <a:ext cx="1842319" cy="580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30" lvl="1" marL="734059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C27B92"/>
              </a:buClr>
              <a:buSzPts val="3399"/>
              <a:buFont typeface="Arial"/>
              <a:buChar char="•"/>
            </a:pPr>
            <a:r>
              <a:rPr b="1" i="0" lang="en-US" sz="3399" u="sng" cap="none" strike="noStrike">
                <a:solidFill>
                  <a:srgbClr val="C27B92"/>
                </a:solidFill>
                <a:latin typeface="Open Sans"/>
                <a:ea typeface="Open Sans"/>
                <a:cs typeface="Open Sans"/>
                <a:sym typeface="Open Sans"/>
              </a:rPr>
              <a:t>Игра</a:t>
            </a:r>
            <a:endParaRPr/>
          </a:p>
        </p:txBody>
      </p:sp>
      <p:sp>
        <p:nvSpPr>
          <p:cNvPr id="654" name="Google Shape;654;p10">
            <a:hlinkClick r:id="rId9"/>
          </p:cNvPr>
          <p:cNvSpPr txBox="1"/>
          <p:nvPr/>
        </p:nvSpPr>
        <p:spPr>
          <a:xfrm>
            <a:off x="4999298" y="6862008"/>
            <a:ext cx="4601104" cy="580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30" lvl="1" marL="734059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b="0" i="0" lang="en-US" sz="3399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Календарный план</a:t>
            </a:r>
            <a:endParaRPr/>
          </a:p>
        </p:txBody>
      </p:sp>
      <p:sp>
        <p:nvSpPr>
          <p:cNvPr id="655" name="Google Shape;655;p10">
            <a:hlinkClick r:id="rId10"/>
          </p:cNvPr>
          <p:cNvSpPr txBox="1"/>
          <p:nvPr/>
        </p:nvSpPr>
        <p:spPr>
          <a:xfrm>
            <a:off x="4159850" y="7708975"/>
            <a:ext cx="599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30" lvl="1" marL="734059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b="0" i="0" lang="en-US" sz="3399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Карточка проекта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1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661" name="Google Shape;661;p11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2" name="Google Shape;662;p11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663" name="Google Shape;663;p11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664" name="Google Shape;664;p11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665" name="Google Shape;665;p11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666" name="Google Shape;666;p11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11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68" name="Google Shape;668;p11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69" name="Google Shape;669;p11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70" name="Google Shape;670;p11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1" name="Google Shape;671;p11"/>
          <p:cNvGrpSpPr/>
          <p:nvPr/>
        </p:nvGrpSpPr>
        <p:grpSpPr>
          <a:xfrm>
            <a:off x="2905639" y="3120698"/>
            <a:ext cx="12476723" cy="4172278"/>
            <a:chOff x="0" y="0"/>
            <a:chExt cx="7163321" cy="2395450"/>
          </a:xfrm>
        </p:grpSpPr>
        <p:sp>
          <p:nvSpPr>
            <p:cNvPr id="672" name="Google Shape;672;p11"/>
            <p:cNvSpPr/>
            <p:nvPr/>
          </p:nvSpPr>
          <p:spPr>
            <a:xfrm>
              <a:off x="80010" y="80010"/>
              <a:ext cx="7070611" cy="2302740"/>
            </a:xfrm>
            <a:custGeom>
              <a:rect b="b" l="l" r="r" t="t"/>
              <a:pathLst>
                <a:path extrusionOk="0" h="2302740" w="7070611">
                  <a:moveTo>
                    <a:pt x="0" y="2248130"/>
                  </a:moveTo>
                  <a:lnTo>
                    <a:pt x="0" y="2302740"/>
                  </a:lnTo>
                  <a:lnTo>
                    <a:pt x="7070611" y="2302740"/>
                  </a:lnTo>
                  <a:lnTo>
                    <a:pt x="7070611" y="0"/>
                  </a:lnTo>
                  <a:lnTo>
                    <a:pt x="7016001" y="0"/>
                  </a:lnTo>
                  <a:lnTo>
                    <a:pt x="7016001" y="2248130"/>
                  </a:lnTo>
                  <a:close/>
                </a:path>
              </a:pathLst>
            </a:custGeom>
            <a:solidFill>
              <a:srgbClr val="CFB6D4"/>
            </a:solidFill>
            <a:ln>
              <a:noFill/>
            </a:ln>
          </p:spPr>
        </p:sp>
        <p:sp>
          <p:nvSpPr>
            <p:cNvPr id="673" name="Google Shape;673;p11"/>
            <p:cNvSpPr/>
            <p:nvPr/>
          </p:nvSpPr>
          <p:spPr>
            <a:xfrm>
              <a:off x="67310" y="67310"/>
              <a:ext cx="7096011" cy="2328140"/>
            </a:xfrm>
            <a:custGeom>
              <a:rect b="b" l="l" r="r" t="t"/>
              <a:pathLst>
                <a:path extrusionOk="0" h="2328140" w="7096011">
                  <a:moveTo>
                    <a:pt x="7028701" y="0"/>
                  </a:moveTo>
                  <a:lnTo>
                    <a:pt x="7028701" y="12700"/>
                  </a:lnTo>
                  <a:lnTo>
                    <a:pt x="7083311" y="12700"/>
                  </a:lnTo>
                  <a:lnTo>
                    <a:pt x="7083311" y="2315440"/>
                  </a:lnTo>
                  <a:lnTo>
                    <a:pt x="12700" y="2315440"/>
                  </a:lnTo>
                  <a:lnTo>
                    <a:pt x="12700" y="2260830"/>
                  </a:lnTo>
                  <a:lnTo>
                    <a:pt x="0" y="2260830"/>
                  </a:lnTo>
                  <a:lnTo>
                    <a:pt x="0" y="2328140"/>
                  </a:lnTo>
                  <a:lnTo>
                    <a:pt x="7096011" y="2328140"/>
                  </a:lnTo>
                  <a:lnTo>
                    <a:pt x="70960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74" name="Google Shape;674;p11"/>
            <p:cNvSpPr/>
            <p:nvPr/>
          </p:nvSpPr>
          <p:spPr>
            <a:xfrm>
              <a:off x="12700" y="12700"/>
              <a:ext cx="7070611" cy="2302740"/>
            </a:xfrm>
            <a:custGeom>
              <a:rect b="b" l="l" r="r" t="t"/>
              <a:pathLst>
                <a:path extrusionOk="0" h="2302740" w="7070611">
                  <a:moveTo>
                    <a:pt x="0" y="0"/>
                  </a:moveTo>
                  <a:lnTo>
                    <a:pt x="7070611" y="0"/>
                  </a:lnTo>
                  <a:lnTo>
                    <a:pt x="7070611" y="2302740"/>
                  </a:lnTo>
                  <a:lnTo>
                    <a:pt x="0" y="2302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75" name="Google Shape;675;p11"/>
            <p:cNvSpPr/>
            <p:nvPr/>
          </p:nvSpPr>
          <p:spPr>
            <a:xfrm>
              <a:off x="0" y="0"/>
              <a:ext cx="7096011" cy="2328140"/>
            </a:xfrm>
            <a:custGeom>
              <a:rect b="b" l="l" r="r" t="t"/>
              <a:pathLst>
                <a:path extrusionOk="0" h="2328140" w="7096011">
                  <a:moveTo>
                    <a:pt x="80010" y="2328140"/>
                  </a:moveTo>
                  <a:lnTo>
                    <a:pt x="7096011" y="2328140"/>
                  </a:lnTo>
                  <a:lnTo>
                    <a:pt x="7096011" y="80010"/>
                  </a:lnTo>
                  <a:lnTo>
                    <a:pt x="7096011" y="67310"/>
                  </a:lnTo>
                  <a:lnTo>
                    <a:pt x="7096011" y="0"/>
                  </a:lnTo>
                  <a:lnTo>
                    <a:pt x="0" y="0"/>
                  </a:lnTo>
                  <a:lnTo>
                    <a:pt x="0" y="2328140"/>
                  </a:lnTo>
                  <a:lnTo>
                    <a:pt x="67310" y="2328140"/>
                  </a:lnTo>
                  <a:lnTo>
                    <a:pt x="80010" y="2328140"/>
                  </a:lnTo>
                  <a:close/>
                  <a:moveTo>
                    <a:pt x="12700" y="12700"/>
                  </a:moveTo>
                  <a:lnTo>
                    <a:pt x="7083311" y="12700"/>
                  </a:lnTo>
                  <a:lnTo>
                    <a:pt x="7083311" y="2315440"/>
                  </a:lnTo>
                  <a:lnTo>
                    <a:pt x="12700" y="231544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676" name="Google Shape;676;p11"/>
          <p:cNvSpPr txBox="1"/>
          <p:nvPr/>
        </p:nvSpPr>
        <p:spPr>
          <a:xfrm>
            <a:off x="3827117" y="4384631"/>
            <a:ext cx="10633767" cy="1236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 u="none">
                <a:solidFill>
                  <a:srgbClr val="000000"/>
                </a:solidFill>
                <a:latin typeface="Jura"/>
                <a:ea typeface="Jura"/>
                <a:cs typeface="Jura"/>
                <a:sym typeface="Jura"/>
              </a:rPr>
              <a:t>Спасибо!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109" name="Google Shape;109;p2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" name="Google Shape;110;p2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111" name="Google Shape;111;p2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112" name="Google Shape;112;p2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113" name="Google Shape;113;p2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114" name="Google Shape;114;p2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" name="Google Shape;115;p2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" name="Google Shape;116;p2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7" name="Google Shape;117;p2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8" name="Google Shape;118;p2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" name="Google Shape;119;p2"/>
          <p:cNvGrpSpPr/>
          <p:nvPr/>
        </p:nvGrpSpPr>
        <p:grpSpPr>
          <a:xfrm>
            <a:off x="5021005" y="133833"/>
            <a:ext cx="8123909" cy="1144721"/>
            <a:chOff x="0" y="0"/>
            <a:chExt cx="5380000" cy="758084"/>
          </a:xfrm>
        </p:grpSpPr>
        <p:sp>
          <p:nvSpPr>
            <p:cNvPr id="120" name="Google Shape;120;p2"/>
            <p:cNvSpPr/>
            <p:nvPr/>
          </p:nvSpPr>
          <p:spPr>
            <a:xfrm>
              <a:off x="80010" y="80010"/>
              <a:ext cx="5287290" cy="665374"/>
            </a:xfrm>
            <a:custGeom>
              <a:rect b="b" l="l" r="r" t="t"/>
              <a:pathLst>
                <a:path extrusionOk="0" h="665374" w="5287290">
                  <a:moveTo>
                    <a:pt x="0" y="610765"/>
                  </a:moveTo>
                  <a:lnTo>
                    <a:pt x="0" y="665374"/>
                  </a:lnTo>
                  <a:lnTo>
                    <a:pt x="5287290" y="665374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610765"/>
                  </a:lnTo>
                  <a:close/>
                </a:path>
              </a:pathLst>
            </a:custGeom>
            <a:solidFill>
              <a:srgbClr val="A1EFE7"/>
            </a:solidFill>
            <a:ln>
              <a:noFill/>
            </a:ln>
          </p:spPr>
        </p:sp>
        <p:sp>
          <p:nvSpPr>
            <p:cNvPr id="121" name="Google Shape;121;p2"/>
            <p:cNvSpPr/>
            <p:nvPr/>
          </p:nvSpPr>
          <p:spPr>
            <a:xfrm>
              <a:off x="67310" y="67310"/>
              <a:ext cx="5312690" cy="690774"/>
            </a:xfrm>
            <a:custGeom>
              <a:rect b="b" l="l" r="r" t="t"/>
              <a:pathLst>
                <a:path extrusionOk="0" h="690774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678074"/>
                  </a:lnTo>
                  <a:lnTo>
                    <a:pt x="12700" y="678074"/>
                  </a:lnTo>
                  <a:lnTo>
                    <a:pt x="12700" y="623465"/>
                  </a:lnTo>
                  <a:lnTo>
                    <a:pt x="0" y="623465"/>
                  </a:lnTo>
                  <a:lnTo>
                    <a:pt x="0" y="690774"/>
                  </a:lnTo>
                  <a:lnTo>
                    <a:pt x="5312690" y="690774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22" name="Google Shape;122;p2"/>
            <p:cNvSpPr/>
            <p:nvPr/>
          </p:nvSpPr>
          <p:spPr>
            <a:xfrm>
              <a:off x="12700" y="12700"/>
              <a:ext cx="5287290" cy="665375"/>
            </a:xfrm>
            <a:custGeom>
              <a:rect b="b" l="l" r="r" t="t"/>
              <a:pathLst>
                <a:path extrusionOk="0" h="665375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665375"/>
                  </a:lnTo>
                  <a:lnTo>
                    <a:pt x="0" y="665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3" name="Google Shape;123;p2"/>
            <p:cNvSpPr/>
            <p:nvPr/>
          </p:nvSpPr>
          <p:spPr>
            <a:xfrm>
              <a:off x="0" y="0"/>
              <a:ext cx="5312690" cy="690775"/>
            </a:xfrm>
            <a:custGeom>
              <a:rect b="b" l="l" r="r" t="t"/>
              <a:pathLst>
                <a:path extrusionOk="0" h="690775" w="5312690">
                  <a:moveTo>
                    <a:pt x="80010" y="690775"/>
                  </a:moveTo>
                  <a:lnTo>
                    <a:pt x="5312690" y="690775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690775"/>
                  </a:lnTo>
                  <a:lnTo>
                    <a:pt x="67310" y="690775"/>
                  </a:lnTo>
                  <a:lnTo>
                    <a:pt x="80010" y="690775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678075"/>
                  </a:lnTo>
                  <a:lnTo>
                    <a:pt x="12700" y="67807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124" name="Google Shape;124;p2"/>
          <p:cNvSpPr/>
          <p:nvPr/>
        </p:nvSpPr>
        <p:spPr>
          <a:xfrm>
            <a:off x="17259300" y="-32911"/>
            <a:ext cx="778768" cy="94829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868BBD"/>
          </a:solidFill>
          <a:ln>
            <a:noFill/>
          </a:ln>
        </p:spPr>
      </p:sp>
      <p:grpSp>
        <p:nvGrpSpPr>
          <p:cNvPr id="125" name="Google Shape;125;p2"/>
          <p:cNvGrpSpPr/>
          <p:nvPr/>
        </p:nvGrpSpPr>
        <p:grpSpPr>
          <a:xfrm>
            <a:off x="2100405" y="5802515"/>
            <a:ext cx="3883059" cy="4060254"/>
            <a:chOff x="0" y="0"/>
            <a:chExt cx="4050771" cy="4235620"/>
          </a:xfrm>
        </p:grpSpPr>
        <p:sp>
          <p:nvSpPr>
            <p:cNvPr id="126" name="Google Shape;126;p2"/>
            <p:cNvSpPr/>
            <p:nvPr/>
          </p:nvSpPr>
          <p:spPr>
            <a:xfrm>
              <a:off x="80010" y="80010"/>
              <a:ext cx="3958061" cy="4142910"/>
            </a:xfrm>
            <a:custGeom>
              <a:rect b="b" l="l" r="r" t="t"/>
              <a:pathLst>
                <a:path extrusionOk="0" h="4142910" w="3958061">
                  <a:moveTo>
                    <a:pt x="0" y="4088300"/>
                  </a:moveTo>
                  <a:lnTo>
                    <a:pt x="0" y="4142910"/>
                  </a:lnTo>
                  <a:lnTo>
                    <a:pt x="3958061" y="4142910"/>
                  </a:lnTo>
                  <a:lnTo>
                    <a:pt x="3958061" y="0"/>
                  </a:lnTo>
                  <a:lnTo>
                    <a:pt x="3903451" y="0"/>
                  </a:lnTo>
                  <a:lnTo>
                    <a:pt x="3903451" y="4088300"/>
                  </a:lnTo>
                  <a:close/>
                </a:path>
              </a:pathLst>
            </a:custGeom>
            <a:solidFill>
              <a:srgbClr val="B6E3F9"/>
            </a:solidFill>
            <a:ln>
              <a:noFill/>
            </a:ln>
          </p:spPr>
        </p:sp>
        <p:sp>
          <p:nvSpPr>
            <p:cNvPr id="127" name="Google Shape;127;p2"/>
            <p:cNvSpPr/>
            <p:nvPr/>
          </p:nvSpPr>
          <p:spPr>
            <a:xfrm>
              <a:off x="67310" y="67310"/>
              <a:ext cx="3983461" cy="4168310"/>
            </a:xfrm>
            <a:custGeom>
              <a:rect b="b" l="l" r="r" t="t"/>
              <a:pathLst>
                <a:path extrusionOk="0" h="4168310" w="3983461">
                  <a:moveTo>
                    <a:pt x="3916151" y="0"/>
                  </a:moveTo>
                  <a:lnTo>
                    <a:pt x="3916151" y="12700"/>
                  </a:lnTo>
                  <a:lnTo>
                    <a:pt x="3970761" y="12700"/>
                  </a:lnTo>
                  <a:lnTo>
                    <a:pt x="3970761" y="4155610"/>
                  </a:lnTo>
                  <a:lnTo>
                    <a:pt x="12700" y="4155610"/>
                  </a:lnTo>
                  <a:lnTo>
                    <a:pt x="12700" y="4101000"/>
                  </a:lnTo>
                  <a:lnTo>
                    <a:pt x="0" y="4101000"/>
                  </a:lnTo>
                  <a:lnTo>
                    <a:pt x="0" y="4168310"/>
                  </a:lnTo>
                  <a:lnTo>
                    <a:pt x="3983461" y="4168310"/>
                  </a:lnTo>
                  <a:lnTo>
                    <a:pt x="3983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28" name="Google Shape;128;p2"/>
            <p:cNvSpPr/>
            <p:nvPr/>
          </p:nvSpPr>
          <p:spPr>
            <a:xfrm>
              <a:off x="12700" y="12700"/>
              <a:ext cx="3958061" cy="4142910"/>
            </a:xfrm>
            <a:custGeom>
              <a:rect b="b" l="l" r="r" t="t"/>
              <a:pathLst>
                <a:path extrusionOk="0" h="4142910" w="3958061">
                  <a:moveTo>
                    <a:pt x="0" y="0"/>
                  </a:moveTo>
                  <a:lnTo>
                    <a:pt x="3958061" y="0"/>
                  </a:lnTo>
                  <a:lnTo>
                    <a:pt x="3958061" y="4142910"/>
                  </a:lnTo>
                  <a:lnTo>
                    <a:pt x="0" y="41429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9" name="Google Shape;129;p2"/>
            <p:cNvSpPr/>
            <p:nvPr/>
          </p:nvSpPr>
          <p:spPr>
            <a:xfrm>
              <a:off x="0" y="0"/>
              <a:ext cx="3983461" cy="4168310"/>
            </a:xfrm>
            <a:custGeom>
              <a:rect b="b" l="l" r="r" t="t"/>
              <a:pathLst>
                <a:path extrusionOk="0" h="4168310" w="3983461">
                  <a:moveTo>
                    <a:pt x="80010" y="4168310"/>
                  </a:moveTo>
                  <a:lnTo>
                    <a:pt x="3983461" y="4168310"/>
                  </a:lnTo>
                  <a:lnTo>
                    <a:pt x="3983461" y="80010"/>
                  </a:lnTo>
                  <a:lnTo>
                    <a:pt x="3983461" y="67310"/>
                  </a:lnTo>
                  <a:lnTo>
                    <a:pt x="3983461" y="0"/>
                  </a:lnTo>
                  <a:lnTo>
                    <a:pt x="0" y="0"/>
                  </a:lnTo>
                  <a:lnTo>
                    <a:pt x="0" y="4168310"/>
                  </a:lnTo>
                  <a:lnTo>
                    <a:pt x="67310" y="4168310"/>
                  </a:lnTo>
                  <a:lnTo>
                    <a:pt x="80010" y="4168310"/>
                  </a:lnTo>
                  <a:close/>
                  <a:moveTo>
                    <a:pt x="12700" y="12700"/>
                  </a:moveTo>
                  <a:lnTo>
                    <a:pt x="3970761" y="12700"/>
                  </a:lnTo>
                  <a:lnTo>
                    <a:pt x="3970761" y="4155610"/>
                  </a:lnTo>
                  <a:lnTo>
                    <a:pt x="12700" y="415561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130" name="Google Shape;130;p2"/>
          <p:cNvGrpSpPr/>
          <p:nvPr/>
        </p:nvGrpSpPr>
        <p:grpSpPr>
          <a:xfrm>
            <a:off x="2100405" y="1510718"/>
            <a:ext cx="3883059" cy="4060254"/>
            <a:chOff x="0" y="0"/>
            <a:chExt cx="4050771" cy="4235620"/>
          </a:xfrm>
        </p:grpSpPr>
        <p:sp>
          <p:nvSpPr>
            <p:cNvPr id="131" name="Google Shape;131;p2"/>
            <p:cNvSpPr/>
            <p:nvPr/>
          </p:nvSpPr>
          <p:spPr>
            <a:xfrm>
              <a:off x="80010" y="80010"/>
              <a:ext cx="3958061" cy="4142910"/>
            </a:xfrm>
            <a:custGeom>
              <a:rect b="b" l="l" r="r" t="t"/>
              <a:pathLst>
                <a:path extrusionOk="0" h="4142910" w="3958061">
                  <a:moveTo>
                    <a:pt x="0" y="4088300"/>
                  </a:moveTo>
                  <a:lnTo>
                    <a:pt x="0" y="4142910"/>
                  </a:lnTo>
                  <a:lnTo>
                    <a:pt x="3958061" y="4142910"/>
                  </a:lnTo>
                  <a:lnTo>
                    <a:pt x="3958061" y="0"/>
                  </a:lnTo>
                  <a:lnTo>
                    <a:pt x="3903451" y="0"/>
                  </a:lnTo>
                  <a:lnTo>
                    <a:pt x="3903451" y="4088300"/>
                  </a:lnTo>
                  <a:close/>
                </a:path>
              </a:pathLst>
            </a:custGeom>
            <a:solidFill>
              <a:srgbClr val="B6E3F9"/>
            </a:solidFill>
            <a:ln>
              <a:noFill/>
            </a:ln>
          </p:spPr>
        </p:sp>
        <p:sp>
          <p:nvSpPr>
            <p:cNvPr id="132" name="Google Shape;132;p2"/>
            <p:cNvSpPr/>
            <p:nvPr/>
          </p:nvSpPr>
          <p:spPr>
            <a:xfrm>
              <a:off x="67310" y="67310"/>
              <a:ext cx="3983461" cy="4168310"/>
            </a:xfrm>
            <a:custGeom>
              <a:rect b="b" l="l" r="r" t="t"/>
              <a:pathLst>
                <a:path extrusionOk="0" h="4168310" w="3983461">
                  <a:moveTo>
                    <a:pt x="3916151" y="0"/>
                  </a:moveTo>
                  <a:lnTo>
                    <a:pt x="3916151" y="12700"/>
                  </a:lnTo>
                  <a:lnTo>
                    <a:pt x="3970761" y="12700"/>
                  </a:lnTo>
                  <a:lnTo>
                    <a:pt x="3970761" y="4155610"/>
                  </a:lnTo>
                  <a:lnTo>
                    <a:pt x="12700" y="4155610"/>
                  </a:lnTo>
                  <a:lnTo>
                    <a:pt x="12700" y="4101000"/>
                  </a:lnTo>
                  <a:lnTo>
                    <a:pt x="0" y="4101000"/>
                  </a:lnTo>
                  <a:lnTo>
                    <a:pt x="0" y="4168310"/>
                  </a:lnTo>
                  <a:lnTo>
                    <a:pt x="3983461" y="4168310"/>
                  </a:lnTo>
                  <a:lnTo>
                    <a:pt x="3983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3" name="Google Shape;133;p2"/>
            <p:cNvSpPr/>
            <p:nvPr/>
          </p:nvSpPr>
          <p:spPr>
            <a:xfrm>
              <a:off x="12700" y="12700"/>
              <a:ext cx="3958061" cy="4142910"/>
            </a:xfrm>
            <a:custGeom>
              <a:rect b="b" l="l" r="r" t="t"/>
              <a:pathLst>
                <a:path extrusionOk="0" h="4142910" w="3958061">
                  <a:moveTo>
                    <a:pt x="0" y="0"/>
                  </a:moveTo>
                  <a:lnTo>
                    <a:pt x="3958061" y="0"/>
                  </a:lnTo>
                  <a:lnTo>
                    <a:pt x="3958061" y="4142910"/>
                  </a:lnTo>
                  <a:lnTo>
                    <a:pt x="0" y="41429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4" name="Google Shape;134;p2"/>
            <p:cNvSpPr/>
            <p:nvPr/>
          </p:nvSpPr>
          <p:spPr>
            <a:xfrm>
              <a:off x="0" y="0"/>
              <a:ext cx="3983461" cy="4168310"/>
            </a:xfrm>
            <a:custGeom>
              <a:rect b="b" l="l" r="r" t="t"/>
              <a:pathLst>
                <a:path extrusionOk="0" h="4168310" w="3983461">
                  <a:moveTo>
                    <a:pt x="80010" y="4168310"/>
                  </a:moveTo>
                  <a:lnTo>
                    <a:pt x="3983461" y="4168310"/>
                  </a:lnTo>
                  <a:lnTo>
                    <a:pt x="3983461" y="80010"/>
                  </a:lnTo>
                  <a:lnTo>
                    <a:pt x="3983461" y="67310"/>
                  </a:lnTo>
                  <a:lnTo>
                    <a:pt x="3983461" y="0"/>
                  </a:lnTo>
                  <a:lnTo>
                    <a:pt x="0" y="0"/>
                  </a:lnTo>
                  <a:lnTo>
                    <a:pt x="0" y="4168310"/>
                  </a:lnTo>
                  <a:lnTo>
                    <a:pt x="67310" y="4168310"/>
                  </a:lnTo>
                  <a:lnTo>
                    <a:pt x="80010" y="4168310"/>
                  </a:lnTo>
                  <a:close/>
                  <a:moveTo>
                    <a:pt x="12700" y="12700"/>
                  </a:moveTo>
                  <a:lnTo>
                    <a:pt x="3970761" y="12700"/>
                  </a:lnTo>
                  <a:lnTo>
                    <a:pt x="3970761" y="4155610"/>
                  </a:lnTo>
                  <a:lnTo>
                    <a:pt x="12700" y="415561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135" name="Google Shape;135;p2"/>
          <p:cNvGrpSpPr/>
          <p:nvPr/>
        </p:nvGrpSpPr>
        <p:grpSpPr>
          <a:xfrm>
            <a:off x="6931733" y="3540845"/>
            <a:ext cx="3883059" cy="4060254"/>
            <a:chOff x="0" y="0"/>
            <a:chExt cx="4050771" cy="4235620"/>
          </a:xfrm>
        </p:grpSpPr>
        <p:sp>
          <p:nvSpPr>
            <p:cNvPr id="136" name="Google Shape;136;p2"/>
            <p:cNvSpPr/>
            <p:nvPr/>
          </p:nvSpPr>
          <p:spPr>
            <a:xfrm>
              <a:off x="80010" y="80010"/>
              <a:ext cx="3958061" cy="4142910"/>
            </a:xfrm>
            <a:custGeom>
              <a:rect b="b" l="l" r="r" t="t"/>
              <a:pathLst>
                <a:path extrusionOk="0" h="4142910" w="3958061">
                  <a:moveTo>
                    <a:pt x="0" y="4088300"/>
                  </a:moveTo>
                  <a:lnTo>
                    <a:pt x="0" y="4142910"/>
                  </a:lnTo>
                  <a:lnTo>
                    <a:pt x="3958061" y="4142910"/>
                  </a:lnTo>
                  <a:lnTo>
                    <a:pt x="3958061" y="0"/>
                  </a:lnTo>
                  <a:lnTo>
                    <a:pt x="3903451" y="0"/>
                  </a:lnTo>
                  <a:lnTo>
                    <a:pt x="3903451" y="4088300"/>
                  </a:lnTo>
                  <a:close/>
                </a:path>
              </a:pathLst>
            </a:custGeom>
            <a:solidFill>
              <a:srgbClr val="B6E3F9"/>
            </a:solidFill>
            <a:ln>
              <a:noFill/>
            </a:ln>
          </p:spPr>
        </p:sp>
        <p:sp>
          <p:nvSpPr>
            <p:cNvPr id="137" name="Google Shape;137;p2"/>
            <p:cNvSpPr/>
            <p:nvPr/>
          </p:nvSpPr>
          <p:spPr>
            <a:xfrm>
              <a:off x="67310" y="67310"/>
              <a:ext cx="3983461" cy="4168310"/>
            </a:xfrm>
            <a:custGeom>
              <a:rect b="b" l="l" r="r" t="t"/>
              <a:pathLst>
                <a:path extrusionOk="0" h="4168310" w="3983461">
                  <a:moveTo>
                    <a:pt x="3916151" y="0"/>
                  </a:moveTo>
                  <a:lnTo>
                    <a:pt x="3916151" y="12700"/>
                  </a:lnTo>
                  <a:lnTo>
                    <a:pt x="3970761" y="12700"/>
                  </a:lnTo>
                  <a:lnTo>
                    <a:pt x="3970761" y="4155610"/>
                  </a:lnTo>
                  <a:lnTo>
                    <a:pt x="12700" y="4155610"/>
                  </a:lnTo>
                  <a:lnTo>
                    <a:pt x="12700" y="4101000"/>
                  </a:lnTo>
                  <a:lnTo>
                    <a:pt x="0" y="4101000"/>
                  </a:lnTo>
                  <a:lnTo>
                    <a:pt x="0" y="4168310"/>
                  </a:lnTo>
                  <a:lnTo>
                    <a:pt x="3983461" y="4168310"/>
                  </a:lnTo>
                  <a:lnTo>
                    <a:pt x="3983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38" name="Google Shape;138;p2"/>
            <p:cNvSpPr/>
            <p:nvPr/>
          </p:nvSpPr>
          <p:spPr>
            <a:xfrm>
              <a:off x="12700" y="12700"/>
              <a:ext cx="3958061" cy="4142910"/>
            </a:xfrm>
            <a:custGeom>
              <a:rect b="b" l="l" r="r" t="t"/>
              <a:pathLst>
                <a:path extrusionOk="0" h="4142910" w="3958061">
                  <a:moveTo>
                    <a:pt x="0" y="0"/>
                  </a:moveTo>
                  <a:lnTo>
                    <a:pt x="3958061" y="0"/>
                  </a:lnTo>
                  <a:lnTo>
                    <a:pt x="3958061" y="4142910"/>
                  </a:lnTo>
                  <a:lnTo>
                    <a:pt x="0" y="41429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9" name="Google Shape;139;p2"/>
            <p:cNvSpPr/>
            <p:nvPr/>
          </p:nvSpPr>
          <p:spPr>
            <a:xfrm>
              <a:off x="0" y="0"/>
              <a:ext cx="3983461" cy="4168310"/>
            </a:xfrm>
            <a:custGeom>
              <a:rect b="b" l="l" r="r" t="t"/>
              <a:pathLst>
                <a:path extrusionOk="0" h="4168310" w="3983461">
                  <a:moveTo>
                    <a:pt x="80010" y="4168310"/>
                  </a:moveTo>
                  <a:lnTo>
                    <a:pt x="3983461" y="4168310"/>
                  </a:lnTo>
                  <a:lnTo>
                    <a:pt x="3983461" y="80010"/>
                  </a:lnTo>
                  <a:lnTo>
                    <a:pt x="3983461" y="67310"/>
                  </a:lnTo>
                  <a:lnTo>
                    <a:pt x="3983461" y="0"/>
                  </a:lnTo>
                  <a:lnTo>
                    <a:pt x="0" y="0"/>
                  </a:lnTo>
                  <a:lnTo>
                    <a:pt x="0" y="4168310"/>
                  </a:lnTo>
                  <a:lnTo>
                    <a:pt x="67310" y="4168310"/>
                  </a:lnTo>
                  <a:lnTo>
                    <a:pt x="80010" y="4168310"/>
                  </a:lnTo>
                  <a:close/>
                  <a:moveTo>
                    <a:pt x="12700" y="12700"/>
                  </a:moveTo>
                  <a:lnTo>
                    <a:pt x="3970761" y="12700"/>
                  </a:lnTo>
                  <a:lnTo>
                    <a:pt x="3970761" y="4155610"/>
                  </a:lnTo>
                  <a:lnTo>
                    <a:pt x="12700" y="415561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140" name="Google Shape;140;p2"/>
          <p:cNvGrpSpPr/>
          <p:nvPr/>
        </p:nvGrpSpPr>
        <p:grpSpPr>
          <a:xfrm>
            <a:off x="11883390" y="1510718"/>
            <a:ext cx="3883059" cy="4060254"/>
            <a:chOff x="0" y="0"/>
            <a:chExt cx="4050771" cy="4235620"/>
          </a:xfrm>
        </p:grpSpPr>
        <p:sp>
          <p:nvSpPr>
            <p:cNvPr id="141" name="Google Shape;141;p2"/>
            <p:cNvSpPr/>
            <p:nvPr/>
          </p:nvSpPr>
          <p:spPr>
            <a:xfrm>
              <a:off x="80010" y="80010"/>
              <a:ext cx="3958061" cy="4142910"/>
            </a:xfrm>
            <a:custGeom>
              <a:rect b="b" l="l" r="r" t="t"/>
              <a:pathLst>
                <a:path extrusionOk="0" h="4142910" w="3958061">
                  <a:moveTo>
                    <a:pt x="0" y="4088300"/>
                  </a:moveTo>
                  <a:lnTo>
                    <a:pt x="0" y="4142910"/>
                  </a:lnTo>
                  <a:lnTo>
                    <a:pt x="3958061" y="4142910"/>
                  </a:lnTo>
                  <a:lnTo>
                    <a:pt x="3958061" y="0"/>
                  </a:lnTo>
                  <a:lnTo>
                    <a:pt x="3903451" y="0"/>
                  </a:lnTo>
                  <a:lnTo>
                    <a:pt x="3903451" y="4088300"/>
                  </a:lnTo>
                  <a:close/>
                </a:path>
              </a:pathLst>
            </a:custGeom>
            <a:solidFill>
              <a:srgbClr val="B6E3F9"/>
            </a:solidFill>
            <a:ln>
              <a:noFill/>
            </a:ln>
          </p:spPr>
        </p:sp>
        <p:sp>
          <p:nvSpPr>
            <p:cNvPr id="142" name="Google Shape;142;p2"/>
            <p:cNvSpPr/>
            <p:nvPr/>
          </p:nvSpPr>
          <p:spPr>
            <a:xfrm>
              <a:off x="67310" y="67310"/>
              <a:ext cx="3983461" cy="4168310"/>
            </a:xfrm>
            <a:custGeom>
              <a:rect b="b" l="l" r="r" t="t"/>
              <a:pathLst>
                <a:path extrusionOk="0" h="4168310" w="3983461">
                  <a:moveTo>
                    <a:pt x="3916151" y="0"/>
                  </a:moveTo>
                  <a:lnTo>
                    <a:pt x="3916151" y="12700"/>
                  </a:lnTo>
                  <a:lnTo>
                    <a:pt x="3970761" y="12700"/>
                  </a:lnTo>
                  <a:lnTo>
                    <a:pt x="3970761" y="4155610"/>
                  </a:lnTo>
                  <a:lnTo>
                    <a:pt x="12700" y="4155610"/>
                  </a:lnTo>
                  <a:lnTo>
                    <a:pt x="12700" y="4101000"/>
                  </a:lnTo>
                  <a:lnTo>
                    <a:pt x="0" y="4101000"/>
                  </a:lnTo>
                  <a:lnTo>
                    <a:pt x="0" y="4168310"/>
                  </a:lnTo>
                  <a:lnTo>
                    <a:pt x="3983461" y="4168310"/>
                  </a:lnTo>
                  <a:lnTo>
                    <a:pt x="3983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3" name="Google Shape;143;p2"/>
            <p:cNvSpPr/>
            <p:nvPr/>
          </p:nvSpPr>
          <p:spPr>
            <a:xfrm>
              <a:off x="12700" y="12700"/>
              <a:ext cx="3958061" cy="4142910"/>
            </a:xfrm>
            <a:custGeom>
              <a:rect b="b" l="l" r="r" t="t"/>
              <a:pathLst>
                <a:path extrusionOk="0" h="4142910" w="3958061">
                  <a:moveTo>
                    <a:pt x="0" y="0"/>
                  </a:moveTo>
                  <a:lnTo>
                    <a:pt x="3958061" y="0"/>
                  </a:lnTo>
                  <a:lnTo>
                    <a:pt x="3958061" y="4142910"/>
                  </a:lnTo>
                  <a:lnTo>
                    <a:pt x="0" y="41429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4" name="Google Shape;144;p2"/>
            <p:cNvSpPr/>
            <p:nvPr/>
          </p:nvSpPr>
          <p:spPr>
            <a:xfrm>
              <a:off x="0" y="0"/>
              <a:ext cx="3983461" cy="4168310"/>
            </a:xfrm>
            <a:custGeom>
              <a:rect b="b" l="l" r="r" t="t"/>
              <a:pathLst>
                <a:path extrusionOk="0" h="4168310" w="3983461">
                  <a:moveTo>
                    <a:pt x="80010" y="4168310"/>
                  </a:moveTo>
                  <a:lnTo>
                    <a:pt x="3983461" y="4168310"/>
                  </a:lnTo>
                  <a:lnTo>
                    <a:pt x="3983461" y="80010"/>
                  </a:lnTo>
                  <a:lnTo>
                    <a:pt x="3983461" y="67310"/>
                  </a:lnTo>
                  <a:lnTo>
                    <a:pt x="3983461" y="0"/>
                  </a:lnTo>
                  <a:lnTo>
                    <a:pt x="0" y="0"/>
                  </a:lnTo>
                  <a:lnTo>
                    <a:pt x="0" y="4168310"/>
                  </a:lnTo>
                  <a:lnTo>
                    <a:pt x="67310" y="4168310"/>
                  </a:lnTo>
                  <a:lnTo>
                    <a:pt x="80010" y="4168310"/>
                  </a:lnTo>
                  <a:close/>
                  <a:moveTo>
                    <a:pt x="12700" y="12700"/>
                  </a:moveTo>
                  <a:lnTo>
                    <a:pt x="3970761" y="12700"/>
                  </a:lnTo>
                  <a:lnTo>
                    <a:pt x="3970761" y="4155610"/>
                  </a:lnTo>
                  <a:lnTo>
                    <a:pt x="12700" y="415561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145" name="Google Shape;145;p2"/>
          <p:cNvGrpSpPr/>
          <p:nvPr/>
        </p:nvGrpSpPr>
        <p:grpSpPr>
          <a:xfrm>
            <a:off x="11883390" y="5802515"/>
            <a:ext cx="3883059" cy="4060254"/>
            <a:chOff x="0" y="0"/>
            <a:chExt cx="4050771" cy="4235620"/>
          </a:xfrm>
        </p:grpSpPr>
        <p:sp>
          <p:nvSpPr>
            <p:cNvPr id="146" name="Google Shape;146;p2"/>
            <p:cNvSpPr/>
            <p:nvPr/>
          </p:nvSpPr>
          <p:spPr>
            <a:xfrm>
              <a:off x="80010" y="80010"/>
              <a:ext cx="3958061" cy="4142910"/>
            </a:xfrm>
            <a:custGeom>
              <a:rect b="b" l="l" r="r" t="t"/>
              <a:pathLst>
                <a:path extrusionOk="0" h="4142910" w="3958061">
                  <a:moveTo>
                    <a:pt x="0" y="4088300"/>
                  </a:moveTo>
                  <a:lnTo>
                    <a:pt x="0" y="4142910"/>
                  </a:lnTo>
                  <a:lnTo>
                    <a:pt x="3958061" y="4142910"/>
                  </a:lnTo>
                  <a:lnTo>
                    <a:pt x="3958061" y="0"/>
                  </a:lnTo>
                  <a:lnTo>
                    <a:pt x="3903451" y="0"/>
                  </a:lnTo>
                  <a:lnTo>
                    <a:pt x="3903451" y="4088300"/>
                  </a:lnTo>
                  <a:close/>
                </a:path>
              </a:pathLst>
            </a:custGeom>
            <a:solidFill>
              <a:srgbClr val="B6E3F9"/>
            </a:solidFill>
            <a:ln>
              <a:noFill/>
            </a:ln>
          </p:spPr>
        </p:sp>
        <p:sp>
          <p:nvSpPr>
            <p:cNvPr id="147" name="Google Shape;147;p2"/>
            <p:cNvSpPr/>
            <p:nvPr/>
          </p:nvSpPr>
          <p:spPr>
            <a:xfrm>
              <a:off x="67310" y="67310"/>
              <a:ext cx="3983461" cy="4168310"/>
            </a:xfrm>
            <a:custGeom>
              <a:rect b="b" l="l" r="r" t="t"/>
              <a:pathLst>
                <a:path extrusionOk="0" h="4168310" w="3983461">
                  <a:moveTo>
                    <a:pt x="3916151" y="0"/>
                  </a:moveTo>
                  <a:lnTo>
                    <a:pt x="3916151" y="12700"/>
                  </a:lnTo>
                  <a:lnTo>
                    <a:pt x="3970761" y="12700"/>
                  </a:lnTo>
                  <a:lnTo>
                    <a:pt x="3970761" y="4155610"/>
                  </a:lnTo>
                  <a:lnTo>
                    <a:pt x="12700" y="4155610"/>
                  </a:lnTo>
                  <a:lnTo>
                    <a:pt x="12700" y="4101000"/>
                  </a:lnTo>
                  <a:lnTo>
                    <a:pt x="0" y="4101000"/>
                  </a:lnTo>
                  <a:lnTo>
                    <a:pt x="0" y="4168310"/>
                  </a:lnTo>
                  <a:lnTo>
                    <a:pt x="3983461" y="4168310"/>
                  </a:lnTo>
                  <a:lnTo>
                    <a:pt x="3983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8" name="Google Shape;148;p2"/>
            <p:cNvSpPr/>
            <p:nvPr/>
          </p:nvSpPr>
          <p:spPr>
            <a:xfrm>
              <a:off x="12700" y="12700"/>
              <a:ext cx="3958061" cy="4142910"/>
            </a:xfrm>
            <a:custGeom>
              <a:rect b="b" l="l" r="r" t="t"/>
              <a:pathLst>
                <a:path extrusionOk="0" h="4142910" w="3958061">
                  <a:moveTo>
                    <a:pt x="0" y="0"/>
                  </a:moveTo>
                  <a:lnTo>
                    <a:pt x="3958061" y="0"/>
                  </a:lnTo>
                  <a:lnTo>
                    <a:pt x="3958061" y="4142910"/>
                  </a:lnTo>
                  <a:lnTo>
                    <a:pt x="0" y="41429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9" name="Google Shape;149;p2"/>
            <p:cNvSpPr/>
            <p:nvPr/>
          </p:nvSpPr>
          <p:spPr>
            <a:xfrm>
              <a:off x="0" y="0"/>
              <a:ext cx="3983461" cy="4168310"/>
            </a:xfrm>
            <a:custGeom>
              <a:rect b="b" l="l" r="r" t="t"/>
              <a:pathLst>
                <a:path extrusionOk="0" h="4168310" w="3983461">
                  <a:moveTo>
                    <a:pt x="80010" y="4168310"/>
                  </a:moveTo>
                  <a:lnTo>
                    <a:pt x="3983461" y="4168310"/>
                  </a:lnTo>
                  <a:lnTo>
                    <a:pt x="3983461" y="80010"/>
                  </a:lnTo>
                  <a:lnTo>
                    <a:pt x="3983461" y="67310"/>
                  </a:lnTo>
                  <a:lnTo>
                    <a:pt x="3983461" y="0"/>
                  </a:lnTo>
                  <a:lnTo>
                    <a:pt x="0" y="0"/>
                  </a:lnTo>
                  <a:lnTo>
                    <a:pt x="0" y="4168310"/>
                  </a:lnTo>
                  <a:lnTo>
                    <a:pt x="67310" y="4168310"/>
                  </a:lnTo>
                  <a:lnTo>
                    <a:pt x="80010" y="4168310"/>
                  </a:lnTo>
                  <a:close/>
                  <a:moveTo>
                    <a:pt x="12700" y="12700"/>
                  </a:moveTo>
                  <a:lnTo>
                    <a:pt x="3970761" y="12700"/>
                  </a:lnTo>
                  <a:lnTo>
                    <a:pt x="3970761" y="4155610"/>
                  </a:lnTo>
                  <a:lnTo>
                    <a:pt x="12700" y="415561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pic>
        <p:nvPicPr>
          <p:cNvPr id="150" name="Google Shape;150;p2"/>
          <p:cNvPicPr preferRelativeResize="0"/>
          <p:nvPr/>
        </p:nvPicPr>
        <p:blipFill rotWithShape="1">
          <a:blip r:embed="rId4">
            <a:alphaModFix/>
          </a:blip>
          <a:srcRect b="52224" l="21182" r="32736" t="11644"/>
          <a:stretch/>
        </p:blipFill>
        <p:spPr>
          <a:xfrm>
            <a:off x="6945068" y="3554364"/>
            <a:ext cx="3793985" cy="3966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2"/>
          <p:cNvGrpSpPr/>
          <p:nvPr/>
        </p:nvGrpSpPr>
        <p:grpSpPr>
          <a:xfrm>
            <a:off x="6322586" y="6951219"/>
            <a:ext cx="1538649" cy="1731721"/>
            <a:chOff x="0" y="0"/>
            <a:chExt cx="1783988" cy="2007846"/>
          </a:xfrm>
        </p:grpSpPr>
        <p:sp>
          <p:nvSpPr>
            <p:cNvPr id="152" name="Google Shape;152;p2"/>
            <p:cNvSpPr/>
            <p:nvPr/>
          </p:nvSpPr>
          <p:spPr>
            <a:xfrm>
              <a:off x="92710" y="293370"/>
              <a:ext cx="1678578" cy="1701776"/>
            </a:xfrm>
            <a:custGeom>
              <a:rect b="b" l="l" r="r" t="t"/>
              <a:pathLst>
                <a:path extrusionOk="0" h="1701776" w="1678578">
                  <a:moveTo>
                    <a:pt x="0" y="1647166"/>
                  </a:moveTo>
                  <a:lnTo>
                    <a:pt x="0" y="1701776"/>
                  </a:lnTo>
                  <a:lnTo>
                    <a:pt x="1678578" y="1701776"/>
                  </a:lnTo>
                  <a:lnTo>
                    <a:pt x="1678578" y="54610"/>
                  </a:lnTo>
                  <a:lnTo>
                    <a:pt x="1623968" y="0"/>
                  </a:lnTo>
                  <a:lnTo>
                    <a:pt x="1623968" y="1647166"/>
                  </a:lnTo>
                  <a:close/>
                </a:path>
              </a:pathLst>
            </a:custGeom>
            <a:solidFill>
              <a:srgbClr val="9AA7B2"/>
            </a:solidFill>
            <a:ln>
              <a:noFill/>
            </a:ln>
          </p:spPr>
        </p:sp>
        <p:sp>
          <p:nvSpPr>
            <p:cNvPr id="153" name="Google Shape;153;p2"/>
            <p:cNvSpPr/>
            <p:nvPr/>
          </p:nvSpPr>
          <p:spPr>
            <a:xfrm>
              <a:off x="6350" y="11430"/>
              <a:ext cx="1703978" cy="1916406"/>
            </a:xfrm>
            <a:custGeom>
              <a:rect b="b" l="l" r="r" t="t"/>
              <a:pathLst>
                <a:path extrusionOk="0" h="1916406" w="1703978">
                  <a:moveTo>
                    <a:pt x="1433468" y="0"/>
                  </a:moveTo>
                  <a:lnTo>
                    <a:pt x="0" y="1270"/>
                  </a:lnTo>
                  <a:lnTo>
                    <a:pt x="0" y="1916406"/>
                  </a:lnTo>
                  <a:lnTo>
                    <a:pt x="1702708" y="1916406"/>
                  </a:lnTo>
                  <a:lnTo>
                    <a:pt x="1703978" y="266700"/>
                  </a:lnTo>
                  <a:close/>
                </a:path>
              </a:pathLst>
            </a:custGeom>
            <a:solidFill>
              <a:srgbClr val="EAD0DE"/>
            </a:solidFill>
            <a:ln>
              <a:noFill/>
            </a:ln>
          </p:spPr>
        </p:sp>
        <p:sp>
          <p:nvSpPr>
            <p:cNvPr id="154" name="Google Shape;154;p2"/>
            <p:cNvSpPr/>
            <p:nvPr/>
          </p:nvSpPr>
          <p:spPr>
            <a:xfrm>
              <a:off x="0" y="0"/>
              <a:ext cx="1783988" cy="2007846"/>
            </a:xfrm>
            <a:custGeom>
              <a:rect b="b" l="l" r="r" t="t"/>
              <a:pathLst>
                <a:path extrusionOk="0" h="2007846" w="1783988">
                  <a:moveTo>
                    <a:pt x="1716678" y="275590"/>
                  </a:moveTo>
                  <a:lnTo>
                    <a:pt x="1716678" y="275590"/>
                  </a:lnTo>
                  <a:lnTo>
                    <a:pt x="1715408" y="274320"/>
                  </a:lnTo>
                  <a:lnTo>
                    <a:pt x="1579518" y="138430"/>
                  </a:lnTo>
                  <a:lnTo>
                    <a:pt x="1512208" y="71120"/>
                  </a:lnTo>
                  <a:lnTo>
                    <a:pt x="1441088" y="0"/>
                  </a:lnTo>
                  <a:lnTo>
                    <a:pt x="0" y="0"/>
                  </a:lnTo>
                  <a:lnTo>
                    <a:pt x="0" y="1940536"/>
                  </a:lnTo>
                  <a:lnTo>
                    <a:pt x="80010" y="1940536"/>
                  </a:lnTo>
                  <a:lnTo>
                    <a:pt x="80010" y="2007846"/>
                  </a:lnTo>
                  <a:lnTo>
                    <a:pt x="1783988" y="2007846"/>
                  </a:lnTo>
                  <a:lnTo>
                    <a:pt x="1783988" y="342900"/>
                  </a:lnTo>
                  <a:lnTo>
                    <a:pt x="1716678" y="275590"/>
                  </a:lnTo>
                  <a:close/>
                  <a:moveTo>
                    <a:pt x="1444898" y="21590"/>
                  </a:moveTo>
                  <a:lnTo>
                    <a:pt x="1570628" y="146050"/>
                  </a:lnTo>
                  <a:lnTo>
                    <a:pt x="1695088" y="270510"/>
                  </a:lnTo>
                  <a:lnTo>
                    <a:pt x="1444898" y="270510"/>
                  </a:lnTo>
                  <a:lnTo>
                    <a:pt x="1444898" y="21590"/>
                  </a:lnTo>
                  <a:close/>
                  <a:moveTo>
                    <a:pt x="12700" y="1927836"/>
                  </a:moveTo>
                  <a:lnTo>
                    <a:pt x="12700" y="12700"/>
                  </a:lnTo>
                  <a:lnTo>
                    <a:pt x="1432198" y="12700"/>
                  </a:lnTo>
                  <a:lnTo>
                    <a:pt x="1432198" y="278130"/>
                  </a:lnTo>
                  <a:cubicBezTo>
                    <a:pt x="1432198" y="281940"/>
                    <a:pt x="1434738" y="284480"/>
                    <a:pt x="1438548" y="284480"/>
                  </a:cubicBezTo>
                  <a:lnTo>
                    <a:pt x="1703978" y="284480"/>
                  </a:lnTo>
                  <a:lnTo>
                    <a:pt x="1703978" y="1927836"/>
                  </a:lnTo>
                  <a:lnTo>
                    <a:pt x="12700" y="1927836"/>
                  </a:lnTo>
                  <a:close/>
                  <a:moveTo>
                    <a:pt x="1771288" y="1995146"/>
                  </a:moveTo>
                  <a:lnTo>
                    <a:pt x="92710" y="1995146"/>
                  </a:lnTo>
                  <a:lnTo>
                    <a:pt x="92710" y="1940536"/>
                  </a:lnTo>
                  <a:lnTo>
                    <a:pt x="1716678" y="1940536"/>
                  </a:lnTo>
                  <a:lnTo>
                    <a:pt x="1716678" y="293370"/>
                  </a:lnTo>
                  <a:lnTo>
                    <a:pt x="1771288" y="347980"/>
                  </a:lnTo>
                  <a:lnTo>
                    <a:pt x="1771288" y="1995146"/>
                  </a:lnTo>
                  <a:close/>
                </a:path>
              </a:pathLst>
            </a:custGeom>
            <a:solidFill>
              <a:srgbClr val="7783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5" name="Google Shape;155;p2"/>
          <p:cNvPicPr preferRelativeResize="0"/>
          <p:nvPr/>
        </p:nvPicPr>
        <p:blipFill rotWithShape="1">
          <a:blip r:embed="rId5">
            <a:alphaModFix/>
          </a:blip>
          <a:srcRect b="52073" l="15479" r="18912" t="2195"/>
          <a:stretch/>
        </p:blipFill>
        <p:spPr>
          <a:xfrm>
            <a:off x="11894820" y="1524053"/>
            <a:ext cx="3797727" cy="397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2"/>
          <p:cNvGrpSpPr/>
          <p:nvPr/>
        </p:nvGrpSpPr>
        <p:grpSpPr>
          <a:xfrm>
            <a:off x="15137239" y="1800965"/>
            <a:ext cx="1988046" cy="1605190"/>
            <a:chOff x="0" y="0"/>
            <a:chExt cx="2305042" cy="1861140"/>
          </a:xfrm>
        </p:grpSpPr>
        <p:sp>
          <p:nvSpPr>
            <p:cNvPr id="157" name="Google Shape;157;p2"/>
            <p:cNvSpPr/>
            <p:nvPr/>
          </p:nvSpPr>
          <p:spPr>
            <a:xfrm>
              <a:off x="92710" y="293370"/>
              <a:ext cx="2199632" cy="1555070"/>
            </a:xfrm>
            <a:custGeom>
              <a:rect b="b" l="l" r="r" t="t"/>
              <a:pathLst>
                <a:path extrusionOk="0" h="1555070" w="2199632">
                  <a:moveTo>
                    <a:pt x="0" y="1500460"/>
                  </a:moveTo>
                  <a:lnTo>
                    <a:pt x="0" y="1555070"/>
                  </a:lnTo>
                  <a:lnTo>
                    <a:pt x="2199632" y="1555070"/>
                  </a:lnTo>
                  <a:lnTo>
                    <a:pt x="2199632" y="54610"/>
                  </a:lnTo>
                  <a:lnTo>
                    <a:pt x="2145022" y="0"/>
                  </a:lnTo>
                  <a:lnTo>
                    <a:pt x="2145022" y="1500460"/>
                  </a:lnTo>
                  <a:close/>
                </a:path>
              </a:pathLst>
            </a:custGeom>
            <a:solidFill>
              <a:srgbClr val="9AA7B2"/>
            </a:solidFill>
            <a:ln>
              <a:noFill/>
            </a:ln>
          </p:spPr>
        </p:sp>
        <p:sp>
          <p:nvSpPr>
            <p:cNvPr id="158" name="Google Shape;158;p2"/>
            <p:cNvSpPr/>
            <p:nvPr/>
          </p:nvSpPr>
          <p:spPr>
            <a:xfrm>
              <a:off x="6350" y="11430"/>
              <a:ext cx="2225032" cy="1769700"/>
            </a:xfrm>
            <a:custGeom>
              <a:rect b="b" l="l" r="r" t="t"/>
              <a:pathLst>
                <a:path extrusionOk="0" h="1769700" w="2225032">
                  <a:moveTo>
                    <a:pt x="1954522" y="0"/>
                  </a:moveTo>
                  <a:lnTo>
                    <a:pt x="0" y="1270"/>
                  </a:lnTo>
                  <a:lnTo>
                    <a:pt x="0" y="1769700"/>
                  </a:lnTo>
                  <a:lnTo>
                    <a:pt x="2223762" y="1769700"/>
                  </a:lnTo>
                  <a:lnTo>
                    <a:pt x="2225032" y="266700"/>
                  </a:lnTo>
                  <a:close/>
                </a:path>
              </a:pathLst>
            </a:custGeom>
            <a:solidFill>
              <a:srgbClr val="EAD0E1"/>
            </a:solidFill>
            <a:ln>
              <a:noFill/>
            </a:ln>
          </p:spPr>
        </p:sp>
        <p:sp>
          <p:nvSpPr>
            <p:cNvPr id="159" name="Google Shape;159;p2"/>
            <p:cNvSpPr/>
            <p:nvPr/>
          </p:nvSpPr>
          <p:spPr>
            <a:xfrm>
              <a:off x="0" y="0"/>
              <a:ext cx="2305042" cy="1861140"/>
            </a:xfrm>
            <a:custGeom>
              <a:rect b="b" l="l" r="r" t="t"/>
              <a:pathLst>
                <a:path extrusionOk="0" h="1861140" w="2305042">
                  <a:moveTo>
                    <a:pt x="2237732" y="275590"/>
                  </a:moveTo>
                  <a:lnTo>
                    <a:pt x="2237732" y="275590"/>
                  </a:lnTo>
                  <a:lnTo>
                    <a:pt x="2236462" y="274320"/>
                  </a:lnTo>
                  <a:lnTo>
                    <a:pt x="2100572" y="138430"/>
                  </a:lnTo>
                  <a:lnTo>
                    <a:pt x="2033262" y="71120"/>
                  </a:lnTo>
                  <a:lnTo>
                    <a:pt x="1962142" y="0"/>
                  </a:lnTo>
                  <a:lnTo>
                    <a:pt x="0" y="0"/>
                  </a:lnTo>
                  <a:lnTo>
                    <a:pt x="0" y="1793830"/>
                  </a:lnTo>
                  <a:lnTo>
                    <a:pt x="80010" y="1793830"/>
                  </a:lnTo>
                  <a:lnTo>
                    <a:pt x="80010" y="1861140"/>
                  </a:lnTo>
                  <a:lnTo>
                    <a:pt x="2305042" y="1861140"/>
                  </a:lnTo>
                  <a:lnTo>
                    <a:pt x="2305042" y="342900"/>
                  </a:lnTo>
                  <a:lnTo>
                    <a:pt x="2237732" y="275590"/>
                  </a:lnTo>
                  <a:close/>
                  <a:moveTo>
                    <a:pt x="1965952" y="21590"/>
                  </a:moveTo>
                  <a:lnTo>
                    <a:pt x="2091682" y="146050"/>
                  </a:lnTo>
                  <a:lnTo>
                    <a:pt x="2216142" y="270510"/>
                  </a:lnTo>
                  <a:lnTo>
                    <a:pt x="1965952" y="270510"/>
                  </a:lnTo>
                  <a:lnTo>
                    <a:pt x="1965952" y="21590"/>
                  </a:lnTo>
                  <a:close/>
                  <a:moveTo>
                    <a:pt x="12700" y="1781130"/>
                  </a:moveTo>
                  <a:lnTo>
                    <a:pt x="12700" y="12700"/>
                  </a:lnTo>
                  <a:lnTo>
                    <a:pt x="1953252" y="12700"/>
                  </a:lnTo>
                  <a:lnTo>
                    <a:pt x="1953252" y="278130"/>
                  </a:lnTo>
                  <a:cubicBezTo>
                    <a:pt x="1953252" y="281940"/>
                    <a:pt x="1955792" y="284480"/>
                    <a:pt x="1959602" y="284480"/>
                  </a:cubicBezTo>
                  <a:lnTo>
                    <a:pt x="2225032" y="284480"/>
                  </a:lnTo>
                  <a:lnTo>
                    <a:pt x="2225032" y="1781130"/>
                  </a:lnTo>
                  <a:lnTo>
                    <a:pt x="12700" y="1781130"/>
                  </a:lnTo>
                  <a:close/>
                  <a:moveTo>
                    <a:pt x="2292342" y="1848440"/>
                  </a:moveTo>
                  <a:lnTo>
                    <a:pt x="92710" y="1848440"/>
                  </a:lnTo>
                  <a:lnTo>
                    <a:pt x="92710" y="1793830"/>
                  </a:lnTo>
                  <a:lnTo>
                    <a:pt x="2237732" y="1793830"/>
                  </a:lnTo>
                  <a:lnTo>
                    <a:pt x="2237732" y="293370"/>
                  </a:lnTo>
                  <a:lnTo>
                    <a:pt x="2292342" y="347980"/>
                  </a:lnTo>
                  <a:lnTo>
                    <a:pt x="2292342" y="1848440"/>
                  </a:lnTo>
                  <a:close/>
                </a:path>
              </a:pathLst>
            </a:custGeom>
            <a:solidFill>
              <a:srgbClr val="7783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0" name="Google Shape;160;p2"/>
          <p:cNvPicPr preferRelativeResize="0"/>
          <p:nvPr/>
        </p:nvPicPr>
        <p:blipFill rotWithShape="1">
          <a:blip r:embed="rId6">
            <a:alphaModFix/>
          </a:blip>
          <a:srcRect b="52050" l="23021" r="25131" t="11841"/>
          <a:stretch/>
        </p:blipFill>
        <p:spPr>
          <a:xfrm>
            <a:off x="2113740" y="5815680"/>
            <a:ext cx="3795982" cy="3965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"/>
          <p:cNvGrpSpPr/>
          <p:nvPr/>
        </p:nvGrpSpPr>
        <p:grpSpPr>
          <a:xfrm>
            <a:off x="1075708" y="8242039"/>
            <a:ext cx="1673498" cy="1773130"/>
            <a:chOff x="0" y="0"/>
            <a:chExt cx="1940339" cy="2055857"/>
          </a:xfrm>
        </p:grpSpPr>
        <p:sp>
          <p:nvSpPr>
            <p:cNvPr id="162" name="Google Shape;162;p2"/>
            <p:cNvSpPr/>
            <p:nvPr/>
          </p:nvSpPr>
          <p:spPr>
            <a:xfrm>
              <a:off x="92710" y="293370"/>
              <a:ext cx="1834929" cy="1749787"/>
            </a:xfrm>
            <a:custGeom>
              <a:rect b="b" l="l" r="r" t="t"/>
              <a:pathLst>
                <a:path extrusionOk="0" h="1749787" w="1834929">
                  <a:moveTo>
                    <a:pt x="0" y="1695177"/>
                  </a:moveTo>
                  <a:lnTo>
                    <a:pt x="0" y="1749787"/>
                  </a:lnTo>
                  <a:lnTo>
                    <a:pt x="1834929" y="1749787"/>
                  </a:lnTo>
                  <a:lnTo>
                    <a:pt x="1834929" y="54610"/>
                  </a:lnTo>
                  <a:lnTo>
                    <a:pt x="1780319" y="0"/>
                  </a:lnTo>
                  <a:lnTo>
                    <a:pt x="1780319" y="1695177"/>
                  </a:lnTo>
                  <a:close/>
                </a:path>
              </a:pathLst>
            </a:custGeom>
            <a:solidFill>
              <a:srgbClr val="9AA7B2"/>
            </a:solidFill>
            <a:ln>
              <a:noFill/>
            </a:ln>
          </p:spPr>
        </p:sp>
        <p:sp>
          <p:nvSpPr>
            <p:cNvPr id="163" name="Google Shape;163;p2"/>
            <p:cNvSpPr/>
            <p:nvPr/>
          </p:nvSpPr>
          <p:spPr>
            <a:xfrm>
              <a:off x="6350" y="11430"/>
              <a:ext cx="1860329" cy="1964417"/>
            </a:xfrm>
            <a:custGeom>
              <a:rect b="b" l="l" r="r" t="t"/>
              <a:pathLst>
                <a:path extrusionOk="0" h="1964417" w="1860329">
                  <a:moveTo>
                    <a:pt x="1589819" y="0"/>
                  </a:moveTo>
                  <a:lnTo>
                    <a:pt x="0" y="1270"/>
                  </a:lnTo>
                  <a:lnTo>
                    <a:pt x="0" y="1964417"/>
                  </a:lnTo>
                  <a:lnTo>
                    <a:pt x="1859059" y="1964417"/>
                  </a:lnTo>
                  <a:lnTo>
                    <a:pt x="1860329" y="266700"/>
                  </a:lnTo>
                  <a:close/>
                </a:path>
              </a:pathLst>
            </a:custGeom>
            <a:solidFill>
              <a:srgbClr val="DED7FF"/>
            </a:solidFill>
            <a:ln>
              <a:noFill/>
            </a:ln>
          </p:spPr>
        </p:sp>
        <p:sp>
          <p:nvSpPr>
            <p:cNvPr id="164" name="Google Shape;164;p2"/>
            <p:cNvSpPr/>
            <p:nvPr/>
          </p:nvSpPr>
          <p:spPr>
            <a:xfrm>
              <a:off x="0" y="0"/>
              <a:ext cx="1940339" cy="2055857"/>
            </a:xfrm>
            <a:custGeom>
              <a:rect b="b" l="l" r="r" t="t"/>
              <a:pathLst>
                <a:path extrusionOk="0" h="2055857" w="1940339">
                  <a:moveTo>
                    <a:pt x="1873029" y="275590"/>
                  </a:moveTo>
                  <a:lnTo>
                    <a:pt x="1873029" y="275590"/>
                  </a:lnTo>
                  <a:lnTo>
                    <a:pt x="1871759" y="274320"/>
                  </a:lnTo>
                  <a:lnTo>
                    <a:pt x="1735869" y="138430"/>
                  </a:lnTo>
                  <a:lnTo>
                    <a:pt x="1668559" y="71120"/>
                  </a:lnTo>
                  <a:lnTo>
                    <a:pt x="1597439" y="0"/>
                  </a:lnTo>
                  <a:lnTo>
                    <a:pt x="0" y="0"/>
                  </a:lnTo>
                  <a:lnTo>
                    <a:pt x="0" y="1988547"/>
                  </a:lnTo>
                  <a:lnTo>
                    <a:pt x="80010" y="1988547"/>
                  </a:lnTo>
                  <a:lnTo>
                    <a:pt x="80010" y="2055857"/>
                  </a:lnTo>
                  <a:lnTo>
                    <a:pt x="1940339" y="2055857"/>
                  </a:lnTo>
                  <a:lnTo>
                    <a:pt x="1940339" y="342900"/>
                  </a:lnTo>
                  <a:lnTo>
                    <a:pt x="1873029" y="275590"/>
                  </a:lnTo>
                  <a:close/>
                  <a:moveTo>
                    <a:pt x="1601249" y="21590"/>
                  </a:moveTo>
                  <a:lnTo>
                    <a:pt x="1726979" y="146050"/>
                  </a:lnTo>
                  <a:lnTo>
                    <a:pt x="1851439" y="270510"/>
                  </a:lnTo>
                  <a:lnTo>
                    <a:pt x="1601249" y="270510"/>
                  </a:lnTo>
                  <a:lnTo>
                    <a:pt x="1601249" y="21590"/>
                  </a:lnTo>
                  <a:close/>
                  <a:moveTo>
                    <a:pt x="12700" y="1975847"/>
                  </a:moveTo>
                  <a:lnTo>
                    <a:pt x="12700" y="12700"/>
                  </a:lnTo>
                  <a:lnTo>
                    <a:pt x="1588549" y="12700"/>
                  </a:lnTo>
                  <a:lnTo>
                    <a:pt x="1588549" y="278130"/>
                  </a:lnTo>
                  <a:cubicBezTo>
                    <a:pt x="1588549" y="281940"/>
                    <a:pt x="1591089" y="284480"/>
                    <a:pt x="1594899" y="284480"/>
                  </a:cubicBezTo>
                  <a:lnTo>
                    <a:pt x="1860329" y="284480"/>
                  </a:lnTo>
                  <a:lnTo>
                    <a:pt x="1860329" y="1975847"/>
                  </a:lnTo>
                  <a:lnTo>
                    <a:pt x="12700" y="1975847"/>
                  </a:lnTo>
                  <a:close/>
                  <a:moveTo>
                    <a:pt x="1927639" y="2043157"/>
                  </a:moveTo>
                  <a:lnTo>
                    <a:pt x="92710" y="2043157"/>
                  </a:lnTo>
                  <a:lnTo>
                    <a:pt x="92710" y="1988547"/>
                  </a:lnTo>
                  <a:lnTo>
                    <a:pt x="1873029" y="1988547"/>
                  </a:lnTo>
                  <a:lnTo>
                    <a:pt x="1873029" y="293370"/>
                  </a:lnTo>
                  <a:lnTo>
                    <a:pt x="1927639" y="347980"/>
                  </a:lnTo>
                  <a:lnTo>
                    <a:pt x="1927639" y="2043157"/>
                  </a:lnTo>
                  <a:close/>
                </a:path>
              </a:pathLst>
            </a:custGeom>
            <a:solidFill>
              <a:srgbClr val="7783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2"/>
          <p:cNvSpPr txBox="1"/>
          <p:nvPr/>
        </p:nvSpPr>
        <p:spPr>
          <a:xfrm>
            <a:off x="1160821" y="8542686"/>
            <a:ext cx="1403406" cy="109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дизайнер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Дёмина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Анастасия</a:t>
            </a:r>
            <a:endParaRPr/>
          </a:p>
        </p:txBody>
      </p:sp>
      <p:grpSp>
        <p:nvGrpSpPr>
          <p:cNvPr id="166" name="Google Shape;166;p2"/>
          <p:cNvGrpSpPr/>
          <p:nvPr/>
        </p:nvGrpSpPr>
        <p:grpSpPr>
          <a:xfrm>
            <a:off x="1028700" y="3981021"/>
            <a:ext cx="2067842" cy="1711871"/>
            <a:chOff x="0" y="0"/>
            <a:chExt cx="2397561" cy="1984831"/>
          </a:xfrm>
        </p:grpSpPr>
        <p:sp>
          <p:nvSpPr>
            <p:cNvPr id="167" name="Google Shape;167;p2"/>
            <p:cNvSpPr/>
            <p:nvPr/>
          </p:nvSpPr>
          <p:spPr>
            <a:xfrm>
              <a:off x="92710" y="293370"/>
              <a:ext cx="2292151" cy="1678761"/>
            </a:xfrm>
            <a:custGeom>
              <a:rect b="b" l="l" r="r" t="t"/>
              <a:pathLst>
                <a:path extrusionOk="0" h="1678761" w="2292151">
                  <a:moveTo>
                    <a:pt x="0" y="1624151"/>
                  </a:moveTo>
                  <a:lnTo>
                    <a:pt x="0" y="1678761"/>
                  </a:lnTo>
                  <a:lnTo>
                    <a:pt x="2292151" y="1678761"/>
                  </a:lnTo>
                  <a:lnTo>
                    <a:pt x="2292151" y="54610"/>
                  </a:lnTo>
                  <a:lnTo>
                    <a:pt x="2237541" y="0"/>
                  </a:lnTo>
                  <a:lnTo>
                    <a:pt x="2237541" y="1624151"/>
                  </a:lnTo>
                  <a:close/>
                </a:path>
              </a:pathLst>
            </a:custGeom>
            <a:solidFill>
              <a:srgbClr val="9AA7B2"/>
            </a:solidFill>
            <a:ln>
              <a:noFill/>
            </a:ln>
          </p:spPr>
        </p:sp>
        <p:sp>
          <p:nvSpPr>
            <p:cNvPr id="168" name="Google Shape;168;p2"/>
            <p:cNvSpPr/>
            <p:nvPr/>
          </p:nvSpPr>
          <p:spPr>
            <a:xfrm>
              <a:off x="6350" y="11430"/>
              <a:ext cx="2317551" cy="1893391"/>
            </a:xfrm>
            <a:custGeom>
              <a:rect b="b" l="l" r="r" t="t"/>
              <a:pathLst>
                <a:path extrusionOk="0" h="1893391" w="2317551">
                  <a:moveTo>
                    <a:pt x="2047041" y="0"/>
                  </a:moveTo>
                  <a:lnTo>
                    <a:pt x="0" y="1270"/>
                  </a:lnTo>
                  <a:lnTo>
                    <a:pt x="0" y="1893391"/>
                  </a:lnTo>
                  <a:lnTo>
                    <a:pt x="2316281" y="1893391"/>
                  </a:lnTo>
                  <a:lnTo>
                    <a:pt x="2317551" y="266700"/>
                  </a:lnTo>
                  <a:close/>
                </a:path>
              </a:pathLst>
            </a:custGeom>
            <a:solidFill>
              <a:srgbClr val="E3E5FF"/>
            </a:solidFill>
            <a:ln>
              <a:noFill/>
            </a:ln>
          </p:spPr>
        </p:sp>
        <p:sp>
          <p:nvSpPr>
            <p:cNvPr id="169" name="Google Shape;169;p2"/>
            <p:cNvSpPr/>
            <p:nvPr/>
          </p:nvSpPr>
          <p:spPr>
            <a:xfrm>
              <a:off x="0" y="0"/>
              <a:ext cx="2397561" cy="1984831"/>
            </a:xfrm>
            <a:custGeom>
              <a:rect b="b" l="l" r="r" t="t"/>
              <a:pathLst>
                <a:path extrusionOk="0" h="1984831" w="2397561">
                  <a:moveTo>
                    <a:pt x="2330251" y="275590"/>
                  </a:moveTo>
                  <a:lnTo>
                    <a:pt x="2330251" y="275590"/>
                  </a:lnTo>
                  <a:lnTo>
                    <a:pt x="2328981" y="274320"/>
                  </a:lnTo>
                  <a:lnTo>
                    <a:pt x="2193091" y="138430"/>
                  </a:lnTo>
                  <a:lnTo>
                    <a:pt x="2125781" y="71120"/>
                  </a:lnTo>
                  <a:lnTo>
                    <a:pt x="2054661" y="0"/>
                  </a:lnTo>
                  <a:lnTo>
                    <a:pt x="0" y="0"/>
                  </a:lnTo>
                  <a:lnTo>
                    <a:pt x="0" y="1917521"/>
                  </a:lnTo>
                  <a:lnTo>
                    <a:pt x="80010" y="1917521"/>
                  </a:lnTo>
                  <a:lnTo>
                    <a:pt x="80010" y="1984831"/>
                  </a:lnTo>
                  <a:lnTo>
                    <a:pt x="2397561" y="1984831"/>
                  </a:lnTo>
                  <a:lnTo>
                    <a:pt x="2397561" y="342900"/>
                  </a:lnTo>
                  <a:lnTo>
                    <a:pt x="2330251" y="275590"/>
                  </a:lnTo>
                  <a:close/>
                  <a:moveTo>
                    <a:pt x="2058471" y="21590"/>
                  </a:moveTo>
                  <a:lnTo>
                    <a:pt x="2184201" y="146050"/>
                  </a:lnTo>
                  <a:lnTo>
                    <a:pt x="2308661" y="270510"/>
                  </a:lnTo>
                  <a:lnTo>
                    <a:pt x="2058471" y="270510"/>
                  </a:lnTo>
                  <a:lnTo>
                    <a:pt x="2058471" y="21590"/>
                  </a:lnTo>
                  <a:close/>
                  <a:moveTo>
                    <a:pt x="12700" y="1904821"/>
                  </a:moveTo>
                  <a:lnTo>
                    <a:pt x="12700" y="12700"/>
                  </a:lnTo>
                  <a:lnTo>
                    <a:pt x="2045771" y="12700"/>
                  </a:lnTo>
                  <a:lnTo>
                    <a:pt x="2045771" y="278130"/>
                  </a:lnTo>
                  <a:cubicBezTo>
                    <a:pt x="2045771" y="281940"/>
                    <a:pt x="2048311" y="284480"/>
                    <a:pt x="2052121" y="284480"/>
                  </a:cubicBezTo>
                  <a:lnTo>
                    <a:pt x="2317551" y="284480"/>
                  </a:lnTo>
                  <a:lnTo>
                    <a:pt x="2317551" y="1904821"/>
                  </a:lnTo>
                  <a:lnTo>
                    <a:pt x="12700" y="1904821"/>
                  </a:lnTo>
                  <a:close/>
                  <a:moveTo>
                    <a:pt x="2384861" y="1972131"/>
                  </a:moveTo>
                  <a:lnTo>
                    <a:pt x="92710" y="1972131"/>
                  </a:lnTo>
                  <a:lnTo>
                    <a:pt x="92710" y="1917521"/>
                  </a:lnTo>
                  <a:lnTo>
                    <a:pt x="2330251" y="1917521"/>
                  </a:lnTo>
                  <a:lnTo>
                    <a:pt x="2330251" y="293370"/>
                  </a:lnTo>
                  <a:lnTo>
                    <a:pt x="2384861" y="347980"/>
                  </a:lnTo>
                  <a:lnTo>
                    <a:pt x="2384861" y="1972131"/>
                  </a:lnTo>
                  <a:close/>
                </a:path>
              </a:pathLst>
            </a:custGeom>
            <a:solidFill>
              <a:srgbClr val="7783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0" name="Google Shape;170;p2"/>
          <p:cNvPicPr preferRelativeResize="0"/>
          <p:nvPr/>
        </p:nvPicPr>
        <p:blipFill rotWithShape="1">
          <a:blip r:embed="rId7">
            <a:alphaModFix/>
          </a:blip>
          <a:srcRect b="0" l="0" r="0" t="342"/>
          <a:stretch/>
        </p:blipFill>
        <p:spPr>
          <a:xfrm>
            <a:off x="3052050" y="1697476"/>
            <a:ext cx="2857672" cy="379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"/>
          <p:cNvPicPr preferRelativeResize="0"/>
          <p:nvPr/>
        </p:nvPicPr>
        <p:blipFill rotWithShape="1">
          <a:blip r:embed="rId8">
            <a:alphaModFix/>
          </a:blip>
          <a:srcRect b="36847" l="20615" r="60110" t="32953"/>
          <a:stretch/>
        </p:blipFill>
        <p:spPr>
          <a:xfrm>
            <a:off x="11894820" y="5815680"/>
            <a:ext cx="3797727" cy="3965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2"/>
          <p:cNvGrpSpPr/>
          <p:nvPr/>
        </p:nvGrpSpPr>
        <p:grpSpPr>
          <a:xfrm>
            <a:off x="15196291" y="7339816"/>
            <a:ext cx="2102769" cy="2017807"/>
            <a:chOff x="0" y="0"/>
            <a:chExt cx="2438058" cy="2339549"/>
          </a:xfrm>
        </p:grpSpPr>
        <p:sp>
          <p:nvSpPr>
            <p:cNvPr id="173" name="Google Shape;173;p2"/>
            <p:cNvSpPr/>
            <p:nvPr/>
          </p:nvSpPr>
          <p:spPr>
            <a:xfrm>
              <a:off x="92710" y="293370"/>
              <a:ext cx="2332648" cy="2033479"/>
            </a:xfrm>
            <a:custGeom>
              <a:rect b="b" l="l" r="r" t="t"/>
              <a:pathLst>
                <a:path extrusionOk="0" h="2033479" w="2332648">
                  <a:moveTo>
                    <a:pt x="0" y="1978869"/>
                  </a:moveTo>
                  <a:lnTo>
                    <a:pt x="0" y="2033479"/>
                  </a:lnTo>
                  <a:lnTo>
                    <a:pt x="2332648" y="2033479"/>
                  </a:lnTo>
                  <a:lnTo>
                    <a:pt x="2332648" y="54610"/>
                  </a:lnTo>
                  <a:lnTo>
                    <a:pt x="2278038" y="0"/>
                  </a:lnTo>
                  <a:lnTo>
                    <a:pt x="2278038" y="1978869"/>
                  </a:lnTo>
                  <a:close/>
                </a:path>
              </a:pathLst>
            </a:custGeom>
            <a:solidFill>
              <a:srgbClr val="9AA7B2"/>
            </a:solidFill>
            <a:ln>
              <a:noFill/>
            </a:ln>
          </p:spPr>
        </p:sp>
        <p:sp>
          <p:nvSpPr>
            <p:cNvPr id="174" name="Google Shape;174;p2"/>
            <p:cNvSpPr/>
            <p:nvPr/>
          </p:nvSpPr>
          <p:spPr>
            <a:xfrm>
              <a:off x="6350" y="11430"/>
              <a:ext cx="2358048" cy="2248109"/>
            </a:xfrm>
            <a:custGeom>
              <a:rect b="b" l="l" r="r" t="t"/>
              <a:pathLst>
                <a:path extrusionOk="0" h="2248109" w="2358048">
                  <a:moveTo>
                    <a:pt x="2087538" y="0"/>
                  </a:moveTo>
                  <a:lnTo>
                    <a:pt x="0" y="1270"/>
                  </a:lnTo>
                  <a:lnTo>
                    <a:pt x="0" y="2248109"/>
                  </a:lnTo>
                  <a:lnTo>
                    <a:pt x="2356778" y="2248109"/>
                  </a:lnTo>
                  <a:lnTo>
                    <a:pt x="2358048" y="266700"/>
                  </a:lnTo>
                  <a:close/>
                </a:path>
              </a:pathLst>
            </a:custGeom>
            <a:solidFill>
              <a:srgbClr val="DED7FF"/>
            </a:solidFill>
            <a:ln>
              <a:noFill/>
            </a:ln>
          </p:spPr>
        </p:sp>
        <p:sp>
          <p:nvSpPr>
            <p:cNvPr id="175" name="Google Shape;175;p2"/>
            <p:cNvSpPr/>
            <p:nvPr/>
          </p:nvSpPr>
          <p:spPr>
            <a:xfrm>
              <a:off x="0" y="0"/>
              <a:ext cx="2438058" cy="2339549"/>
            </a:xfrm>
            <a:custGeom>
              <a:rect b="b" l="l" r="r" t="t"/>
              <a:pathLst>
                <a:path extrusionOk="0" h="2339549" w="2438058">
                  <a:moveTo>
                    <a:pt x="2370748" y="275590"/>
                  </a:moveTo>
                  <a:lnTo>
                    <a:pt x="2370748" y="275590"/>
                  </a:lnTo>
                  <a:lnTo>
                    <a:pt x="2369478" y="274320"/>
                  </a:lnTo>
                  <a:lnTo>
                    <a:pt x="2233588" y="138430"/>
                  </a:lnTo>
                  <a:lnTo>
                    <a:pt x="2166278" y="71120"/>
                  </a:lnTo>
                  <a:lnTo>
                    <a:pt x="2095158" y="0"/>
                  </a:lnTo>
                  <a:lnTo>
                    <a:pt x="0" y="0"/>
                  </a:lnTo>
                  <a:lnTo>
                    <a:pt x="0" y="2272239"/>
                  </a:lnTo>
                  <a:lnTo>
                    <a:pt x="80010" y="2272239"/>
                  </a:lnTo>
                  <a:lnTo>
                    <a:pt x="80010" y="2339549"/>
                  </a:lnTo>
                  <a:lnTo>
                    <a:pt x="2438058" y="2339549"/>
                  </a:lnTo>
                  <a:lnTo>
                    <a:pt x="2438058" y="342900"/>
                  </a:lnTo>
                  <a:lnTo>
                    <a:pt x="2370748" y="275590"/>
                  </a:lnTo>
                  <a:close/>
                  <a:moveTo>
                    <a:pt x="2098968" y="21590"/>
                  </a:moveTo>
                  <a:lnTo>
                    <a:pt x="2224698" y="146050"/>
                  </a:lnTo>
                  <a:lnTo>
                    <a:pt x="2349158" y="270510"/>
                  </a:lnTo>
                  <a:lnTo>
                    <a:pt x="2098968" y="270510"/>
                  </a:lnTo>
                  <a:lnTo>
                    <a:pt x="2098968" y="21590"/>
                  </a:lnTo>
                  <a:close/>
                  <a:moveTo>
                    <a:pt x="12700" y="2259539"/>
                  </a:moveTo>
                  <a:lnTo>
                    <a:pt x="12700" y="12700"/>
                  </a:lnTo>
                  <a:lnTo>
                    <a:pt x="2086268" y="12700"/>
                  </a:lnTo>
                  <a:lnTo>
                    <a:pt x="2086268" y="278130"/>
                  </a:lnTo>
                  <a:cubicBezTo>
                    <a:pt x="2086268" y="281940"/>
                    <a:pt x="2088808" y="284480"/>
                    <a:pt x="2092618" y="284480"/>
                  </a:cubicBezTo>
                  <a:lnTo>
                    <a:pt x="2358048" y="284480"/>
                  </a:lnTo>
                  <a:lnTo>
                    <a:pt x="2358048" y="2259539"/>
                  </a:lnTo>
                  <a:lnTo>
                    <a:pt x="12700" y="2259539"/>
                  </a:lnTo>
                  <a:close/>
                  <a:moveTo>
                    <a:pt x="2425358" y="2326849"/>
                  </a:moveTo>
                  <a:lnTo>
                    <a:pt x="92710" y="2326849"/>
                  </a:lnTo>
                  <a:lnTo>
                    <a:pt x="92710" y="2272239"/>
                  </a:lnTo>
                  <a:lnTo>
                    <a:pt x="2370748" y="2272239"/>
                  </a:lnTo>
                  <a:lnTo>
                    <a:pt x="2370748" y="293370"/>
                  </a:lnTo>
                  <a:lnTo>
                    <a:pt x="2425358" y="347980"/>
                  </a:lnTo>
                  <a:lnTo>
                    <a:pt x="2425358" y="2326849"/>
                  </a:lnTo>
                  <a:close/>
                </a:path>
              </a:pathLst>
            </a:custGeom>
            <a:solidFill>
              <a:srgbClr val="7783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"/>
          <p:cNvSpPr txBox="1"/>
          <p:nvPr/>
        </p:nvSpPr>
        <p:spPr>
          <a:xfrm>
            <a:off x="15357263" y="7612812"/>
            <a:ext cx="1701103" cy="147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аналитик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 сценарист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Заворохин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Михаил</a:t>
            </a:r>
            <a:endParaRPr/>
          </a:p>
        </p:txBody>
      </p:sp>
      <p:sp>
        <p:nvSpPr>
          <p:cNvPr id="177" name="Google Shape;177;p2"/>
          <p:cNvSpPr txBox="1"/>
          <p:nvPr/>
        </p:nvSpPr>
        <p:spPr>
          <a:xfrm>
            <a:off x="1160821" y="4321582"/>
            <a:ext cx="1701103" cy="109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разработчик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Чертолин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Никита</a:t>
            </a:r>
            <a:endParaRPr/>
          </a:p>
        </p:txBody>
      </p:sp>
      <p:sp>
        <p:nvSpPr>
          <p:cNvPr id="178" name="Google Shape;178;p2"/>
          <p:cNvSpPr txBox="1"/>
          <p:nvPr/>
        </p:nvSpPr>
        <p:spPr>
          <a:xfrm>
            <a:off x="15263211" y="2076028"/>
            <a:ext cx="1701103" cy="109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разработчик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Никита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Устинов</a:t>
            </a:r>
            <a:endParaRPr/>
          </a:p>
        </p:txBody>
      </p:sp>
      <p:sp>
        <p:nvSpPr>
          <p:cNvPr id="179" name="Google Shape;179;p2"/>
          <p:cNvSpPr txBox="1"/>
          <p:nvPr/>
        </p:nvSpPr>
        <p:spPr>
          <a:xfrm>
            <a:off x="6521218" y="7249390"/>
            <a:ext cx="1072630" cy="109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тимлид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Дубских</a:t>
            </a:r>
            <a:endParaRPr/>
          </a:p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9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Семён</a:t>
            </a:r>
            <a:endParaRPr/>
          </a:p>
        </p:txBody>
      </p:sp>
      <p:sp>
        <p:nvSpPr>
          <p:cNvPr id="180" name="Google Shape;180;p2"/>
          <p:cNvSpPr txBox="1"/>
          <p:nvPr/>
        </p:nvSpPr>
        <p:spPr>
          <a:xfrm>
            <a:off x="5492252" y="264559"/>
            <a:ext cx="7181414" cy="764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000000"/>
                </a:solidFill>
                <a:latin typeface="Jura"/>
                <a:ea typeface="Jura"/>
                <a:cs typeface="Jura"/>
                <a:sym typeface="Jura"/>
              </a:rPr>
              <a:t>Наша команда</a:t>
            </a:r>
            <a:endParaRPr/>
          </a:p>
        </p:txBody>
      </p:sp>
      <p:sp>
        <p:nvSpPr>
          <p:cNvPr id="181" name="Google Shape;181;p2"/>
          <p:cNvSpPr txBox="1"/>
          <p:nvPr/>
        </p:nvSpPr>
        <p:spPr>
          <a:xfrm>
            <a:off x="17494701" y="42236"/>
            <a:ext cx="307966" cy="72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187" name="Google Shape;187;p3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8" name="Google Shape;188;p3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189" name="Google Shape;189;p3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190" name="Google Shape;190;p3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191" name="Google Shape;191;p3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192" name="Google Shape;192;p3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3" name="Google Shape;193;p3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94" name="Google Shape;194;p3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5" name="Google Shape;195;p3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6" name="Google Shape;196;p3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" name="Google Shape;197;p3"/>
          <p:cNvGrpSpPr/>
          <p:nvPr/>
        </p:nvGrpSpPr>
        <p:grpSpPr>
          <a:xfrm>
            <a:off x="5082046" y="881522"/>
            <a:ext cx="8123909" cy="7992321"/>
            <a:chOff x="0" y="0"/>
            <a:chExt cx="5380000" cy="5292857"/>
          </a:xfrm>
        </p:grpSpPr>
        <p:sp>
          <p:nvSpPr>
            <p:cNvPr id="198" name="Google Shape;198;p3"/>
            <p:cNvSpPr/>
            <p:nvPr/>
          </p:nvSpPr>
          <p:spPr>
            <a:xfrm>
              <a:off x="80010" y="80010"/>
              <a:ext cx="5287290" cy="5200147"/>
            </a:xfrm>
            <a:custGeom>
              <a:rect b="b" l="l" r="r" t="t"/>
              <a:pathLst>
                <a:path extrusionOk="0" h="5200147" w="5287290">
                  <a:moveTo>
                    <a:pt x="0" y="5145537"/>
                  </a:moveTo>
                  <a:lnTo>
                    <a:pt x="0" y="5200147"/>
                  </a:lnTo>
                  <a:lnTo>
                    <a:pt x="5287290" y="5200147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5145537"/>
                  </a:lnTo>
                  <a:close/>
                </a:path>
              </a:pathLst>
            </a:custGeom>
            <a:solidFill>
              <a:srgbClr val="A1EFE7"/>
            </a:solidFill>
            <a:ln>
              <a:noFill/>
            </a:ln>
          </p:spPr>
        </p:sp>
        <p:sp>
          <p:nvSpPr>
            <p:cNvPr id="199" name="Google Shape;199;p3"/>
            <p:cNvSpPr/>
            <p:nvPr/>
          </p:nvSpPr>
          <p:spPr>
            <a:xfrm>
              <a:off x="67310" y="67310"/>
              <a:ext cx="5312690" cy="5225547"/>
            </a:xfrm>
            <a:custGeom>
              <a:rect b="b" l="l" r="r" t="t"/>
              <a:pathLst>
                <a:path extrusionOk="0" h="5225547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5212847"/>
                  </a:lnTo>
                  <a:lnTo>
                    <a:pt x="12700" y="5212847"/>
                  </a:lnTo>
                  <a:lnTo>
                    <a:pt x="12700" y="5158237"/>
                  </a:lnTo>
                  <a:lnTo>
                    <a:pt x="0" y="5158237"/>
                  </a:lnTo>
                  <a:lnTo>
                    <a:pt x="0" y="5225547"/>
                  </a:lnTo>
                  <a:lnTo>
                    <a:pt x="5312690" y="5225547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0" name="Google Shape;200;p3"/>
            <p:cNvSpPr/>
            <p:nvPr/>
          </p:nvSpPr>
          <p:spPr>
            <a:xfrm>
              <a:off x="12700" y="12700"/>
              <a:ext cx="5287290" cy="5200147"/>
            </a:xfrm>
            <a:custGeom>
              <a:rect b="b" l="l" r="r" t="t"/>
              <a:pathLst>
                <a:path extrusionOk="0" h="5200147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5200147"/>
                  </a:lnTo>
                  <a:lnTo>
                    <a:pt x="0" y="5200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1" name="Google Shape;201;p3"/>
            <p:cNvSpPr/>
            <p:nvPr/>
          </p:nvSpPr>
          <p:spPr>
            <a:xfrm>
              <a:off x="0" y="0"/>
              <a:ext cx="5312690" cy="5225547"/>
            </a:xfrm>
            <a:custGeom>
              <a:rect b="b" l="l" r="r" t="t"/>
              <a:pathLst>
                <a:path extrusionOk="0" h="5225547" w="5312690">
                  <a:moveTo>
                    <a:pt x="80010" y="5225547"/>
                  </a:moveTo>
                  <a:lnTo>
                    <a:pt x="5312690" y="5225547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5225547"/>
                  </a:lnTo>
                  <a:lnTo>
                    <a:pt x="67310" y="5225547"/>
                  </a:lnTo>
                  <a:lnTo>
                    <a:pt x="80010" y="5225547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5212847"/>
                  </a:lnTo>
                  <a:lnTo>
                    <a:pt x="12700" y="521284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202" name="Google Shape;202;p3"/>
          <p:cNvSpPr txBox="1"/>
          <p:nvPr/>
        </p:nvSpPr>
        <p:spPr>
          <a:xfrm>
            <a:off x="5573112" y="1504371"/>
            <a:ext cx="7181414" cy="1495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000000"/>
                </a:solidFill>
                <a:latin typeface="Jura"/>
                <a:ea typeface="Jura"/>
                <a:cs typeface="Jura"/>
                <a:sym typeface="Jura"/>
              </a:rPr>
              <a:t>Геймификация образования</a:t>
            </a:r>
            <a:endParaRPr/>
          </a:p>
        </p:txBody>
      </p:sp>
      <p:sp>
        <p:nvSpPr>
          <p:cNvPr id="203" name="Google Shape;203;p3"/>
          <p:cNvSpPr txBox="1"/>
          <p:nvPr/>
        </p:nvSpPr>
        <p:spPr>
          <a:xfrm>
            <a:off x="5808226" y="3903544"/>
            <a:ext cx="6711185" cy="4179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7030" lvl="1" marL="73405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Образование - важный процесс жизнедеятельности человека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99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7030" lvl="1" marL="73405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Char char="•"/>
            </a:pPr>
            <a:r>
              <a:rPr b="0" i="0" lang="en-US" sz="33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Система образования не успевает за прогрессом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99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17259300" y="0"/>
            <a:ext cx="778768" cy="94829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868BBD"/>
          </a:solidFill>
          <a:ln>
            <a:noFill/>
          </a:ln>
        </p:spPr>
      </p:sp>
      <p:sp>
        <p:nvSpPr>
          <p:cNvPr id="205" name="Google Shape;205;p3"/>
          <p:cNvSpPr txBox="1"/>
          <p:nvPr/>
        </p:nvSpPr>
        <p:spPr>
          <a:xfrm>
            <a:off x="17494701" y="75147"/>
            <a:ext cx="307966" cy="72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4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211" name="Google Shape;211;p4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2" name="Google Shape;212;p4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213" name="Google Shape;213;p4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214" name="Google Shape;214;p4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215" name="Google Shape;215;p4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216" name="Google Shape;216;p4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7" name="Google Shape;217;p4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18" name="Google Shape;218;p4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" name="Google Shape;219;p4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0" name="Google Shape;220;p4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1" name="Google Shape;221;p4"/>
          <p:cNvGrpSpPr/>
          <p:nvPr/>
        </p:nvGrpSpPr>
        <p:grpSpPr>
          <a:xfrm>
            <a:off x="2847792" y="413989"/>
            <a:ext cx="3899312" cy="1229422"/>
            <a:chOff x="0" y="0"/>
            <a:chExt cx="3030717" cy="955561"/>
          </a:xfrm>
        </p:grpSpPr>
        <p:sp>
          <p:nvSpPr>
            <p:cNvPr id="222" name="Google Shape;222;p4"/>
            <p:cNvSpPr/>
            <p:nvPr/>
          </p:nvSpPr>
          <p:spPr>
            <a:xfrm>
              <a:off x="80010" y="80010"/>
              <a:ext cx="2938007" cy="862851"/>
            </a:xfrm>
            <a:custGeom>
              <a:rect b="b" l="l" r="r" t="t"/>
              <a:pathLst>
                <a:path extrusionOk="0" h="862851" w="2938007">
                  <a:moveTo>
                    <a:pt x="0" y="808241"/>
                  </a:moveTo>
                  <a:lnTo>
                    <a:pt x="0" y="862851"/>
                  </a:lnTo>
                  <a:lnTo>
                    <a:pt x="2938007" y="862851"/>
                  </a:lnTo>
                  <a:lnTo>
                    <a:pt x="2938007" y="0"/>
                  </a:lnTo>
                  <a:lnTo>
                    <a:pt x="2883397" y="0"/>
                  </a:lnTo>
                  <a:lnTo>
                    <a:pt x="2883397" y="808241"/>
                  </a:lnTo>
                  <a:close/>
                </a:path>
              </a:pathLst>
            </a:custGeom>
            <a:solidFill>
              <a:srgbClr val="A1EFE7"/>
            </a:solidFill>
            <a:ln>
              <a:noFill/>
            </a:ln>
          </p:spPr>
        </p:sp>
        <p:sp>
          <p:nvSpPr>
            <p:cNvPr id="223" name="Google Shape;223;p4"/>
            <p:cNvSpPr/>
            <p:nvPr/>
          </p:nvSpPr>
          <p:spPr>
            <a:xfrm>
              <a:off x="67310" y="67310"/>
              <a:ext cx="2963407" cy="888251"/>
            </a:xfrm>
            <a:custGeom>
              <a:rect b="b" l="l" r="r" t="t"/>
              <a:pathLst>
                <a:path extrusionOk="0" h="888251" w="2963407">
                  <a:moveTo>
                    <a:pt x="2896097" y="0"/>
                  </a:moveTo>
                  <a:lnTo>
                    <a:pt x="2896097" y="12700"/>
                  </a:lnTo>
                  <a:lnTo>
                    <a:pt x="2950707" y="12700"/>
                  </a:lnTo>
                  <a:lnTo>
                    <a:pt x="2950707" y="875551"/>
                  </a:lnTo>
                  <a:lnTo>
                    <a:pt x="12700" y="875551"/>
                  </a:lnTo>
                  <a:lnTo>
                    <a:pt x="12700" y="820941"/>
                  </a:lnTo>
                  <a:lnTo>
                    <a:pt x="0" y="820941"/>
                  </a:lnTo>
                  <a:lnTo>
                    <a:pt x="0" y="888251"/>
                  </a:lnTo>
                  <a:lnTo>
                    <a:pt x="2963407" y="888251"/>
                  </a:lnTo>
                  <a:lnTo>
                    <a:pt x="29634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24" name="Google Shape;224;p4"/>
            <p:cNvSpPr/>
            <p:nvPr/>
          </p:nvSpPr>
          <p:spPr>
            <a:xfrm>
              <a:off x="12700" y="12700"/>
              <a:ext cx="2938007" cy="862851"/>
            </a:xfrm>
            <a:custGeom>
              <a:rect b="b" l="l" r="r" t="t"/>
              <a:pathLst>
                <a:path extrusionOk="0" h="862851" w="2938007">
                  <a:moveTo>
                    <a:pt x="0" y="0"/>
                  </a:moveTo>
                  <a:lnTo>
                    <a:pt x="2938007" y="0"/>
                  </a:lnTo>
                  <a:lnTo>
                    <a:pt x="2938007" y="862851"/>
                  </a:lnTo>
                  <a:lnTo>
                    <a:pt x="0" y="86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5" name="Google Shape;225;p4"/>
            <p:cNvSpPr/>
            <p:nvPr/>
          </p:nvSpPr>
          <p:spPr>
            <a:xfrm>
              <a:off x="0" y="0"/>
              <a:ext cx="2963407" cy="888251"/>
            </a:xfrm>
            <a:custGeom>
              <a:rect b="b" l="l" r="r" t="t"/>
              <a:pathLst>
                <a:path extrusionOk="0" h="888251" w="2963407">
                  <a:moveTo>
                    <a:pt x="80010" y="888251"/>
                  </a:moveTo>
                  <a:lnTo>
                    <a:pt x="2963407" y="888251"/>
                  </a:lnTo>
                  <a:lnTo>
                    <a:pt x="2963407" y="80010"/>
                  </a:lnTo>
                  <a:lnTo>
                    <a:pt x="2963407" y="67310"/>
                  </a:lnTo>
                  <a:lnTo>
                    <a:pt x="2963407" y="0"/>
                  </a:lnTo>
                  <a:lnTo>
                    <a:pt x="0" y="0"/>
                  </a:lnTo>
                  <a:lnTo>
                    <a:pt x="0" y="888251"/>
                  </a:lnTo>
                  <a:lnTo>
                    <a:pt x="67310" y="888251"/>
                  </a:lnTo>
                  <a:lnTo>
                    <a:pt x="80010" y="888251"/>
                  </a:lnTo>
                  <a:close/>
                  <a:moveTo>
                    <a:pt x="12700" y="12700"/>
                  </a:moveTo>
                  <a:lnTo>
                    <a:pt x="2950707" y="12700"/>
                  </a:lnTo>
                  <a:lnTo>
                    <a:pt x="2950707" y="875551"/>
                  </a:lnTo>
                  <a:lnTo>
                    <a:pt x="12700" y="875551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226" name="Google Shape;226;p4"/>
          <p:cNvGrpSpPr/>
          <p:nvPr/>
        </p:nvGrpSpPr>
        <p:grpSpPr>
          <a:xfrm>
            <a:off x="9288948" y="370577"/>
            <a:ext cx="8337677" cy="9502238"/>
            <a:chOff x="0" y="0"/>
            <a:chExt cx="3803468" cy="4334715"/>
          </a:xfrm>
        </p:grpSpPr>
        <p:sp>
          <p:nvSpPr>
            <p:cNvPr id="227" name="Google Shape;227;p4"/>
            <p:cNvSpPr/>
            <p:nvPr/>
          </p:nvSpPr>
          <p:spPr>
            <a:xfrm>
              <a:off x="80010" y="80010"/>
              <a:ext cx="3710758" cy="4242005"/>
            </a:xfrm>
            <a:custGeom>
              <a:rect b="b" l="l" r="r" t="t"/>
              <a:pathLst>
                <a:path extrusionOk="0" h="4242005" w="3710758">
                  <a:moveTo>
                    <a:pt x="0" y="4187395"/>
                  </a:moveTo>
                  <a:lnTo>
                    <a:pt x="0" y="4242005"/>
                  </a:lnTo>
                  <a:lnTo>
                    <a:pt x="3710758" y="4242005"/>
                  </a:lnTo>
                  <a:lnTo>
                    <a:pt x="3710758" y="0"/>
                  </a:lnTo>
                  <a:lnTo>
                    <a:pt x="3656148" y="0"/>
                  </a:lnTo>
                  <a:lnTo>
                    <a:pt x="3656148" y="4187395"/>
                  </a:lnTo>
                  <a:close/>
                </a:path>
              </a:pathLst>
            </a:custGeom>
            <a:solidFill>
              <a:srgbClr val="DED7FF"/>
            </a:solidFill>
            <a:ln>
              <a:noFill/>
            </a:ln>
          </p:spPr>
        </p:sp>
        <p:sp>
          <p:nvSpPr>
            <p:cNvPr id="228" name="Google Shape;228;p4"/>
            <p:cNvSpPr/>
            <p:nvPr/>
          </p:nvSpPr>
          <p:spPr>
            <a:xfrm>
              <a:off x="67310" y="67310"/>
              <a:ext cx="3736158" cy="4267405"/>
            </a:xfrm>
            <a:custGeom>
              <a:rect b="b" l="l" r="r" t="t"/>
              <a:pathLst>
                <a:path extrusionOk="0" h="4267405" w="3736158">
                  <a:moveTo>
                    <a:pt x="3668848" y="0"/>
                  </a:moveTo>
                  <a:lnTo>
                    <a:pt x="3668848" y="12700"/>
                  </a:lnTo>
                  <a:lnTo>
                    <a:pt x="3723458" y="12700"/>
                  </a:lnTo>
                  <a:lnTo>
                    <a:pt x="3723458" y="4254705"/>
                  </a:lnTo>
                  <a:lnTo>
                    <a:pt x="12700" y="4254705"/>
                  </a:lnTo>
                  <a:lnTo>
                    <a:pt x="12700" y="4200095"/>
                  </a:lnTo>
                  <a:lnTo>
                    <a:pt x="0" y="4200095"/>
                  </a:lnTo>
                  <a:lnTo>
                    <a:pt x="0" y="4267405"/>
                  </a:lnTo>
                  <a:lnTo>
                    <a:pt x="3736158" y="4267405"/>
                  </a:lnTo>
                  <a:lnTo>
                    <a:pt x="3736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29" name="Google Shape;229;p4"/>
            <p:cNvSpPr/>
            <p:nvPr/>
          </p:nvSpPr>
          <p:spPr>
            <a:xfrm>
              <a:off x="12700" y="12700"/>
              <a:ext cx="3710758" cy="4242005"/>
            </a:xfrm>
            <a:custGeom>
              <a:rect b="b" l="l" r="r" t="t"/>
              <a:pathLst>
                <a:path extrusionOk="0" h="4242005" w="3710758">
                  <a:moveTo>
                    <a:pt x="0" y="0"/>
                  </a:moveTo>
                  <a:lnTo>
                    <a:pt x="3710758" y="0"/>
                  </a:lnTo>
                  <a:lnTo>
                    <a:pt x="3710758" y="4242005"/>
                  </a:lnTo>
                  <a:lnTo>
                    <a:pt x="0" y="42420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0" name="Google Shape;230;p4"/>
            <p:cNvSpPr/>
            <p:nvPr/>
          </p:nvSpPr>
          <p:spPr>
            <a:xfrm>
              <a:off x="0" y="0"/>
              <a:ext cx="3736158" cy="4267405"/>
            </a:xfrm>
            <a:custGeom>
              <a:rect b="b" l="l" r="r" t="t"/>
              <a:pathLst>
                <a:path extrusionOk="0" h="4267405" w="3736158">
                  <a:moveTo>
                    <a:pt x="80010" y="4267405"/>
                  </a:moveTo>
                  <a:lnTo>
                    <a:pt x="3736158" y="4267405"/>
                  </a:lnTo>
                  <a:lnTo>
                    <a:pt x="3736158" y="80010"/>
                  </a:lnTo>
                  <a:lnTo>
                    <a:pt x="3736158" y="67310"/>
                  </a:lnTo>
                  <a:lnTo>
                    <a:pt x="3736158" y="0"/>
                  </a:lnTo>
                  <a:lnTo>
                    <a:pt x="0" y="0"/>
                  </a:lnTo>
                  <a:lnTo>
                    <a:pt x="0" y="4267405"/>
                  </a:lnTo>
                  <a:lnTo>
                    <a:pt x="67310" y="4267405"/>
                  </a:lnTo>
                  <a:lnTo>
                    <a:pt x="80010" y="4267405"/>
                  </a:lnTo>
                  <a:close/>
                  <a:moveTo>
                    <a:pt x="12700" y="12700"/>
                  </a:moveTo>
                  <a:lnTo>
                    <a:pt x="3723458" y="12700"/>
                  </a:lnTo>
                  <a:lnTo>
                    <a:pt x="3723458" y="4254705"/>
                  </a:lnTo>
                  <a:lnTo>
                    <a:pt x="12700" y="425470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pic>
        <p:nvPicPr>
          <p:cNvPr id="231" name="Google Shape;2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7222" y="613299"/>
            <a:ext cx="7301128" cy="427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7222" y="5121696"/>
            <a:ext cx="7301128" cy="4278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"/>
          <p:cNvSpPr/>
          <p:nvPr/>
        </p:nvSpPr>
        <p:spPr>
          <a:xfrm>
            <a:off x="249932" y="0"/>
            <a:ext cx="778768" cy="94829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868BBD"/>
          </a:solidFill>
          <a:ln>
            <a:noFill/>
          </a:ln>
        </p:spPr>
      </p:sp>
      <p:grpSp>
        <p:nvGrpSpPr>
          <p:cNvPr id="234" name="Google Shape;234;p4"/>
          <p:cNvGrpSpPr/>
          <p:nvPr/>
        </p:nvGrpSpPr>
        <p:grpSpPr>
          <a:xfrm>
            <a:off x="360375" y="1939636"/>
            <a:ext cx="8519603" cy="1480936"/>
            <a:chOff x="0" y="0"/>
            <a:chExt cx="3886459" cy="675571"/>
          </a:xfrm>
        </p:grpSpPr>
        <p:sp>
          <p:nvSpPr>
            <p:cNvPr id="235" name="Google Shape;235;p4"/>
            <p:cNvSpPr/>
            <p:nvPr/>
          </p:nvSpPr>
          <p:spPr>
            <a:xfrm>
              <a:off x="80010" y="80010"/>
              <a:ext cx="3793749" cy="582861"/>
            </a:xfrm>
            <a:custGeom>
              <a:rect b="b" l="l" r="r" t="t"/>
              <a:pathLst>
                <a:path extrusionOk="0" h="582861" w="3793749">
                  <a:moveTo>
                    <a:pt x="0" y="528251"/>
                  </a:moveTo>
                  <a:lnTo>
                    <a:pt x="0" y="582861"/>
                  </a:lnTo>
                  <a:lnTo>
                    <a:pt x="3793749" y="582861"/>
                  </a:lnTo>
                  <a:lnTo>
                    <a:pt x="3793749" y="0"/>
                  </a:lnTo>
                  <a:lnTo>
                    <a:pt x="3739139" y="0"/>
                  </a:lnTo>
                  <a:lnTo>
                    <a:pt x="3739139" y="528251"/>
                  </a:lnTo>
                  <a:close/>
                </a:path>
              </a:pathLst>
            </a:custGeom>
            <a:solidFill>
              <a:srgbClr val="DED7FF"/>
            </a:solidFill>
            <a:ln>
              <a:noFill/>
            </a:ln>
          </p:spPr>
        </p:sp>
        <p:sp>
          <p:nvSpPr>
            <p:cNvPr id="236" name="Google Shape;236;p4"/>
            <p:cNvSpPr/>
            <p:nvPr/>
          </p:nvSpPr>
          <p:spPr>
            <a:xfrm>
              <a:off x="67310" y="67310"/>
              <a:ext cx="3819149" cy="608261"/>
            </a:xfrm>
            <a:custGeom>
              <a:rect b="b" l="l" r="r" t="t"/>
              <a:pathLst>
                <a:path extrusionOk="0" h="608261" w="3819149">
                  <a:moveTo>
                    <a:pt x="3751839" y="0"/>
                  </a:moveTo>
                  <a:lnTo>
                    <a:pt x="3751839" y="12700"/>
                  </a:lnTo>
                  <a:lnTo>
                    <a:pt x="3806449" y="12700"/>
                  </a:lnTo>
                  <a:lnTo>
                    <a:pt x="3806449" y="595561"/>
                  </a:lnTo>
                  <a:lnTo>
                    <a:pt x="12700" y="595561"/>
                  </a:lnTo>
                  <a:lnTo>
                    <a:pt x="12700" y="540951"/>
                  </a:lnTo>
                  <a:lnTo>
                    <a:pt x="0" y="540951"/>
                  </a:lnTo>
                  <a:lnTo>
                    <a:pt x="0" y="608261"/>
                  </a:lnTo>
                  <a:lnTo>
                    <a:pt x="3819149" y="608261"/>
                  </a:lnTo>
                  <a:lnTo>
                    <a:pt x="3819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7" name="Google Shape;237;p4"/>
            <p:cNvSpPr/>
            <p:nvPr/>
          </p:nvSpPr>
          <p:spPr>
            <a:xfrm>
              <a:off x="12700" y="12700"/>
              <a:ext cx="3793749" cy="582861"/>
            </a:xfrm>
            <a:custGeom>
              <a:rect b="b" l="l" r="r" t="t"/>
              <a:pathLst>
                <a:path extrusionOk="0" h="582861" w="3793749">
                  <a:moveTo>
                    <a:pt x="0" y="0"/>
                  </a:moveTo>
                  <a:lnTo>
                    <a:pt x="3793749" y="0"/>
                  </a:lnTo>
                  <a:lnTo>
                    <a:pt x="3793749" y="582861"/>
                  </a:lnTo>
                  <a:lnTo>
                    <a:pt x="0" y="5828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8" name="Google Shape;238;p4"/>
            <p:cNvSpPr/>
            <p:nvPr/>
          </p:nvSpPr>
          <p:spPr>
            <a:xfrm>
              <a:off x="0" y="0"/>
              <a:ext cx="3819149" cy="608261"/>
            </a:xfrm>
            <a:custGeom>
              <a:rect b="b" l="l" r="r" t="t"/>
              <a:pathLst>
                <a:path extrusionOk="0" h="608261" w="3819149">
                  <a:moveTo>
                    <a:pt x="80010" y="608261"/>
                  </a:moveTo>
                  <a:lnTo>
                    <a:pt x="3819149" y="608261"/>
                  </a:lnTo>
                  <a:lnTo>
                    <a:pt x="3819149" y="80010"/>
                  </a:lnTo>
                  <a:lnTo>
                    <a:pt x="3819149" y="67310"/>
                  </a:lnTo>
                  <a:lnTo>
                    <a:pt x="3819149" y="0"/>
                  </a:lnTo>
                  <a:lnTo>
                    <a:pt x="0" y="0"/>
                  </a:lnTo>
                  <a:lnTo>
                    <a:pt x="0" y="608261"/>
                  </a:lnTo>
                  <a:lnTo>
                    <a:pt x="67310" y="608261"/>
                  </a:lnTo>
                  <a:lnTo>
                    <a:pt x="80010" y="608261"/>
                  </a:lnTo>
                  <a:close/>
                  <a:moveTo>
                    <a:pt x="12700" y="12700"/>
                  </a:moveTo>
                  <a:lnTo>
                    <a:pt x="3806449" y="12700"/>
                  </a:lnTo>
                  <a:lnTo>
                    <a:pt x="3806449" y="595561"/>
                  </a:lnTo>
                  <a:lnTo>
                    <a:pt x="12700" y="595561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239" name="Google Shape;239;p4"/>
          <p:cNvGrpSpPr/>
          <p:nvPr/>
        </p:nvGrpSpPr>
        <p:grpSpPr>
          <a:xfrm>
            <a:off x="360375" y="3692630"/>
            <a:ext cx="8519603" cy="5396576"/>
            <a:chOff x="0" y="0"/>
            <a:chExt cx="3886459" cy="2461801"/>
          </a:xfrm>
        </p:grpSpPr>
        <p:sp>
          <p:nvSpPr>
            <p:cNvPr id="240" name="Google Shape;240;p4"/>
            <p:cNvSpPr/>
            <p:nvPr/>
          </p:nvSpPr>
          <p:spPr>
            <a:xfrm>
              <a:off x="80010" y="80010"/>
              <a:ext cx="3793749" cy="2369091"/>
            </a:xfrm>
            <a:custGeom>
              <a:rect b="b" l="l" r="r" t="t"/>
              <a:pathLst>
                <a:path extrusionOk="0" h="2369091" w="3793749">
                  <a:moveTo>
                    <a:pt x="0" y="2314481"/>
                  </a:moveTo>
                  <a:lnTo>
                    <a:pt x="0" y="2369091"/>
                  </a:lnTo>
                  <a:lnTo>
                    <a:pt x="3793749" y="2369091"/>
                  </a:lnTo>
                  <a:lnTo>
                    <a:pt x="3793749" y="0"/>
                  </a:lnTo>
                  <a:lnTo>
                    <a:pt x="3739139" y="0"/>
                  </a:lnTo>
                  <a:lnTo>
                    <a:pt x="3739139" y="2314481"/>
                  </a:lnTo>
                  <a:close/>
                </a:path>
              </a:pathLst>
            </a:custGeom>
            <a:solidFill>
              <a:srgbClr val="DED7FF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>
              <a:off x="67310" y="67310"/>
              <a:ext cx="3819149" cy="2394491"/>
            </a:xfrm>
            <a:custGeom>
              <a:rect b="b" l="l" r="r" t="t"/>
              <a:pathLst>
                <a:path extrusionOk="0" h="2394491" w="3819149">
                  <a:moveTo>
                    <a:pt x="3751839" y="0"/>
                  </a:moveTo>
                  <a:lnTo>
                    <a:pt x="3751839" y="12700"/>
                  </a:lnTo>
                  <a:lnTo>
                    <a:pt x="3806449" y="12700"/>
                  </a:lnTo>
                  <a:lnTo>
                    <a:pt x="3806449" y="2381791"/>
                  </a:lnTo>
                  <a:lnTo>
                    <a:pt x="12700" y="2381791"/>
                  </a:lnTo>
                  <a:lnTo>
                    <a:pt x="12700" y="2327181"/>
                  </a:lnTo>
                  <a:lnTo>
                    <a:pt x="0" y="2327181"/>
                  </a:lnTo>
                  <a:lnTo>
                    <a:pt x="0" y="2394491"/>
                  </a:lnTo>
                  <a:lnTo>
                    <a:pt x="3819149" y="2394491"/>
                  </a:lnTo>
                  <a:lnTo>
                    <a:pt x="3819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>
              <a:off x="12700" y="12700"/>
              <a:ext cx="3793749" cy="2369091"/>
            </a:xfrm>
            <a:custGeom>
              <a:rect b="b" l="l" r="r" t="t"/>
              <a:pathLst>
                <a:path extrusionOk="0" h="2369091" w="3793749">
                  <a:moveTo>
                    <a:pt x="0" y="0"/>
                  </a:moveTo>
                  <a:lnTo>
                    <a:pt x="3793749" y="0"/>
                  </a:lnTo>
                  <a:lnTo>
                    <a:pt x="3793749" y="2369091"/>
                  </a:lnTo>
                  <a:lnTo>
                    <a:pt x="0" y="23690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>
              <a:off x="0" y="0"/>
              <a:ext cx="3819149" cy="2394491"/>
            </a:xfrm>
            <a:custGeom>
              <a:rect b="b" l="l" r="r" t="t"/>
              <a:pathLst>
                <a:path extrusionOk="0" h="2394491" w="3819149">
                  <a:moveTo>
                    <a:pt x="80010" y="2394491"/>
                  </a:moveTo>
                  <a:lnTo>
                    <a:pt x="3819149" y="2394491"/>
                  </a:lnTo>
                  <a:lnTo>
                    <a:pt x="3819149" y="80010"/>
                  </a:lnTo>
                  <a:lnTo>
                    <a:pt x="3819149" y="67310"/>
                  </a:lnTo>
                  <a:lnTo>
                    <a:pt x="3819149" y="0"/>
                  </a:lnTo>
                  <a:lnTo>
                    <a:pt x="0" y="0"/>
                  </a:lnTo>
                  <a:lnTo>
                    <a:pt x="0" y="2394491"/>
                  </a:lnTo>
                  <a:lnTo>
                    <a:pt x="67310" y="2394491"/>
                  </a:lnTo>
                  <a:lnTo>
                    <a:pt x="80010" y="2394491"/>
                  </a:lnTo>
                  <a:close/>
                  <a:moveTo>
                    <a:pt x="12700" y="12700"/>
                  </a:moveTo>
                  <a:lnTo>
                    <a:pt x="3806449" y="12700"/>
                  </a:lnTo>
                  <a:lnTo>
                    <a:pt x="3806449" y="2381791"/>
                  </a:lnTo>
                  <a:lnTo>
                    <a:pt x="12700" y="2381791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pic>
        <p:nvPicPr>
          <p:cNvPr id="244" name="Google Shape;244;p4"/>
          <p:cNvPicPr preferRelativeResize="0"/>
          <p:nvPr/>
        </p:nvPicPr>
        <p:blipFill rotWithShape="1">
          <a:blip r:embed="rId6">
            <a:alphaModFix/>
          </a:blip>
          <a:srcRect b="0" l="6697" r="0" t="0"/>
          <a:stretch/>
        </p:blipFill>
        <p:spPr>
          <a:xfrm>
            <a:off x="485333" y="3861036"/>
            <a:ext cx="8117530" cy="48939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4"/>
          <p:cNvGrpSpPr/>
          <p:nvPr/>
        </p:nvGrpSpPr>
        <p:grpSpPr>
          <a:xfrm>
            <a:off x="952175" y="8305598"/>
            <a:ext cx="1895617" cy="1567217"/>
            <a:chOff x="0" y="0"/>
            <a:chExt cx="2380263" cy="2154578"/>
          </a:xfrm>
        </p:grpSpPr>
        <p:sp>
          <p:nvSpPr>
            <p:cNvPr id="246" name="Google Shape;246;p4"/>
            <p:cNvSpPr/>
            <p:nvPr/>
          </p:nvSpPr>
          <p:spPr>
            <a:xfrm>
              <a:off x="92710" y="293370"/>
              <a:ext cx="2274853" cy="1848508"/>
            </a:xfrm>
            <a:custGeom>
              <a:rect b="b" l="l" r="r" t="t"/>
              <a:pathLst>
                <a:path extrusionOk="0" h="1848508" w="2274853">
                  <a:moveTo>
                    <a:pt x="0" y="1793898"/>
                  </a:moveTo>
                  <a:lnTo>
                    <a:pt x="0" y="1848508"/>
                  </a:lnTo>
                  <a:lnTo>
                    <a:pt x="2274853" y="1848508"/>
                  </a:lnTo>
                  <a:lnTo>
                    <a:pt x="2274853" y="54610"/>
                  </a:lnTo>
                  <a:lnTo>
                    <a:pt x="2220243" y="0"/>
                  </a:lnTo>
                  <a:lnTo>
                    <a:pt x="2220243" y="1793898"/>
                  </a:lnTo>
                  <a:close/>
                </a:path>
              </a:pathLst>
            </a:custGeom>
            <a:solidFill>
              <a:srgbClr val="9AA7B2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>
              <a:off x="6350" y="11430"/>
              <a:ext cx="2300253" cy="2063138"/>
            </a:xfrm>
            <a:custGeom>
              <a:rect b="b" l="l" r="r" t="t"/>
              <a:pathLst>
                <a:path extrusionOk="0" h="2063138" w="2300253">
                  <a:moveTo>
                    <a:pt x="2029744" y="0"/>
                  </a:moveTo>
                  <a:lnTo>
                    <a:pt x="0" y="1270"/>
                  </a:lnTo>
                  <a:lnTo>
                    <a:pt x="0" y="2063138"/>
                  </a:lnTo>
                  <a:lnTo>
                    <a:pt x="2298984" y="2063138"/>
                  </a:lnTo>
                  <a:lnTo>
                    <a:pt x="2300253" y="266700"/>
                  </a:lnTo>
                  <a:close/>
                </a:path>
              </a:pathLst>
            </a:custGeom>
            <a:solidFill>
              <a:srgbClr val="DED7FF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>
              <a:off x="0" y="0"/>
              <a:ext cx="2380263" cy="2154578"/>
            </a:xfrm>
            <a:custGeom>
              <a:rect b="b" l="l" r="r" t="t"/>
              <a:pathLst>
                <a:path extrusionOk="0" h="2154578" w="2380263">
                  <a:moveTo>
                    <a:pt x="2312953" y="275590"/>
                  </a:moveTo>
                  <a:lnTo>
                    <a:pt x="2312953" y="275590"/>
                  </a:lnTo>
                  <a:lnTo>
                    <a:pt x="2311684" y="274320"/>
                  </a:lnTo>
                  <a:lnTo>
                    <a:pt x="2175793" y="138430"/>
                  </a:lnTo>
                  <a:lnTo>
                    <a:pt x="2108484" y="71120"/>
                  </a:lnTo>
                  <a:lnTo>
                    <a:pt x="2037363" y="0"/>
                  </a:lnTo>
                  <a:lnTo>
                    <a:pt x="0" y="0"/>
                  </a:lnTo>
                  <a:lnTo>
                    <a:pt x="0" y="2087268"/>
                  </a:lnTo>
                  <a:lnTo>
                    <a:pt x="80010" y="2087268"/>
                  </a:lnTo>
                  <a:lnTo>
                    <a:pt x="80010" y="2154578"/>
                  </a:lnTo>
                  <a:lnTo>
                    <a:pt x="2380263" y="2154578"/>
                  </a:lnTo>
                  <a:lnTo>
                    <a:pt x="2380263" y="342900"/>
                  </a:lnTo>
                  <a:lnTo>
                    <a:pt x="2312953" y="275590"/>
                  </a:lnTo>
                  <a:close/>
                  <a:moveTo>
                    <a:pt x="2041173" y="21590"/>
                  </a:moveTo>
                  <a:lnTo>
                    <a:pt x="2166903" y="146050"/>
                  </a:lnTo>
                  <a:lnTo>
                    <a:pt x="2291363" y="270510"/>
                  </a:lnTo>
                  <a:lnTo>
                    <a:pt x="2041173" y="270510"/>
                  </a:lnTo>
                  <a:lnTo>
                    <a:pt x="2041173" y="21590"/>
                  </a:lnTo>
                  <a:close/>
                  <a:moveTo>
                    <a:pt x="12700" y="2074568"/>
                  </a:moveTo>
                  <a:lnTo>
                    <a:pt x="12700" y="12700"/>
                  </a:lnTo>
                  <a:lnTo>
                    <a:pt x="2028473" y="12700"/>
                  </a:lnTo>
                  <a:lnTo>
                    <a:pt x="2028473" y="278130"/>
                  </a:lnTo>
                  <a:cubicBezTo>
                    <a:pt x="2028473" y="281940"/>
                    <a:pt x="2031013" y="284480"/>
                    <a:pt x="2034823" y="284480"/>
                  </a:cubicBezTo>
                  <a:lnTo>
                    <a:pt x="2300253" y="284480"/>
                  </a:lnTo>
                  <a:lnTo>
                    <a:pt x="2300253" y="2074568"/>
                  </a:lnTo>
                  <a:lnTo>
                    <a:pt x="12700" y="2074568"/>
                  </a:lnTo>
                  <a:close/>
                  <a:moveTo>
                    <a:pt x="2367563" y="2141878"/>
                  </a:moveTo>
                  <a:lnTo>
                    <a:pt x="92710" y="2141878"/>
                  </a:lnTo>
                  <a:lnTo>
                    <a:pt x="92710" y="2087268"/>
                  </a:lnTo>
                  <a:lnTo>
                    <a:pt x="2312954" y="2087268"/>
                  </a:lnTo>
                  <a:lnTo>
                    <a:pt x="2312954" y="293370"/>
                  </a:lnTo>
                  <a:lnTo>
                    <a:pt x="2367563" y="347980"/>
                  </a:lnTo>
                  <a:lnTo>
                    <a:pt x="2367563" y="2141878"/>
                  </a:lnTo>
                  <a:close/>
                </a:path>
              </a:pathLst>
            </a:custGeom>
            <a:solidFill>
              <a:srgbClr val="7783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Google Shape;249;p4"/>
          <p:cNvSpPr txBox="1"/>
          <p:nvPr/>
        </p:nvSpPr>
        <p:spPr>
          <a:xfrm>
            <a:off x="1236098" y="8854890"/>
            <a:ext cx="1354701" cy="41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Chemist</a:t>
            </a:r>
            <a:endParaRPr/>
          </a:p>
        </p:txBody>
      </p:sp>
      <p:sp>
        <p:nvSpPr>
          <p:cNvPr id="250" name="Google Shape;250;p4"/>
          <p:cNvSpPr txBox="1"/>
          <p:nvPr/>
        </p:nvSpPr>
        <p:spPr>
          <a:xfrm>
            <a:off x="2893052" y="580386"/>
            <a:ext cx="3808791" cy="7641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600">
                <a:solidFill>
                  <a:srgbClr val="000000"/>
                </a:solidFill>
                <a:latin typeface="Jura"/>
                <a:ea typeface="Jura"/>
                <a:cs typeface="Jura"/>
                <a:sym typeface="Jura"/>
              </a:rPr>
              <a:t>Аналоги</a:t>
            </a:r>
            <a:endParaRPr/>
          </a:p>
        </p:txBody>
      </p:sp>
      <p:sp>
        <p:nvSpPr>
          <p:cNvPr id="251" name="Google Shape;251;p4"/>
          <p:cNvSpPr txBox="1"/>
          <p:nvPr/>
        </p:nvSpPr>
        <p:spPr>
          <a:xfrm>
            <a:off x="485333" y="75147"/>
            <a:ext cx="307966" cy="72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52" name="Google Shape;252;p4"/>
          <p:cNvSpPr txBox="1"/>
          <p:nvPr/>
        </p:nvSpPr>
        <p:spPr>
          <a:xfrm>
            <a:off x="1028700" y="2145774"/>
            <a:ext cx="6390693" cy="833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1239" lvl="1" marL="52247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0"/>
              <a:buFont typeface="Arial"/>
              <a:buChar char="•"/>
            </a:pPr>
            <a:r>
              <a:rPr b="0" i="0" lang="en-US" sz="242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проработанная геймплейная часть</a:t>
            </a:r>
            <a:endParaRPr/>
          </a:p>
          <a:p>
            <a:pPr indent="-261239" lvl="1" marL="522479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0"/>
              <a:buFont typeface="Arial"/>
              <a:buChar char="•"/>
            </a:pPr>
            <a:r>
              <a:rPr b="0" i="0" lang="en-US" sz="242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отсутствие сюжета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258" name="Google Shape;258;p5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9" name="Google Shape;259;p5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260" name="Google Shape;260;p5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261" name="Google Shape;261;p5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262" name="Google Shape;262;p5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263" name="Google Shape;263;p5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4" name="Google Shape;264;p5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5" name="Google Shape;265;p5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6" name="Google Shape;266;p5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7" name="Google Shape;267;p5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>
            <a:off x="538933" y="502074"/>
            <a:ext cx="16190829" cy="1154201"/>
            <a:chOff x="0" y="0"/>
            <a:chExt cx="9599745" cy="684340"/>
          </a:xfrm>
        </p:grpSpPr>
        <p:sp>
          <p:nvSpPr>
            <p:cNvPr id="269" name="Google Shape;269;p5"/>
            <p:cNvSpPr/>
            <p:nvPr/>
          </p:nvSpPr>
          <p:spPr>
            <a:xfrm>
              <a:off x="80010" y="80010"/>
              <a:ext cx="9507035" cy="591630"/>
            </a:xfrm>
            <a:custGeom>
              <a:rect b="b" l="l" r="r" t="t"/>
              <a:pathLst>
                <a:path extrusionOk="0" h="591630" w="9507035">
                  <a:moveTo>
                    <a:pt x="0" y="537020"/>
                  </a:moveTo>
                  <a:lnTo>
                    <a:pt x="0" y="591630"/>
                  </a:lnTo>
                  <a:lnTo>
                    <a:pt x="9507035" y="591630"/>
                  </a:lnTo>
                  <a:lnTo>
                    <a:pt x="9507035" y="0"/>
                  </a:lnTo>
                  <a:lnTo>
                    <a:pt x="9452425" y="0"/>
                  </a:lnTo>
                  <a:lnTo>
                    <a:pt x="9452425" y="537020"/>
                  </a:lnTo>
                  <a:close/>
                </a:path>
              </a:pathLst>
            </a:custGeom>
            <a:solidFill>
              <a:srgbClr val="C3F7E7"/>
            </a:solidFill>
            <a:ln>
              <a:noFill/>
            </a:ln>
          </p:spPr>
        </p:sp>
        <p:sp>
          <p:nvSpPr>
            <p:cNvPr id="270" name="Google Shape;270;p5"/>
            <p:cNvSpPr/>
            <p:nvPr/>
          </p:nvSpPr>
          <p:spPr>
            <a:xfrm>
              <a:off x="67310" y="67310"/>
              <a:ext cx="9532435" cy="617030"/>
            </a:xfrm>
            <a:custGeom>
              <a:rect b="b" l="l" r="r" t="t"/>
              <a:pathLst>
                <a:path extrusionOk="0" h="617030" w="9532435">
                  <a:moveTo>
                    <a:pt x="9465125" y="0"/>
                  </a:moveTo>
                  <a:lnTo>
                    <a:pt x="9465125" y="12700"/>
                  </a:lnTo>
                  <a:lnTo>
                    <a:pt x="9519735" y="12700"/>
                  </a:lnTo>
                  <a:lnTo>
                    <a:pt x="9519735" y="604330"/>
                  </a:lnTo>
                  <a:lnTo>
                    <a:pt x="12700" y="604330"/>
                  </a:lnTo>
                  <a:lnTo>
                    <a:pt x="12700" y="549720"/>
                  </a:lnTo>
                  <a:lnTo>
                    <a:pt x="0" y="549720"/>
                  </a:lnTo>
                  <a:lnTo>
                    <a:pt x="0" y="617030"/>
                  </a:lnTo>
                  <a:lnTo>
                    <a:pt x="9532435" y="617030"/>
                  </a:lnTo>
                  <a:lnTo>
                    <a:pt x="95324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71" name="Google Shape;271;p5"/>
            <p:cNvSpPr/>
            <p:nvPr/>
          </p:nvSpPr>
          <p:spPr>
            <a:xfrm>
              <a:off x="12700" y="12700"/>
              <a:ext cx="9507035" cy="591630"/>
            </a:xfrm>
            <a:custGeom>
              <a:rect b="b" l="l" r="r" t="t"/>
              <a:pathLst>
                <a:path extrusionOk="0" h="591630" w="9507035">
                  <a:moveTo>
                    <a:pt x="0" y="0"/>
                  </a:moveTo>
                  <a:lnTo>
                    <a:pt x="9507035" y="0"/>
                  </a:lnTo>
                  <a:lnTo>
                    <a:pt x="9507035" y="591630"/>
                  </a:lnTo>
                  <a:lnTo>
                    <a:pt x="0" y="5916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2" name="Google Shape;272;p5"/>
            <p:cNvSpPr/>
            <p:nvPr/>
          </p:nvSpPr>
          <p:spPr>
            <a:xfrm>
              <a:off x="0" y="0"/>
              <a:ext cx="9532435" cy="617030"/>
            </a:xfrm>
            <a:custGeom>
              <a:rect b="b" l="l" r="r" t="t"/>
              <a:pathLst>
                <a:path extrusionOk="0" h="617030" w="9532435">
                  <a:moveTo>
                    <a:pt x="80010" y="617030"/>
                  </a:moveTo>
                  <a:lnTo>
                    <a:pt x="9532435" y="617030"/>
                  </a:lnTo>
                  <a:lnTo>
                    <a:pt x="9532435" y="80010"/>
                  </a:lnTo>
                  <a:lnTo>
                    <a:pt x="9532435" y="67310"/>
                  </a:lnTo>
                  <a:lnTo>
                    <a:pt x="9532435" y="0"/>
                  </a:lnTo>
                  <a:lnTo>
                    <a:pt x="0" y="0"/>
                  </a:lnTo>
                  <a:lnTo>
                    <a:pt x="0" y="617030"/>
                  </a:lnTo>
                  <a:lnTo>
                    <a:pt x="67310" y="617030"/>
                  </a:lnTo>
                  <a:lnTo>
                    <a:pt x="80010" y="617030"/>
                  </a:lnTo>
                  <a:close/>
                  <a:moveTo>
                    <a:pt x="12700" y="12700"/>
                  </a:moveTo>
                  <a:lnTo>
                    <a:pt x="9519735" y="12700"/>
                  </a:lnTo>
                  <a:lnTo>
                    <a:pt x="9519735" y="604330"/>
                  </a:lnTo>
                  <a:lnTo>
                    <a:pt x="12700" y="60433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273" name="Google Shape;273;p5"/>
          <p:cNvGrpSpPr/>
          <p:nvPr/>
        </p:nvGrpSpPr>
        <p:grpSpPr>
          <a:xfrm>
            <a:off x="538933" y="2165826"/>
            <a:ext cx="16720368" cy="7651063"/>
            <a:chOff x="0" y="0"/>
            <a:chExt cx="22293824" cy="10201418"/>
          </a:xfrm>
        </p:grpSpPr>
        <p:grpSp>
          <p:nvGrpSpPr>
            <p:cNvPr id="274" name="Google Shape;274;p5"/>
            <p:cNvGrpSpPr/>
            <p:nvPr/>
          </p:nvGrpSpPr>
          <p:grpSpPr>
            <a:xfrm>
              <a:off x="11375623" y="5227889"/>
              <a:ext cx="10918201" cy="4973529"/>
              <a:chOff x="0" y="0"/>
              <a:chExt cx="4890831" cy="2227903"/>
            </a:xfrm>
          </p:grpSpPr>
          <p:sp>
            <p:nvSpPr>
              <p:cNvPr id="275" name="Google Shape;275;p5"/>
              <p:cNvSpPr/>
              <p:nvPr/>
            </p:nvSpPr>
            <p:spPr>
              <a:xfrm>
                <a:off x="80010" y="80010"/>
                <a:ext cx="4798121" cy="2135193"/>
              </a:xfrm>
              <a:custGeom>
                <a:rect b="b" l="l" r="r" t="t"/>
                <a:pathLst>
                  <a:path extrusionOk="0" h="2135193" w="4798121">
                    <a:moveTo>
                      <a:pt x="0" y="2080583"/>
                    </a:moveTo>
                    <a:lnTo>
                      <a:pt x="0" y="2135193"/>
                    </a:lnTo>
                    <a:lnTo>
                      <a:pt x="4798121" y="2135193"/>
                    </a:lnTo>
                    <a:lnTo>
                      <a:pt x="4798121" y="0"/>
                    </a:lnTo>
                    <a:lnTo>
                      <a:pt x="4743511" y="0"/>
                    </a:lnTo>
                    <a:lnTo>
                      <a:pt x="4743511" y="2080583"/>
                    </a:lnTo>
                    <a:close/>
                  </a:path>
                </a:pathLst>
              </a:custGeom>
              <a:solidFill>
                <a:srgbClr val="FFA794"/>
              </a:solidFill>
              <a:ln>
                <a:noFill/>
              </a:ln>
            </p:spPr>
          </p:sp>
          <p:sp>
            <p:nvSpPr>
              <p:cNvPr id="276" name="Google Shape;276;p5"/>
              <p:cNvSpPr/>
              <p:nvPr/>
            </p:nvSpPr>
            <p:spPr>
              <a:xfrm>
                <a:off x="67310" y="67310"/>
                <a:ext cx="4823521" cy="2160593"/>
              </a:xfrm>
              <a:custGeom>
                <a:rect b="b" l="l" r="r" t="t"/>
                <a:pathLst>
                  <a:path extrusionOk="0" h="2160593" w="4823521">
                    <a:moveTo>
                      <a:pt x="4756211" y="0"/>
                    </a:moveTo>
                    <a:lnTo>
                      <a:pt x="4756211" y="12700"/>
                    </a:lnTo>
                    <a:lnTo>
                      <a:pt x="4810821" y="12700"/>
                    </a:lnTo>
                    <a:lnTo>
                      <a:pt x="4810821" y="2147893"/>
                    </a:lnTo>
                    <a:lnTo>
                      <a:pt x="12700" y="2147893"/>
                    </a:lnTo>
                    <a:lnTo>
                      <a:pt x="12700" y="2093283"/>
                    </a:lnTo>
                    <a:lnTo>
                      <a:pt x="0" y="2093283"/>
                    </a:lnTo>
                    <a:lnTo>
                      <a:pt x="0" y="2160593"/>
                    </a:lnTo>
                    <a:lnTo>
                      <a:pt x="4823521" y="2160593"/>
                    </a:lnTo>
                    <a:lnTo>
                      <a:pt x="48235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77" name="Google Shape;277;p5"/>
              <p:cNvSpPr/>
              <p:nvPr/>
            </p:nvSpPr>
            <p:spPr>
              <a:xfrm>
                <a:off x="12700" y="12700"/>
                <a:ext cx="4798121" cy="2135193"/>
              </a:xfrm>
              <a:custGeom>
                <a:rect b="b" l="l" r="r" t="t"/>
                <a:pathLst>
                  <a:path extrusionOk="0" h="2135193" w="4798121">
                    <a:moveTo>
                      <a:pt x="0" y="0"/>
                    </a:moveTo>
                    <a:lnTo>
                      <a:pt x="4798121" y="0"/>
                    </a:lnTo>
                    <a:lnTo>
                      <a:pt x="4798121" y="2135193"/>
                    </a:lnTo>
                    <a:lnTo>
                      <a:pt x="0" y="2135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78" name="Google Shape;278;p5"/>
              <p:cNvSpPr/>
              <p:nvPr/>
            </p:nvSpPr>
            <p:spPr>
              <a:xfrm>
                <a:off x="0" y="0"/>
                <a:ext cx="4823521" cy="2160593"/>
              </a:xfrm>
              <a:custGeom>
                <a:rect b="b" l="l" r="r" t="t"/>
                <a:pathLst>
                  <a:path extrusionOk="0" h="2160593" w="4823521">
                    <a:moveTo>
                      <a:pt x="80010" y="2160593"/>
                    </a:moveTo>
                    <a:lnTo>
                      <a:pt x="4823521" y="2160593"/>
                    </a:lnTo>
                    <a:lnTo>
                      <a:pt x="4823521" y="80010"/>
                    </a:lnTo>
                    <a:lnTo>
                      <a:pt x="4823521" y="67310"/>
                    </a:lnTo>
                    <a:lnTo>
                      <a:pt x="4823521" y="0"/>
                    </a:lnTo>
                    <a:lnTo>
                      <a:pt x="0" y="0"/>
                    </a:lnTo>
                    <a:lnTo>
                      <a:pt x="0" y="2160593"/>
                    </a:lnTo>
                    <a:lnTo>
                      <a:pt x="67310" y="2160593"/>
                    </a:lnTo>
                    <a:lnTo>
                      <a:pt x="80010" y="2160593"/>
                    </a:lnTo>
                    <a:close/>
                    <a:moveTo>
                      <a:pt x="12700" y="12700"/>
                    </a:moveTo>
                    <a:lnTo>
                      <a:pt x="4810821" y="12700"/>
                    </a:lnTo>
                    <a:lnTo>
                      <a:pt x="4810821" y="2147893"/>
                    </a:lnTo>
                    <a:lnTo>
                      <a:pt x="12700" y="214789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279" name="Google Shape;279;p5"/>
            <p:cNvGrpSpPr/>
            <p:nvPr/>
          </p:nvGrpSpPr>
          <p:grpSpPr>
            <a:xfrm>
              <a:off x="0" y="0"/>
              <a:ext cx="11024700" cy="4973529"/>
              <a:chOff x="0" y="0"/>
              <a:chExt cx="4938538" cy="2227903"/>
            </a:xfrm>
          </p:grpSpPr>
          <p:sp>
            <p:nvSpPr>
              <p:cNvPr id="280" name="Google Shape;280;p5"/>
              <p:cNvSpPr/>
              <p:nvPr/>
            </p:nvSpPr>
            <p:spPr>
              <a:xfrm>
                <a:off x="80010" y="80010"/>
                <a:ext cx="4845828" cy="2135193"/>
              </a:xfrm>
              <a:custGeom>
                <a:rect b="b" l="l" r="r" t="t"/>
                <a:pathLst>
                  <a:path extrusionOk="0" h="2135193" w="4845828">
                    <a:moveTo>
                      <a:pt x="0" y="2080583"/>
                    </a:moveTo>
                    <a:lnTo>
                      <a:pt x="0" y="2135193"/>
                    </a:lnTo>
                    <a:lnTo>
                      <a:pt x="4845828" y="2135193"/>
                    </a:lnTo>
                    <a:lnTo>
                      <a:pt x="4845828" y="0"/>
                    </a:lnTo>
                    <a:lnTo>
                      <a:pt x="4791218" y="0"/>
                    </a:lnTo>
                    <a:lnTo>
                      <a:pt x="4791218" y="2080583"/>
                    </a:lnTo>
                    <a:close/>
                  </a:path>
                </a:pathLst>
              </a:custGeom>
              <a:solidFill>
                <a:srgbClr val="B6E3F9"/>
              </a:solidFill>
              <a:ln>
                <a:noFill/>
              </a:ln>
            </p:spPr>
          </p:sp>
          <p:sp>
            <p:nvSpPr>
              <p:cNvPr id="281" name="Google Shape;281;p5"/>
              <p:cNvSpPr/>
              <p:nvPr/>
            </p:nvSpPr>
            <p:spPr>
              <a:xfrm>
                <a:off x="67310" y="67310"/>
                <a:ext cx="4871228" cy="2160593"/>
              </a:xfrm>
              <a:custGeom>
                <a:rect b="b" l="l" r="r" t="t"/>
                <a:pathLst>
                  <a:path extrusionOk="0" h="2160593" w="4871228">
                    <a:moveTo>
                      <a:pt x="4803918" y="0"/>
                    </a:moveTo>
                    <a:lnTo>
                      <a:pt x="4803918" y="12700"/>
                    </a:lnTo>
                    <a:lnTo>
                      <a:pt x="4858528" y="12700"/>
                    </a:lnTo>
                    <a:lnTo>
                      <a:pt x="4858528" y="2147893"/>
                    </a:lnTo>
                    <a:lnTo>
                      <a:pt x="12700" y="2147893"/>
                    </a:lnTo>
                    <a:lnTo>
                      <a:pt x="12700" y="2093283"/>
                    </a:lnTo>
                    <a:lnTo>
                      <a:pt x="0" y="2093283"/>
                    </a:lnTo>
                    <a:lnTo>
                      <a:pt x="0" y="2160593"/>
                    </a:lnTo>
                    <a:lnTo>
                      <a:pt x="4871228" y="2160593"/>
                    </a:lnTo>
                    <a:lnTo>
                      <a:pt x="48712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2" name="Google Shape;282;p5"/>
              <p:cNvSpPr/>
              <p:nvPr/>
            </p:nvSpPr>
            <p:spPr>
              <a:xfrm>
                <a:off x="12700" y="12700"/>
                <a:ext cx="4845828" cy="2135193"/>
              </a:xfrm>
              <a:custGeom>
                <a:rect b="b" l="l" r="r" t="t"/>
                <a:pathLst>
                  <a:path extrusionOk="0" h="2135193" w="4845828">
                    <a:moveTo>
                      <a:pt x="0" y="0"/>
                    </a:moveTo>
                    <a:lnTo>
                      <a:pt x="4845828" y="0"/>
                    </a:lnTo>
                    <a:lnTo>
                      <a:pt x="4845828" y="2135193"/>
                    </a:lnTo>
                    <a:lnTo>
                      <a:pt x="0" y="2135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83" name="Google Shape;283;p5"/>
              <p:cNvSpPr/>
              <p:nvPr/>
            </p:nvSpPr>
            <p:spPr>
              <a:xfrm>
                <a:off x="0" y="0"/>
                <a:ext cx="4871228" cy="2160593"/>
              </a:xfrm>
              <a:custGeom>
                <a:rect b="b" l="l" r="r" t="t"/>
                <a:pathLst>
                  <a:path extrusionOk="0" h="2160593" w="4871228">
                    <a:moveTo>
                      <a:pt x="80010" y="2160593"/>
                    </a:moveTo>
                    <a:lnTo>
                      <a:pt x="4871228" y="2160593"/>
                    </a:lnTo>
                    <a:lnTo>
                      <a:pt x="4871228" y="80010"/>
                    </a:lnTo>
                    <a:lnTo>
                      <a:pt x="4871228" y="67310"/>
                    </a:lnTo>
                    <a:lnTo>
                      <a:pt x="4871228" y="0"/>
                    </a:lnTo>
                    <a:lnTo>
                      <a:pt x="0" y="0"/>
                    </a:lnTo>
                    <a:lnTo>
                      <a:pt x="0" y="2160593"/>
                    </a:lnTo>
                    <a:lnTo>
                      <a:pt x="67310" y="2160593"/>
                    </a:lnTo>
                    <a:lnTo>
                      <a:pt x="80010" y="2160593"/>
                    </a:lnTo>
                    <a:close/>
                    <a:moveTo>
                      <a:pt x="12700" y="12700"/>
                    </a:moveTo>
                    <a:lnTo>
                      <a:pt x="4858528" y="12700"/>
                    </a:lnTo>
                    <a:lnTo>
                      <a:pt x="4858528" y="2147893"/>
                    </a:lnTo>
                    <a:lnTo>
                      <a:pt x="12700" y="214789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284" name="Google Shape;284;p5"/>
            <p:cNvGrpSpPr/>
            <p:nvPr/>
          </p:nvGrpSpPr>
          <p:grpSpPr>
            <a:xfrm>
              <a:off x="11372953" y="0"/>
              <a:ext cx="10920870" cy="4973529"/>
              <a:chOff x="0" y="0"/>
              <a:chExt cx="4892027" cy="2227903"/>
            </a:xfrm>
          </p:grpSpPr>
          <p:sp>
            <p:nvSpPr>
              <p:cNvPr id="285" name="Google Shape;285;p5"/>
              <p:cNvSpPr/>
              <p:nvPr/>
            </p:nvSpPr>
            <p:spPr>
              <a:xfrm>
                <a:off x="80010" y="80010"/>
                <a:ext cx="4799317" cy="2135193"/>
              </a:xfrm>
              <a:custGeom>
                <a:rect b="b" l="l" r="r" t="t"/>
                <a:pathLst>
                  <a:path extrusionOk="0" h="2135193" w="4799317">
                    <a:moveTo>
                      <a:pt x="0" y="2080583"/>
                    </a:moveTo>
                    <a:lnTo>
                      <a:pt x="0" y="2135193"/>
                    </a:lnTo>
                    <a:lnTo>
                      <a:pt x="4799317" y="2135193"/>
                    </a:lnTo>
                    <a:lnTo>
                      <a:pt x="4799317" y="0"/>
                    </a:lnTo>
                    <a:lnTo>
                      <a:pt x="4744707" y="0"/>
                    </a:lnTo>
                    <a:lnTo>
                      <a:pt x="4744707" y="2080583"/>
                    </a:lnTo>
                    <a:close/>
                  </a:path>
                </a:pathLst>
              </a:custGeom>
              <a:solidFill>
                <a:srgbClr val="DED7FF"/>
              </a:solidFill>
              <a:ln>
                <a:noFill/>
              </a:ln>
            </p:spPr>
          </p:sp>
          <p:sp>
            <p:nvSpPr>
              <p:cNvPr id="286" name="Google Shape;286;p5"/>
              <p:cNvSpPr/>
              <p:nvPr/>
            </p:nvSpPr>
            <p:spPr>
              <a:xfrm>
                <a:off x="67310" y="67310"/>
                <a:ext cx="4824717" cy="2160593"/>
              </a:xfrm>
              <a:custGeom>
                <a:rect b="b" l="l" r="r" t="t"/>
                <a:pathLst>
                  <a:path extrusionOk="0" h="2160593" w="4824717">
                    <a:moveTo>
                      <a:pt x="4757407" y="0"/>
                    </a:moveTo>
                    <a:lnTo>
                      <a:pt x="4757407" y="12700"/>
                    </a:lnTo>
                    <a:lnTo>
                      <a:pt x="4812017" y="12700"/>
                    </a:lnTo>
                    <a:lnTo>
                      <a:pt x="4812017" y="2147893"/>
                    </a:lnTo>
                    <a:lnTo>
                      <a:pt x="12700" y="2147893"/>
                    </a:lnTo>
                    <a:lnTo>
                      <a:pt x="12700" y="2093283"/>
                    </a:lnTo>
                    <a:lnTo>
                      <a:pt x="0" y="2093283"/>
                    </a:lnTo>
                    <a:lnTo>
                      <a:pt x="0" y="2160593"/>
                    </a:lnTo>
                    <a:lnTo>
                      <a:pt x="4824717" y="2160593"/>
                    </a:lnTo>
                    <a:lnTo>
                      <a:pt x="48247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87" name="Google Shape;287;p5"/>
              <p:cNvSpPr/>
              <p:nvPr/>
            </p:nvSpPr>
            <p:spPr>
              <a:xfrm>
                <a:off x="12700" y="12700"/>
                <a:ext cx="4799317" cy="2135193"/>
              </a:xfrm>
              <a:custGeom>
                <a:rect b="b" l="l" r="r" t="t"/>
                <a:pathLst>
                  <a:path extrusionOk="0" h="2135193" w="4799317">
                    <a:moveTo>
                      <a:pt x="0" y="0"/>
                    </a:moveTo>
                    <a:lnTo>
                      <a:pt x="4799317" y="0"/>
                    </a:lnTo>
                    <a:lnTo>
                      <a:pt x="4799317" y="2135193"/>
                    </a:lnTo>
                    <a:lnTo>
                      <a:pt x="0" y="2135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88" name="Google Shape;288;p5"/>
              <p:cNvSpPr/>
              <p:nvPr/>
            </p:nvSpPr>
            <p:spPr>
              <a:xfrm>
                <a:off x="0" y="0"/>
                <a:ext cx="4824717" cy="2160593"/>
              </a:xfrm>
              <a:custGeom>
                <a:rect b="b" l="l" r="r" t="t"/>
                <a:pathLst>
                  <a:path extrusionOk="0" h="2160593" w="4824717">
                    <a:moveTo>
                      <a:pt x="80010" y="2160593"/>
                    </a:moveTo>
                    <a:lnTo>
                      <a:pt x="4824717" y="2160593"/>
                    </a:lnTo>
                    <a:lnTo>
                      <a:pt x="4824717" y="80010"/>
                    </a:lnTo>
                    <a:lnTo>
                      <a:pt x="4824717" y="67310"/>
                    </a:lnTo>
                    <a:lnTo>
                      <a:pt x="4824717" y="0"/>
                    </a:lnTo>
                    <a:lnTo>
                      <a:pt x="0" y="0"/>
                    </a:lnTo>
                    <a:lnTo>
                      <a:pt x="0" y="2160593"/>
                    </a:lnTo>
                    <a:lnTo>
                      <a:pt x="67310" y="2160593"/>
                    </a:lnTo>
                    <a:lnTo>
                      <a:pt x="80010" y="2160593"/>
                    </a:lnTo>
                    <a:close/>
                    <a:moveTo>
                      <a:pt x="12700" y="12700"/>
                    </a:moveTo>
                    <a:lnTo>
                      <a:pt x="4812017" y="12700"/>
                    </a:lnTo>
                    <a:lnTo>
                      <a:pt x="4812017" y="2147893"/>
                    </a:lnTo>
                    <a:lnTo>
                      <a:pt x="12700" y="214789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grpSp>
          <p:nvGrpSpPr>
            <p:cNvPr id="289" name="Google Shape;289;p5"/>
            <p:cNvGrpSpPr/>
            <p:nvPr/>
          </p:nvGrpSpPr>
          <p:grpSpPr>
            <a:xfrm>
              <a:off x="0" y="5227889"/>
              <a:ext cx="11027370" cy="4973529"/>
              <a:chOff x="0" y="0"/>
              <a:chExt cx="4939734" cy="2227903"/>
            </a:xfrm>
          </p:grpSpPr>
          <p:sp>
            <p:nvSpPr>
              <p:cNvPr id="290" name="Google Shape;290;p5"/>
              <p:cNvSpPr/>
              <p:nvPr/>
            </p:nvSpPr>
            <p:spPr>
              <a:xfrm>
                <a:off x="80010" y="80010"/>
                <a:ext cx="4847024" cy="2135193"/>
              </a:xfrm>
              <a:custGeom>
                <a:rect b="b" l="l" r="r" t="t"/>
                <a:pathLst>
                  <a:path extrusionOk="0" h="2135193" w="4847024">
                    <a:moveTo>
                      <a:pt x="0" y="2080583"/>
                    </a:moveTo>
                    <a:lnTo>
                      <a:pt x="0" y="2135193"/>
                    </a:lnTo>
                    <a:lnTo>
                      <a:pt x="4847024" y="2135193"/>
                    </a:lnTo>
                    <a:lnTo>
                      <a:pt x="4847024" y="0"/>
                    </a:lnTo>
                    <a:lnTo>
                      <a:pt x="4792414" y="0"/>
                    </a:lnTo>
                    <a:lnTo>
                      <a:pt x="4792414" y="2080583"/>
                    </a:lnTo>
                    <a:close/>
                  </a:path>
                </a:pathLst>
              </a:custGeom>
              <a:solidFill>
                <a:srgbClr val="D1F3C8"/>
              </a:solidFill>
              <a:ln>
                <a:noFill/>
              </a:ln>
            </p:spPr>
          </p:sp>
          <p:sp>
            <p:nvSpPr>
              <p:cNvPr id="291" name="Google Shape;291;p5"/>
              <p:cNvSpPr/>
              <p:nvPr/>
            </p:nvSpPr>
            <p:spPr>
              <a:xfrm>
                <a:off x="67310" y="67310"/>
                <a:ext cx="4872424" cy="2160593"/>
              </a:xfrm>
              <a:custGeom>
                <a:rect b="b" l="l" r="r" t="t"/>
                <a:pathLst>
                  <a:path extrusionOk="0" h="2160593" w="4872424">
                    <a:moveTo>
                      <a:pt x="4805114" y="0"/>
                    </a:moveTo>
                    <a:lnTo>
                      <a:pt x="4805114" y="12700"/>
                    </a:lnTo>
                    <a:lnTo>
                      <a:pt x="4859724" y="12700"/>
                    </a:lnTo>
                    <a:lnTo>
                      <a:pt x="4859724" y="2147893"/>
                    </a:lnTo>
                    <a:lnTo>
                      <a:pt x="12700" y="2147893"/>
                    </a:lnTo>
                    <a:lnTo>
                      <a:pt x="12700" y="2093283"/>
                    </a:lnTo>
                    <a:lnTo>
                      <a:pt x="0" y="2093283"/>
                    </a:lnTo>
                    <a:lnTo>
                      <a:pt x="0" y="2160593"/>
                    </a:lnTo>
                    <a:lnTo>
                      <a:pt x="4872424" y="2160593"/>
                    </a:lnTo>
                    <a:lnTo>
                      <a:pt x="48724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292" name="Google Shape;292;p5"/>
              <p:cNvSpPr/>
              <p:nvPr/>
            </p:nvSpPr>
            <p:spPr>
              <a:xfrm>
                <a:off x="12700" y="12700"/>
                <a:ext cx="4847024" cy="2135193"/>
              </a:xfrm>
              <a:custGeom>
                <a:rect b="b" l="l" r="r" t="t"/>
                <a:pathLst>
                  <a:path extrusionOk="0" h="2135193" w="4847024">
                    <a:moveTo>
                      <a:pt x="0" y="0"/>
                    </a:moveTo>
                    <a:lnTo>
                      <a:pt x="4847024" y="0"/>
                    </a:lnTo>
                    <a:lnTo>
                      <a:pt x="4847024" y="2135193"/>
                    </a:lnTo>
                    <a:lnTo>
                      <a:pt x="0" y="2135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93" name="Google Shape;293;p5"/>
              <p:cNvSpPr/>
              <p:nvPr/>
            </p:nvSpPr>
            <p:spPr>
              <a:xfrm>
                <a:off x="0" y="0"/>
                <a:ext cx="4872424" cy="2160593"/>
              </a:xfrm>
              <a:custGeom>
                <a:rect b="b" l="l" r="r" t="t"/>
                <a:pathLst>
                  <a:path extrusionOk="0" h="2160593" w="4872424">
                    <a:moveTo>
                      <a:pt x="80010" y="2160593"/>
                    </a:moveTo>
                    <a:lnTo>
                      <a:pt x="4872424" y="2160593"/>
                    </a:lnTo>
                    <a:lnTo>
                      <a:pt x="4872424" y="80010"/>
                    </a:lnTo>
                    <a:lnTo>
                      <a:pt x="4872424" y="67310"/>
                    </a:lnTo>
                    <a:lnTo>
                      <a:pt x="4872424" y="0"/>
                    </a:lnTo>
                    <a:lnTo>
                      <a:pt x="0" y="0"/>
                    </a:lnTo>
                    <a:lnTo>
                      <a:pt x="0" y="2160593"/>
                    </a:lnTo>
                    <a:lnTo>
                      <a:pt x="67310" y="2160593"/>
                    </a:lnTo>
                    <a:lnTo>
                      <a:pt x="80010" y="2160593"/>
                    </a:lnTo>
                    <a:close/>
                    <a:moveTo>
                      <a:pt x="12700" y="12700"/>
                    </a:moveTo>
                    <a:lnTo>
                      <a:pt x="4859724" y="12700"/>
                    </a:lnTo>
                    <a:lnTo>
                      <a:pt x="4859724" y="2147893"/>
                    </a:lnTo>
                    <a:lnTo>
                      <a:pt x="12700" y="214789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294" name="Google Shape;294;p5"/>
          <p:cNvGrpSpPr/>
          <p:nvPr/>
        </p:nvGrpSpPr>
        <p:grpSpPr>
          <a:xfrm>
            <a:off x="538933" y="2050561"/>
            <a:ext cx="8164857" cy="642213"/>
            <a:chOff x="0" y="0"/>
            <a:chExt cx="10886476" cy="856284"/>
          </a:xfrm>
        </p:grpSpPr>
        <p:grpSp>
          <p:nvGrpSpPr>
            <p:cNvPr id="295" name="Google Shape;295;p5"/>
            <p:cNvGrpSpPr/>
            <p:nvPr/>
          </p:nvGrpSpPr>
          <p:grpSpPr>
            <a:xfrm>
              <a:off x="0" y="0"/>
              <a:ext cx="10886476" cy="856284"/>
              <a:chOff x="0" y="0"/>
              <a:chExt cx="59136018" cy="4651389"/>
            </a:xfrm>
          </p:grpSpPr>
          <p:sp>
            <p:nvSpPr>
              <p:cNvPr id="296" name="Google Shape;296;p5"/>
              <p:cNvSpPr/>
              <p:nvPr/>
            </p:nvSpPr>
            <p:spPr>
              <a:xfrm>
                <a:off x="72390" y="72390"/>
                <a:ext cx="58991242" cy="4506608"/>
              </a:xfrm>
              <a:custGeom>
                <a:rect b="b" l="l" r="r" t="t"/>
                <a:pathLst>
                  <a:path extrusionOk="0" h="4506608" w="58991242">
                    <a:moveTo>
                      <a:pt x="0" y="0"/>
                    </a:moveTo>
                    <a:lnTo>
                      <a:pt x="58991242" y="0"/>
                    </a:lnTo>
                    <a:lnTo>
                      <a:pt x="58991242" y="4506608"/>
                    </a:lnTo>
                    <a:lnTo>
                      <a:pt x="0" y="4506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E3F9"/>
              </a:solidFill>
              <a:ln>
                <a:noFill/>
              </a:ln>
            </p:spPr>
          </p:sp>
          <p:sp>
            <p:nvSpPr>
              <p:cNvPr id="297" name="Google Shape;297;p5"/>
              <p:cNvSpPr/>
              <p:nvPr/>
            </p:nvSpPr>
            <p:spPr>
              <a:xfrm>
                <a:off x="0" y="0"/>
                <a:ext cx="59136018" cy="4651389"/>
              </a:xfrm>
              <a:custGeom>
                <a:rect b="b" l="l" r="r" t="t"/>
                <a:pathLst>
                  <a:path extrusionOk="0" h="4651389" w="59136018">
                    <a:moveTo>
                      <a:pt x="58991240" y="4506609"/>
                    </a:moveTo>
                    <a:lnTo>
                      <a:pt x="59136018" y="4506609"/>
                    </a:lnTo>
                    <a:lnTo>
                      <a:pt x="59136018" y="4651389"/>
                    </a:lnTo>
                    <a:lnTo>
                      <a:pt x="58991240" y="4651389"/>
                    </a:lnTo>
                    <a:lnTo>
                      <a:pt x="58991240" y="450660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506609"/>
                    </a:lnTo>
                    <a:lnTo>
                      <a:pt x="0" y="4506609"/>
                    </a:lnTo>
                    <a:lnTo>
                      <a:pt x="0" y="144780"/>
                    </a:lnTo>
                    <a:close/>
                    <a:moveTo>
                      <a:pt x="0" y="4506609"/>
                    </a:moveTo>
                    <a:lnTo>
                      <a:pt x="144780" y="4506609"/>
                    </a:lnTo>
                    <a:lnTo>
                      <a:pt x="144780" y="4651389"/>
                    </a:lnTo>
                    <a:lnTo>
                      <a:pt x="0" y="4651389"/>
                    </a:lnTo>
                    <a:lnTo>
                      <a:pt x="0" y="4506608"/>
                    </a:lnTo>
                    <a:close/>
                    <a:moveTo>
                      <a:pt x="58991240" y="144780"/>
                    </a:moveTo>
                    <a:lnTo>
                      <a:pt x="59136018" y="144780"/>
                    </a:lnTo>
                    <a:lnTo>
                      <a:pt x="59136018" y="4506609"/>
                    </a:lnTo>
                    <a:lnTo>
                      <a:pt x="58991240" y="4506609"/>
                    </a:lnTo>
                    <a:lnTo>
                      <a:pt x="58991240" y="144780"/>
                    </a:lnTo>
                    <a:close/>
                    <a:moveTo>
                      <a:pt x="144780" y="4506609"/>
                    </a:moveTo>
                    <a:lnTo>
                      <a:pt x="58991240" y="4506609"/>
                    </a:lnTo>
                    <a:lnTo>
                      <a:pt x="58991240" y="4651389"/>
                    </a:lnTo>
                    <a:lnTo>
                      <a:pt x="144780" y="4651389"/>
                    </a:lnTo>
                    <a:lnTo>
                      <a:pt x="144780" y="4506608"/>
                    </a:lnTo>
                    <a:close/>
                    <a:moveTo>
                      <a:pt x="58991240" y="0"/>
                    </a:moveTo>
                    <a:lnTo>
                      <a:pt x="59136018" y="0"/>
                    </a:lnTo>
                    <a:lnTo>
                      <a:pt x="59136018" y="144780"/>
                    </a:lnTo>
                    <a:lnTo>
                      <a:pt x="58991240" y="144780"/>
                    </a:lnTo>
                    <a:lnTo>
                      <a:pt x="5899124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8991240" y="0"/>
                    </a:lnTo>
                    <a:lnTo>
                      <a:pt x="5899124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298" name="Google Shape;298;p5"/>
            <p:cNvSpPr txBox="1"/>
            <p:nvPr/>
          </p:nvSpPr>
          <p:spPr>
            <a:xfrm>
              <a:off x="3175772" y="226673"/>
              <a:ext cx="7401293" cy="485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2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 чём?</a:t>
              </a:r>
              <a:endParaRPr/>
            </a:p>
          </p:txBody>
        </p:sp>
      </p:grpSp>
      <p:grpSp>
        <p:nvGrpSpPr>
          <p:cNvPr id="299" name="Google Shape;299;p5"/>
          <p:cNvGrpSpPr/>
          <p:nvPr/>
        </p:nvGrpSpPr>
        <p:grpSpPr>
          <a:xfrm>
            <a:off x="538933" y="5991358"/>
            <a:ext cx="8164857" cy="566754"/>
            <a:chOff x="0" y="0"/>
            <a:chExt cx="10886476" cy="755672"/>
          </a:xfrm>
        </p:grpSpPr>
        <p:grpSp>
          <p:nvGrpSpPr>
            <p:cNvPr id="300" name="Google Shape;300;p5"/>
            <p:cNvGrpSpPr/>
            <p:nvPr/>
          </p:nvGrpSpPr>
          <p:grpSpPr>
            <a:xfrm>
              <a:off x="0" y="0"/>
              <a:ext cx="10886476" cy="755672"/>
              <a:chOff x="0" y="0"/>
              <a:chExt cx="62012190" cy="4304506"/>
            </a:xfrm>
          </p:grpSpPr>
          <p:sp>
            <p:nvSpPr>
              <p:cNvPr id="301" name="Google Shape;301;p5"/>
              <p:cNvSpPr/>
              <p:nvPr/>
            </p:nvSpPr>
            <p:spPr>
              <a:xfrm>
                <a:off x="72390" y="72390"/>
                <a:ext cx="61867408" cy="4159726"/>
              </a:xfrm>
              <a:custGeom>
                <a:rect b="b" l="l" r="r" t="t"/>
                <a:pathLst>
                  <a:path extrusionOk="0" h="4159726" w="61867408">
                    <a:moveTo>
                      <a:pt x="0" y="0"/>
                    </a:moveTo>
                    <a:lnTo>
                      <a:pt x="61867408" y="0"/>
                    </a:lnTo>
                    <a:lnTo>
                      <a:pt x="61867408" y="4159726"/>
                    </a:lnTo>
                    <a:lnTo>
                      <a:pt x="0" y="41597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F3C8"/>
              </a:solidFill>
              <a:ln>
                <a:noFill/>
              </a:ln>
            </p:spPr>
          </p:sp>
          <p:sp>
            <p:nvSpPr>
              <p:cNvPr id="302" name="Google Shape;302;p5"/>
              <p:cNvSpPr/>
              <p:nvPr/>
            </p:nvSpPr>
            <p:spPr>
              <a:xfrm>
                <a:off x="0" y="0"/>
                <a:ext cx="62012190" cy="4304506"/>
              </a:xfrm>
              <a:custGeom>
                <a:rect b="b" l="l" r="r" t="t"/>
                <a:pathLst>
                  <a:path extrusionOk="0" h="4304506" w="62012190">
                    <a:moveTo>
                      <a:pt x="61867405" y="4159726"/>
                    </a:moveTo>
                    <a:lnTo>
                      <a:pt x="62012190" y="4159726"/>
                    </a:lnTo>
                    <a:lnTo>
                      <a:pt x="62012190" y="4304506"/>
                    </a:lnTo>
                    <a:lnTo>
                      <a:pt x="61867405" y="4304506"/>
                    </a:lnTo>
                    <a:lnTo>
                      <a:pt x="61867405" y="415972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159726"/>
                    </a:lnTo>
                    <a:lnTo>
                      <a:pt x="0" y="4159726"/>
                    </a:lnTo>
                    <a:lnTo>
                      <a:pt x="0" y="144780"/>
                    </a:lnTo>
                    <a:close/>
                    <a:moveTo>
                      <a:pt x="0" y="4159726"/>
                    </a:moveTo>
                    <a:lnTo>
                      <a:pt x="144780" y="4159726"/>
                    </a:lnTo>
                    <a:lnTo>
                      <a:pt x="144780" y="4304506"/>
                    </a:lnTo>
                    <a:lnTo>
                      <a:pt x="0" y="4304506"/>
                    </a:lnTo>
                    <a:lnTo>
                      <a:pt x="0" y="4159726"/>
                    </a:lnTo>
                    <a:close/>
                    <a:moveTo>
                      <a:pt x="61867405" y="144780"/>
                    </a:moveTo>
                    <a:lnTo>
                      <a:pt x="62012190" y="144780"/>
                    </a:lnTo>
                    <a:lnTo>
                      <a:pt x="62012190" y="4159726"/>
                    </a:lnTo>
                    <a:lnTo>
                      <a:pt x="61867405" y="4159726"/>
                    </a:lnTo>
                    <a:lnTo>
                      <a:pt x="61867405" y="144780"/>
                    </a:lnTo>
                    <a:close/>
                    <a:moveTo>
                      <a:pt x="144780" y="4159726"/>
                    </a:moveTo>
                    <a:lnTo>
                      <a:pt x="61867405" y="4159726"/>
                    </a:lnTo>
                    <a:lnTo>
                      <a:pt x="61867405" y="4304506"/>
                    </a:lnTo>
                    <a:lnTo>
                      <a:pt x="144780" y="4304506"/>
                    </a:lnTo>
                    <a:lnTo>
                      <a:pt x="144780" y="4159726"/>
                    </a:lnTo>
                    <a:close/>
                    <a:moveTo>
                      <a:pt x="61867405" y="0"/>
                    </a:moveTo>
                    <a:lnTo>
                      <a:pt x="62012190" y="0"/>
                    </a:lnTo>
                    <a:lnTo>
                      <a:pt x="62012190" y="144780"/>
                    </a:lnTo>
                    <a:lnTo>
                      <a:pt x="61867405" y="144780"/>
                    </a:lnTo>
                    <a:lnTo>
                      <a:pt x="61867405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1867405" y="0"/>
                    </a:lnTo>
                    <a:lnTo>
                      <a:pt x="6186740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303" name="Google Shape;303;p5"/>
            <p:cNvSpPr txBox="1"/>
            <p:nvPr/>
          </p:nvSpPr>
          <p:spPr>
            <a:xfrm>
              <a:off x="3175772" y="217044"/>
              <a:ext cx="7401293" cy="401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1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Какой вам сеттинг больше нравится?</a:t>
              </a:r>
              <a:endParaRPr/>
            </a:p>
          </p:txBody>
        </p:sp>
      </p:grpSp>
      <p:grpSp>
        <p:nvGrpSpPr>
          <p:cNvPr id="304" name="Google Shape;304;p5"/>
          <p:cNvGrpSpPr/>
          <p:nvPr/>
        </p:nvGrpSpPr>
        <p:grpSpPr>
          <a:xfrm>
            <a:off x="9066208" y="2038593"/>
            <a:ext cx="8068353" cy="620524"/>
            <a:chOff x="0" y="0"/>
            <a:chExt cx="10757805" cy="827366"/>
          </a:xfrm>
        </p:grpSpPr>
        <p:grpSp>
          <p:nvGrpSpPr>
            <p:cNvPr id="305" name="Google Shape;305;p5"/>
            <p:cNvGrpSpPr/>
            <p:nvPr/>
          </p:nvGrpSpPr>
          <p:grpSpPr>
            <a:xfrm>
              <a:off x="0" y="0"/>
              <a:ext cx="10757805" cy="827366"/>
              <a:chOff x="0" y="0"/>
              <a:chExt cx="60479564" cy="4651389"/>
            </a:xfrm>
          </p:grpSpPr>
          <p:sp>
            <p:nvSpPr>
              <p:cNvPr id="306" name="Google Shape;306;p5"/>
              <p:cNvSpPr/>
              <p:nvPr/>
            </p:nvSpPr>
            <p:spPr>
              <a:xfrm>
                <a:off x="72390" y="72390"/>
                <a:ext cx="60334788" cy="4506608"/>
              </a:xfrm>
              <a:custGeom>
                <a:rect b="b" l="l" r="r" t="t"/>
                <a:pathLst>
                  <a:path extrusionOk="0" h="4506608" w="60334788">
                    <a:moveTo>
                      <a:pt x="0" y="0"/>
                    </a:moveTo>
                    <a:lnTo>
                      <a:pt x="60334788" y="0"/>
                    </a:lnTo>
                    <a:lnTo>
                      <a:pt x="60334788" y="4506608"/>
                    </a:lnTo>
                    <a:lnTo>
                      <a:pt x="0" y="45066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7FF"/>
              </a:solidFill>
              <a:ln>
                <a:noFill/>
              </a:ln>
            </p:spPr>
          </p:sp>
          <p:sp>
            <p:nvSpPr>
              <p:cNvPr id="307" name="Google Shape;307;p5"/>
              <p:cNvSpPr/>
              <p:nvPr/>
            </p:nvSpPr>
            <p:spPr>
              <a:xfrm>
                <a:off x="0" y="0"/>
                <a:ext cx="60479564" cy="4651389"/>
              </a:xfrm>
              <a:custGeom>
                <a:rect b="b" l="l" r="r" t="t"/>
                <a:pathLst>
                  <a:path extrusionOk="0" h="4651389" w="60479564">
                    <a:moveTo>
                      <a:pt x="60334785" y="4506609"/>
                    </a:moveTo>
                    <a:lnTo>
                      <a:pt x="60479564" y="4506609"/>
                    </a:lnTo>
                    <a:lnTo>
                      <a:pt x="60479564" y="4651389"/>
                    </a:lnTo>
                    <a:lnTo>
                      <a:pt x="60334785" y="4651389"/>
                    </a:lnTo>
                    <a:lnTo>
                      <a:pt x="60334785" y="450660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506609"/>
                    </a:lnTo>
                    <a:lnTo>
                      <a:pt x="0" y="4506609"/>
                    </a:lnTo>
                    <a:lnTo>
                      <a:pt x="0" y="144780"/>
                    </a:lnTo>
                    <a:close/>
                    <a:moveTo>
                      <a:pt x="0" y="4506609"/>
                    </a:moveTo>
                    <a:lnTo>
                      <a:pt x="144780" y="4506609"/>
                    </a:lnTo>
                    <a:lnTo>
                      <a:pt x="144780" y="4651389"/>
                    </a:lnTo>
                    <a:lnTo>
                      <a:pt x="0" y="4651389"/>
                    </a:lnTo>
                    <a:lnTo>
                      <a:pt x="0" y="4506608"/>
                    </a:lnTo>
                    <a:close/>
                    <a:moveTo>
                      <a:pt x="60334785" y="144780"/>
                    </a:moveTo>
                    <a:lnTo>
                      <a:pt x="60479564" y="144780"/>
                    </a:lnTo>
                    <a:lnTo>
                      <a:pt x="60479564" y="4506609"/>
                    </a:lnTo>
                    <a:lnTo>
                      <a:pt x="60334785" y="4506609"/>
                    </a:lnTo>
                    <a:lnTo>
                      <a:pt x="60334785" y="144780"/>
                    </a:lnTo>
                    <a:close/>
                    <a:moveTo>
                      <a:pt x="144780" y="4506609"/>
                    </a:moveTo>
                    <a:lnTo>
                      <a:pt x="60334785" y="4506609"/>
                    </a:lnTo>
                    <a:lnTo>
                      <a:pt x="60334785" y="4651389"/>
                    </a:lnTo>
                    <a:lnTo>
                      <a:pt x="144780" y="4651389"/>
                    </a:lnTo>
                    <a:lnTo>
                      <a:pt x="144780" y="4506608"/>
                    </a:lnTo>
                    <a:close/>
                    <a:moveTo>
                      <a:pt x="60334785" y="0"/>
                    </a:moveTo>
                    <a:lnTo>
                      <a:pt x="60479564" y="0"/>
                    </a:lnTo>
                    <a:lnTo>
                      <a:pt x="60479564" y="144780"/>
                    </a:lnTo>
                    <a:lnTo>
                      <a:pt x="60334785" y="144780"/>
                    </a:lnTo>
                    <a:lnTo>
                      <a:pt x="60334785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60334785" y="0"/>
                    </a:lnTo>
                    <a:lnTo>
                      <a:pt x="6033478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308" name="Google Shape;308;p5"/>
            <p:cNvSpPr txBox="1"/>
            <p:nvPr/>
          </p:nvSpPr>
          <p:spPr>
            <a:xfrm>
              <a:off x="3138236" y="219662"/>
              <a:ext cx="7313814" cy="4685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4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Подробно?</a:t>
              </a:r>
              <a:endParaRPr/>
            </a:p>
          </p:txBody>
        </p:sp>
      </p:grpSp>
      <p:grpSp>
        <p:nvGrpSpPr>
          <p:cNvPr id="309" name="Google Shape;309;p5"/>
          <p:cNvGrpSpPr/>
          <p:nvPr/>
        </p:nvGrpSpPr>
        <p:grpSpPr>
          <a:xfrm>
            <a:off x="9066208" y="5967339"/>
            <a:ext cx="8072322" cy="590773"/>
            <a:chOff x="0" y="0"/>
            <a:chExt cx="10763096" cy="787698"/>
          </a:xfrm>
        </p:grpSpPr>
        <p:grpSp>
          <p:nvGrpSpPr>
            <p:cNvPr id="310" name="Google Shape;310;p5"/>
            <p:cNvGrpSpPr/>
            <p:nvPr/>
          </p:nvGrpSpPr>
          <p:grpSpPr>
            <a:xfrm>
              <a:off x="0" y="0"/>
              <a:ext cx="10763096" cy="787698"/>
              <a:chOff x="0" y="0"/>
              <a:chExt cx="58816720" cy="4304506"/>
            </a:xfrm>
          </p:grpSpPr>
          <p:sp>
            <p:nvSpPr>
              <p:cNvPr id="311" name="Google Shape;311;p5"/>
              <p:cNvSpPr/>
              <p:nvPr/>
            </p:nvSpPr>
            <p:spPr>
              <a:xfrm>
                <a:off x="72390" y="72390"/>
                <a:ext cx="58671937" cy="4159726"/>
              </a:xfrm>
              <a:custGeom>
                <a:rect b="b" l="l" r="r" t="t"/>
                <a:pathLst>
                  <a:path extrusionOk="0" h="4159726" w="58671937">
                    <a:moveTo>
                      <a:pt x="0" y="0"/>
                    </a:moveTo>
                    <a:lnTo>
                      <a:pt x="58671937" y="0"/>
                    </a:lnTo>
                    <a:lnTo>
                      <a:pt x="58671937" y="4159726"/>
                    </a:lnTo>
                    <a:lnTo>
                      <a:pt x="0" y="41597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794"/>
              </a:solidFill>
              <a:ln>
                <a:noFill/>
              </a:ln>
            </p:spPr>
          </p:sp>
          <p:sp>
            <p:nvSpPr>
              <p:cNvPr id="312" name="Google Shape;312;p5"/>
              <p:cNvSpPr/>
              <p:nvPr/>
            </p:nvSpPr>
            <p:spPr>
              <a:xfrm>
                <a:off x="0" y="0"/>
                <a:ext cx="58816720" cy="4304506"/>
              </a:xfrm>
              <a:custGeom>
                <a:rect b="b" l="l" r="r" t="t"/>
                <a:pathLst>
                  <a:path extrusionOk="0" h="4304506" w="58816720">
                    <a:moveTo>
                      <a:pt x="58671941" y="4159726"/>
                    </a:moveTo>
                    <a:lnTo>
                      <a:pt x="58816720" y="4159726"/>
                    </a:lnTo>
                    <a:lnTo>
                      <a:pt x="58816720" y="4304506"/>
                    </a:lnTo>
                    <a:lnTo>
                      <a:pt x="58671941" y="4304506"/>
                    </a:lnTo>
                    <a:lnTo>
                      <a:pt x="58671941" y="415972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159726"/>
                    </a:lnTo>
                    <a:lnTo>
                      <a:pt x="0" y="4159726"/>
                    </a:lnTo>
                    <a:lnTo>
                      <a:pt x="0" y="144780"/>
                    </a:lnTo>
                    <a:close/>
                    <a:moveTo>
                      <a:pt x="0" y="4159726"/>
                    </a:moveTo>
                    <a:lnTo>
                      <a:pt x="144780" y="4159726"/>
                    </a:lnTo>
                    <a:lnTo>
                      <a:pt x="144780" y="4304506"/>
                    </a:lnTo>
                    <a:lnTo>
                      <a:pt x="0" y="4304506"/>
                    </a:lnTo>
                    <a:lnTo>
                      <a:pt x="0" y="4159726"/>
                    </a:lnTo>
                    <a:close/>
                    <a:moveTo>
                      <a:pt x="58671941" y="144780"/>
                    </a:moveTo>
                    <a:lnTo>
                      <a:pt x="58816720" y="144780"/>
                    </a:lnTo>
                    <a:lnTo>
                      <a:pt x="58816720" y="4159726"/>
                    </a:lnTo>
                    <a:lnTo>
                      <a:pt x="58671941" y="4159726"/>
                    </a:lnTo>
                    <a:lnTo>
                      <a:pt x="58671941" y="144780"/>
                    </a:lnTo>
                    <a:close/>
                    <a:moveTo>
                      <a:pt x="144780" y="4159726"/>
                    </a:moveTo>
                    <a:lnTo>
                      <a:pt x="58671941" y="4159726"/>
                    </a:lnTo>
                    <a:lnTo>
                      <a:pt x="58671941" y="4304506"/>
                    </a:lnTo>
                    <a:lnTo>
                      <a:pt x="144780" y="4304506"/>
                    </a:lnTo>
                    <a:lnTo>
                      <a:pt x="144780" y="4159726"/>
                    </a:lnTo>
                    <a:close/>
                    <a:moveTo>
                      <a:pt x="58671941" y="0"/>
                    </a:moveTo>
                    <a:lnTo>
                      <a:pt x="58816720" y="0"/>
                    </a:lnTo>
                    <a:lnTo>
                      <a:pt x="58816720" y="144780"/>
                    </a:lnTo>
                    <a:lnTo>
                      <a:pt x="58671941" y="144780"/>
                    </a:lnTo>
                    <a:lnTo>
                      <a:pt x="5867194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8671941" y="0"/>
                    </a:lnTo>
                    <a:lnTo>
                      <a:pt x="5867194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313" name="Google Shape;313;p5"/>
            <p:cNvSpPr txBox="1"/>
            <p:nvPr/>
          </p:nvSpPr>
          <p:spPr>
            <a:xfrm>
              <a:off x="3139780" y="215910"/>
              <a:ext cx="7317411" cy="428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На каком уровне вы знаете химию?</a:t>
              </a:r>
              <a:endParaRPr/>
            </a:p>
          </p:txBody>
        </p:sp>
      </p:grpSp>
      <p:grpSp>
        <p:nvGrpSpPr>
          <p:cNvPr id="314" name="Google Shape;314;p5"/>
          <p:cNvGrpSpPr/>
          <p:nvPr/>
        </p:nvGrpSpPr>
        <p:grpSpPr>
          <a:xfrm>
            <a:off x="1028700" y="2235201"/>
            <a:ext cx="1040735" cy="242434"/>
            <a:chOff x="0" y="0"/>
            <a:chExt cx="1387647" cy="323246"/>
          </a:xfrm>
        </p:grpSpPr>
        <p:grpSp>
          <p:nvGrpSpPr>
            <p:cNvPr id="315" name="Google Shape;315;p5"/>
            <p:cNvGrpSpPr/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316" name="Google Shape;316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C3F7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8" name="Google Shape;318;p5"/>
            <p:cNvGrpSpPr/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319" name="Google Shape;319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1" name="Google Shape;321;p5"/>
            <p:cNvGrpSpPr/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322" name="Google Shape;322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24" name="Google Shape;324;p5"/>
          <p:cNvGrpSpPr/>
          <p:nvPr/>
        </p:nvGrpSpPr>
        <p:grpSpPr>
          <a:xfrm>
            <a:off x="1028700" y="6113375"/>
            <a:ext cx="1040735" cy="242434"/>
            <a:chOff x="0" y="0"/>
            <a:chExt cx="1387647" cy="323246"/>
          </a:xfrm>
        </p:grpSpPr>
        <p:grpSp>
          <p:nvGrpSpPr>
            <p:cNvPr id="325" name="Google Shape;325;p5"/>
            <p:cNvGrpSpPr/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326" name="Google Shape;326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C3F7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8" name="Google Shape;328;p5"/>
            <p:cNvGrpSpPr/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329" name="Google Shape;329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1" name="Google Shape;331;p5"/>
            <p:cNvGrpSpPr/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332" name="Google Shape;332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4" name="Google Shape;334;p5"/>
          <p:cNvGrpSpPr/>
          <p:nvPr/>
        </p:nvGrpSpPr>
        <p:grpSpPr>
          <a:xfrm>
            <a:off x="9425111" y="2237287"/>
            <a:ext cx="1040735" cy="242434"/>
            <a:chOff x="0" y="0"/>
            <a:chExt cx="1387647" cy="323246"/>
          </a:xfrm>
        </p:grpSpPr>
        <p:grpSp>
          <p:nvGrpSpPr>
            <p:cNvPr id="335" name="Google Shape;335;p5"/>
            <p:cNvGrpSpPr/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336" name="Google Shape;336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C3F7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8" name="Google Shape;338;p5"/>
            <p:cNvGrpSpPr/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339" name="Google Shape;339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1" name="Google Shape;341;p5"/>
            <p:cNvGrpSpPr/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342" name="Google Shape;342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4" name="Google Shape;344;p5"/>
          <p:cNvGrpSpPr/>
          <p:nvPr/>
        </p:nvGrpSpPr>
        <p:grpSpPr>
          <a:xfrm>
            <a:off x="9425111" y="6139156"/>
            <a:ext cx="1040735" cy="242434"/>
            <a:chOff x="0" y="0"/>
            <a:chExt cx="1387647" cy="323246"/>
          </a:xfrm>
        </p:grpSpPr>
        <p:grpSp>
          <p:nvGrpSpPr>
            <p:cNvPr id="345" name="Google Shape;345;p5"/>
            <p:cNvGrpSpPr/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C3F7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8" name="Google Shape;348;p5"/>
            <p:cNvGrpSpPr/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349" name="Google Shape;349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1" name="Google Shape;351;p5"/>
            <p:cNvGrpSpPr/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352" name="Google Shape;352;p5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54" name="Google Shape;354;p5"/>
          <p:cNvGrpSpPr/>
          <p:nvPr/>
        </p:nvGrpSpPr>
        <p:grpSpPr>
          <a:xfrm>
            <a:off x="833221" y="2801677"/>
            <a:ext cx="2771356" cy="2748626"/>
            <a:chOff x="-80777" y="0"/>
            <a:chExt cx="3695142" cy="3664835"/>
          </a:xfrm>
        </p:grpSpPr>
        <p:sp>
          <p:nvSpPr>
            <p:cNvPr id="355" name="Google Shape;355;p5"/>
            <p:cNvSpPr txBox="1"/>
            <p:nvPr/>
          </p:nvSpPr>
          <p:spPr>
            <a:xfrm>
              <a:off x="3278779" y="2850099"/>
              <a:ext cx="273737" cy="377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4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9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71%</a:t>
              </a:r>
              <a:endParaRPr/>
            </a:p>
          </p:txBody>
        </p:sp>
        <p:sp>
          <p:nvSpPr>
            <p:cNvPr id="356" name="Google Shape;356;p5"/>
            <p:cNvSpPr txBox="1"/>
            <p:nvPr/>
          </p:nvSpPr>
          <p:spPr>
            <a:xfrm>
              <a:off x="3113" y="309232"/>
              <a:ext cx="273737" cy="377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4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9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29%</a:t>
              </a:r>
              <a:endParaRPr/>
            </a:p>
          </p:txBody>
        </p:sp>
        <p:grpSp>
          <p:nvGrpSpPr>
            <p:cNvPr id="357" name="Google Shape;357;p5"/>
            <p:cNvGrpSpPr/>
            <p:nvPr/>
          </p:nvGrpSpPr>
          <p:grpSpPr>
            <a:xfrm>
              <a:off x="-80777" y="0"/>
              <a:ext cx="3695142" cy="3664835"/>
              <a:chOff x="-57704" y="0"/>
              <a:chExt cx="2639663" cy="2618013"/>
            </a:xfrm>
          </p:grpSpPr>
          <p:sp>
            <p:nvSpPr>
              <p:cNvPr id="358" name="Google Shape;358;p5"/>
              <p:cNvSpPr/>
              <p:nvPr/>
            </p:nvSpPr>
            <p:spPr>
              <a:xfrm>
                <a:off x="25651" y="0"/>
                <a:ext cx="2556308" cy="2618013"/>
              </a:xfrm>
              <a:custGeom>
                <a:rect b="b" l="l" r="r" t="t"/>
                <a:pathLst>
                  <a:path extrusionOk="0" h="2618013" w="2556308">
                    <a:moveTo>
                      <a:pt x="1244349" y="0"/>
                    </a:moveTo>
                    <a:cubicBezTo>
                      <a:pt x="1912693" y="0"/>
                      <a:pt x="2466672" y="517995"/>
                      <a:pt x="2511490" y="1184835"/>
                    </a:cubicBezTo>
                    <a:cubicBezTo>
                      <a:pt x="2556309" y="1851675"/>
                      <a:pt x="2076628" y="2439143"/>
                      <a:pt x="1414295" y="2528578"/>
                    </a:cubicBezTo>
                    <a:cubicBezTo>
                      <a:pt x="751961" y="2618013"/>
                      <a:pt x="133649" y="2178807"/>
                      <a:pt x="0" y="1523962"/>
                    </a:cubicBezTo>
                    <a:lnTo>
                      <a:pt x="622175" y="1396981"/>
                    </a:lnTo>
                    <a:cubicBezTo>
                      <a:pt x="688999" y="1724404"/>
                      <a:pt x="998155" y="1944006"/>
                      <a:pt x="1329322" y="1899289"/>
                    </a:cubicBezTo>
                    <a:cubicBezTo>
                      <a:pt x="1660489" y="1854571"/>
                      <a:pt x="1900329" y="1560838"/>
                      <a:pt x="1877920" y="1227418"/>
                    </a:cubicBezTo>
                    <a:cubicBezTo>
                      <a:pt x="1855511" y="893998"/>
                      <a:pt x="1578521" y="635000"/>
                      <a:pt x="1244349" y="635000"/>
                    </a:cubicBezTo>
                    <a:close/>
                  </a:path>
                </a:pathLst>
              </a:custGeom>
              <a:solidFill>
                <a:srgbClr val="F7B2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-57704" y="0"/>
                <a:ext cx="1327641" cy="1585836"/>
              </a:xfrm>
              <a:custGeom>
                <a:rect b="b" l="l" r="r" t="t"/>
                <a:pathLst>
                  <a:path extrusionOk="0" h="1585836" w="1327641">
                    <a:moveTo>
                      <a:pt x="97603" y="1585836"/>
                    </a:moveTo>
                    <a:cubicBezTo>
                      <a:pt x="0" y="1205695"/>
                      <a:pt x="83635" y="801783"/>
                      <a:pt x="324168" y="491658"/>
                    </a:cubicBezTo>
                    <a:cubicBezTo>
                      <a:pt x="564701" y="181533"/>
                      <a:pt x="935106" y="39"/>
                      <a:pt x="1327577" y="0"/>
                    </a:cubicBezTo>
                    <a:lnTo>
                      <a:pt x="1327641" y="635000"/>
                    </a:lnTo>
                    <a:cubicBezTo>
                      <a:pt x="1131405" y="635020"/>
                      <a:pt x="946203" y="725767"/>
                      <a:pt x="825936" y="880829"/>
                    </a:cubicBezTo>
                    <a:cubicBezTo>
                      <a:pt x="705670" y="1035892"/>
                      <a:pt x="663852" y="1237848"/>
                      <a:pt x="712654" y="1427918"/>
                    </a:cubicBezTo>
                    <a:close/>
                  </a:path>
                </a:pathLst>
              </a:custGeom>
              <a:solidFill>
                <a:srgbClr val="CB88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rect b="b" l="l" r="r" t="t"/>
                <a:pathLst>
                  <a:path extrusionOk="0"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9964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1" name="Google Shape;361;p5"/>
          <p:cNvGrpSpPr/>
          <p:nvPr/>
        </p:nvGrpSpPr>
        <p:grpSpPr>
          <a:xfrm>
            <a:off x="4403436" y="4317161"/>
            <a:ext cx="239194" cy="239194"/>
            <a:chOff x="0" y="0"/>
            <a:chExt cx="495300" cy="495300"/>
          </a:xfrm>
        </p:grpSpPr>
        <p:sp>
          <p:nvSpPr>
            <p:cNvPr id="362" name="Google Shape;362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7B2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" name="Google Shape;364;p5"/>
          <p:cNvGrpSpPr/>
          <p:nvPr/>
        </p:nvGrpSpPr>
        <p:grpSpPr>
          <a:xfrm>
            <a:off x="4403436" y="3076855"/>
            <a:ext cx="239194" cy="239194"/>
            <a:chOff x="0" y="0"/>
            <a:chExt cx="495300" cy="495300"/>
          </a:xfrm>
        </p:grpSpPr>
        <p:sp>
          <p:nvSpPr>
            <p:cNvPr id="365" name="Google Shape;365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B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573682" y="2801677"/>
            <a:ext cx="2830486" cy="2794014"/>
            <a:chOff x="0" y="0"/>
            <a:chExt cx="3773982" cy="3725352"/>
          </a:xfrm>
        </p:grpSpPr>
        <p:sp>
          <p:nvSpPr>
            <p:cNvPr id="368" name="Google Shape;368;p5"/>
            <p:cNvSpPr txBox="1"/>
            <p:nvPr/>
          </p:nvSpPr>
          <p:spPr>
            <a:xfrm>
              <a:off x="3500245" y="2690327"/>
              <a:ext cx="273737" cy="377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4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9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68%</a:t>
              </a:r>
              <a:endParaRPr/>
            </a:p>
          </p:txBody>
        </p:sp>
        <p:sp>
          <p:nvSpPr>
            <p:cNvPr id="369" name="Google Shape;369;p5"/>
            <p:cNvSpPr txBox="1"/>
            <p:nvPr/>
          </p:nvSpPr>
          <p:spPr>
            <a:xfrm>
              <a:off x="0" y="469004"/>
              <a:ext cx="273737" cy="377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4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9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32%</a:t>
              </a:r>
              <a:endParaRPr/>
            </a:p>
          </p:txBody>
        </p:sp>
        <p:grpSp>
          <p:nvGrpSpPr>
            <p:cNvPr id="370" name="Google Shape;370;p5"/>
            <p:cNvGrpSpPr/>
            <p:nvPr/>
          </p:nvGrpSpPr>
          <p:grpSpPr>
            <a:xfrm>
              <a:off x="19252" y="0"/>
              <a:ext cx="3746252" cy="3725352"/>
              <a:chOff x="-64239" y="0"/>
              <a:chExt cx="2676174" cy="2661244"/>
            </a:xfrm>
          </p:grpSpPr>
          <p:sp>
            <p:nvSpPr>
              <p:cNvPr id="371" name="Google Shape;371;p5"/>
              <p:cNvSpPr/>
              <p:nvPr/>
            </p:nvSpPr>
            <p:spPr>
              <a:xfrm>
                <a:off x="95280" y="0"/>
                <a:ext cx="2516655" cy="2661244"/>
              </a:xfrm>
              <a:custGeom>
                <a:rect b="b" l="l" r="r" t="t"/>
                <a:pathLst>
                  <a:path extrusionOk="0" h="2661244" w="2516655">
                    <a:moveTo>
                      <a:pt x="1174720" y="0"/>
                    </a:moveTo>
                    <a:cubicBezTo>
                      <a:pt x="1812509" y="0"/>
                      <a:pt x="2351371" y="473027"/>
                      <a:pt x="2434013" y="1105439"/>
                    </a:cubicBezTo>
                    <a:cubicBezTo>
                      <a:pt x="2516655" y="1737851"/>
                      <a:pt x="2117440" y="2333463"/>
                      <a:pt x="1501067" y="2497354"/>
                    </a:cubicBezTo>
                    <a:cubicBezTo>
                      <a:pt x="884695" y="2661244"/>
                      <a:pt x="242376" y="2342571"/>
                      <a:pt x="0" y="1752631"/>
                    </a:cubicBezTo>
                    <a:lnTo>
                      <a:pt x="587360" y="1511316"/>
                    </a:lnTo>
                    <a:cubicBezTo>
                      <a:pt x="708548" y="1806285"/>
                      <a:pt x="1029708" y="1965622"/>
                      <a:pt x="1337894" y="1883677"/>
                    </a:cubicBezTo>
                    <a:cubicBezTo>
                      <a:pt x="1646080" y="1801732"/>
                      <a:pt x="1845688" y="1503926"/>
                      <a:pt x="1804367" y="1187719"/>
                    </a:cubicBezTo>
                    <a:cubicBezTo>
                      <a:pt x="1763046" y="871513"/>
                      <a:pt x="1493614" y="635000"/>
                      <a:pt x="1174720" y="635000"/>
                    </a:cubicBezTo>
                    <a:close/>
                  </a:path>
                </a:pathLst>
              </a:custGeom>
              <a:solidFill>
                <a:srgbClr val="C27B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-64239" y="0"/>
                <a:ext cx="1334175" cy="1810740"/>
              </a:xfrm>
              <a:custGeom>
                <a:rect b="b" l="l" r="r" t="t"/>
                <a:pathLst>
                  <a:path extrusionOk="0" h="1810740" w="1334175">
                    <a:moveTo>
                      <a:pt x="185109" y="1810740"/>
                    </a:moveTo>
                    <a:cubicBezTo>
                      <a:pt x="0" y="1417365"/>
                      <a:pt x="28975" y="956638"/>
                      <a:pt x="261909" y="589554"/>
                    </a:cubicBezTo>
                    <a:cubicBezTo>
                      <a:pt x="494842" y="222469"/>
                      <a:pt x="899360" y="43"/>
                      <a:pt x="1334112" y="0"/>
                    </a:cubicBezTo>
                    <a:lnTo>
                      <a:pt x="1334176" y="635000"/>
                    </a:lnTo>
                    <a:cubicBezTo>
                      <a:pt x="1116800" y="635022"/>
                      <a:pt x="914540" y="746235"/>
                      <a:pt x="798074" y="929777"/>
                    </a:cubicBezTo>
                    <a:cubicBezTo>
                      <a:pt x="681607" y="1113319"/>
                      <a:pt x="667120" y="1343682"/>
                      <a:pt x="759674" y="1540370"/>
                    </a:cubicBezTo>
                    <a:close/>
                  </a:path>
                </a:pathLst>
              </a:custGeom>
              <a:solidFill>
                <a:srgbClr val="C29E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rect b="b" l="l" r="r" t="t"/>
                <a:pathLst>
                  <a:path extrusionOk="0"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BBC2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74" name="Google Shape;374;p5"/>
          <p:cNvGrpSpPr/>
          <p:nvPr/>
        </p:nvGrpSpPr>
        <p:grpSpPr>
          <a:xfrm>
            <a:off x="12980788" y="4436758"/>
            <a:ext cx="239194" cy="239194"/>
            <a:chOff x="0" y="0"/>
            <a:chExt cx="495300" cy="495300"/>
          </a:xfrm>
        </p:grpSpPr>
        <p:sp>
          <p:nvSpPr>
            <p:cNvPr id="375" name="Google Shape;375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27B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" name="Google Shape;377;p5"/>
          <p:cNvGrpSpPr/>
          <p:nvPr/>
        </p:nvGrpSpPr>
        <p:grpSpPr>
          <a:xfrm>
            <a:off x="12980788" y="3136193"/>
            <a:ext cx="239194" cy="239194"/>
            <a:chOff x="0" y="0"/>
            <a:chExt cx="495300" cy="495300"/>
          </a:xfrm>
        </p:grpSpPr>
        <p:sp>
          <p:nvSpPr>
            <p:cNvPr id="378" name="Google Shape;378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29E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5"/>
          <p:cNvGrpSpPr/>
          <p:nvPr/>
        </p:nvGrpSpPr>
        <p:grpSpPr>
          <a:xfrm>
            <a:off x="637280" y="6507077"/>
            <a:ext cx="3179767" cy="3257273"/>
            <a:chOff x="0" y="-19050"/>
            <a:chExt cx="4239690" cy="4343029"/>
          </a:xfrm>
        </p:grpSpPr>
        <p:sp>
          <p:nvSpPr>
            <p:cNvPr id="381" name="Google Shape;381;p5"/>
            <p:cNvSpPr txBox="1"/>
            <p:nvPr/>
          </p:nvSpPr>
          <p:spPr>
            <a:xfrm>
              <a:off x="3966505" y="1142794"/>
              <a:ext cx="273185" cy="376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1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7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38%</a:t>
              </a:r>
              <a:endParaRPr/>
            </a:p>
          </p:txBody>
        </p:sp>
        <p:sp>
          <p:nvSpPr>
            <p:cNvPr id="382" name="Google Shape;382;p5"/>
            <p:cNvSpPr txBox="1"/>
            <p:nvPr/>
          </p:nvSpPr>
          <p:spPr>
            <a:xfrm>
              <a:off x="1719548" y="3947455"/>
              <a:ext cx="273185" cy="376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1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7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29%</a:t>
              </a:r>
              <a:endParaRPr/>
            </a:p>
          </p:txBody>
        </p:sp>
        <p:sp>
          <p:nvSpPr>
            <p:cNvPr id="383" name="Google Shape;383;p5"/>
            <p:cNvSpPr txBox="1"/>
            <p:nvPr/>
          </p:nvSpPr>
          <p:spPr>
            <a:xfrm>
              <a:off x="0" y="1580700"/>
              <a:ext cx="273185" cy="376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1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7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21%</a:t>
              </a:r>
              <a:endParaRPr/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1281642" y="-19050"/>
              <a:ext cx="273185" cy="3765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1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7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12%</a:t>
              </a:r>
              <a:endParaRPr/>
            </a:p>
          </p:txBody>
        </p:sp>
        <p:grpSp>
          <p:nvGrpSpPr>
            <p:cNvPr id="385" name="Google Shape;385;p5"/>
            <p:cNvGrpSpPr/>
            <p:nvPr/>
          </p:nvGrpSpPr>
          <p:grpSpPr>
            <a:xfrm>
              <a:off x="218799" y="327862"/>
              <a:ext cx="3882893" cy="3621242"/>
              <a:chOff x="-133652" y="0"/>
              <a:chExt cx="2779390" cy="2592099"/>
            </a:xfrm>
          </p:grpSpPr>
          <p:sp>
            <p:nvSpPr>
              <p:cNvPr id="386" name="Google Shape;386;p5"/>
              <p:cNvSpPr/>
              <p:nvPr/>
            </p:nvSpPr>
            <p:spPr>
              <a:xfrm>
                <a:off x="1270000" y="0"/>
                <a:ext cx="1375738" cy="2238084"/>
              </a:xfrm>
              <a:custGeom>
                <a:rect b="b" l="l" r="r" t="t"/>
                <a:pathLst>
                  <a:path extrusionOk="0" h="2238084" w="1375738">
                    <a:moveTo>
                      <a:pt x="0" y="0"/>
                    </a:moveTo>
                    <a:cubicBezTo>
                      <a:pt x="532545" y="0"/>
                      <a:pt x="1008530" y="332252"/>
                      <a:pt x="1192134" y="832145"/>
                    </a:cubicBezTo>
                    <a:cubicBezTo>
                      <a:pt x="1375738" y="1332039"/>
                      <a:pt x="1227961" y="1893390"/>
                      <a:pt x="822018" y="2238084"/>
                    </a:cubicBezTo>
                    <a:lnTo>
                      <a:pt x="411009" y="1754042"/>
                    </a:lnTo>
                    <a:cubicBezTo>
                      <a:pt x="613981" y="1581695"/>
                      <a:pt x="687869" y="1301019"/>
                      <a:pt x="596067" y="1051073"/>
                    </a:cubicBezTo>
                    <a:cubicBezTo>
                      <a:pt x="504265" y="801126"/>
                      <a:pt x="266272" y="635000"/>
                      <a:pt x="0" y="635000"/>
                    </a:cubicBezTo>
                    <a:close/>
                  </a:path>
                </a:pathLst>
              </a:custGeom>
              <a:solidFill>
                <a:srgbClr val="B6E3F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127903" y="1547720"/>
                <a:ext cx="2011472" cy="1044379"/>
              </a:xfrm>
              <a:custGeom>
                <a:rect b="b" l="l" r="r" t="t"/>
                <a:pathLst>
                  <a:path extrusionOk="0" h="1044379" w="2011472">
                    <a:moveTo>
                      <a:pt x="2011472" y="648070"/>
                    </a:moveTo>
                    <a:cubicBezTo>
                      <a:pt x="1717215" y="924396"/>
                      <a:pt x="1309121" y="1044379"/>
                      <a:pt x="912131" y="971286"/>
                    </a:cubicBezTo>
                    <a:cubicBezTo>
                      <a:pt x="515142" y="898193"/>
                      <a:pt x="176543" y="640729"/>
                      <a:pt x="0" y="277720"/>
                    </a:cubicBezTo>
                    <a:lnTo>
                      <a:pt x="571048" y="0"/>
                    </a:lnTo>
                    <a:cubicBezTo>
                      <a:pt x="659320" y="181504"/>
                      <a:pt x="828620" y="310236"/>
                      <a:pt x="1027114" y="346783"/>
                    </a:cubicBezTo>
                    <a:cubicBezTo>
                      <a:pt x="1225609" y="383330"/>
                      <a:pt x="1429656" y="323338"/>
                      <a:pt x="1576784" y="185175"/>
                    </a:cubicBezTo>
                    <a:close/>
                  </a:path>
                </a:pathLst>
              </a:custGeom>
              <a:solidFill>
                <a:srgbClr val="9AB6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-133652" y="301916"/>
                <a:ext cx="992643" cy="1579911"/>
              </a:xfrm>
              <a:custGeom>
                <a:rect b="b" l="l" r="r" t="t"/>
                <a:pathLst>
                  <a:path extrusionOk="0" h="1579911" w="992643">
                    <a:moveTo>
                      <a:pt x="290743" y="1579911"/>
                    </a:moveTo>
                    <a:cubicBezTo>
                      <a:pt x="0" y="1051053"/>
                      <a:pt x="121597" y="390626"/>
                      <a:pt x="581634" y="0"/>
                    </a:cubicBezTo>
                    <a:lnTo>
                      <a:pt x="992643" y="484042"/>
                    </a:lnTo>
                    <a:cubicBezTo>
                      <a:pt x="762625" y="679355"/>
                      <a:pt x="701826" y="1009568"/>
                      <a:pt x="847197" y="1273998"/>
                    </a:cubicBezTo>
                    <a:close/>
                  </a:path>
                </a:pathLst>
              </a:custGeom>
              <a:solidFill>
                <a:srgbClr val="8289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400625" y="0"/>
                <a:ext cx="869311" cy="807105"/>
              </a:xfrm>
              <a:custGeom>
                <a:rect b="b" l="l" r="r" t="t"/>
                <a:pathLst>
                  <a:path extrusionOk="0" h="807105" w="869311">
                    <a:moveTo>
                      <a:pt x="0" y="344210"/>
                    </a:moveTo>
                    <a:cubicBezTo>
                      <a:pt x="235440" y="123117"/>
                      <a:pt x="546271" y="32"/>
                      <a:pt x="869248" y="0"/>
                    </a:cubicBezTo>
                    <a:lnTo>
                      <a:pt x="869312" y="635000"/>
                    </a:lnTo>
                    <a:cubicBezTo>
                      <a:pt x="707823" y="635016"/>
                      <a:pt x="552408" y="696559"/>
                      <a:pt x="434688" y="807105"/>
                    </a:cubicBezTo>
                    <a:close/>
                  </a:path>
                </a:pathLst>
              </a:custGeom>
              <a:solidFill>
                <a:srgbClr val="6C5F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rect b="b" l="l" r="r" t="t"/>
                <a:pathLst>
                  <a:path extrusionOk="0"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5338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91" name="Google Shape;391;p5"/>
          <p:cNvGrpSpPr/>
          <p:nvPr/>
        </p:nvGrpSpPr>
        <p:grpSpPr>
          <a:xfrm>
            <a:off x="4403436" y="7433925"/>
            <a:ext cx="239194" cy="239194"/>
            <a:chOff x="0" y="0"/>
            <a:chExt cx="495300" cy="495300"/>
          </a:xfrm>
        </p:grpSpPr>
        <p:sp>
          <p:nvSpPr>
            <p:cNvPr id="392" name="Google Shape;392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9AB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" name="Google Shape;394;p5"/>
          <p:cNvGrpSpPr/>
          <p:nvPr/>
        </p:nvGrpSpPr>
        <p:grpSpPr>
          <a:xfrm>
            <a:off x="4403436" y="8687992"/>
            <a:ext cx="239194" cy="239194"/>
            <a:chOff x="0" y="0"/>
            <a:chExt cx="495300" cy="495300"/>
          </a:xfrm>
        </p:grpSpPr>
        <p:sp>
          <p:nvSpPr>
            <p:cNvPr id="395" name="Google Shape;395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6C5F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5"/>
          <p:cNvGrpSpPr/>
          <p:nvPr/>
        </p:nvGrpSpPr>
        <p:grpSpPr>
          <a:xfrm>
            <a:off x="4403436" y="6829973"/>
            <a:ext cx="239194" cy="239194"/>
            <a:chOff x="0" y="0"/>
            <a:chExt cx="495300" cy="495300"/>
          </a:xfrm>
        </p:grpSpPr>
        <p:sp>
          <p:nvSpPr>
            <p:cNvPr id="398" name="Google Shape;398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B6E3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5"/>
          <p:cNvGrpSpPr/>
          <p:nvPr/>
        </p:nvGrpSpPr>
        <p:grpSpPr>
          <a:xfrm>
            <a:off x="4403436" y="8075800"/>
            <a:ext cx="239194" cy="239194"/>
            <a:chOff x="0" y="0"/>
            <a:chExt cx="495300" cy="495300"/>
          </a:xfrm>
        </p:grpSpPr>
        <p:sp>
          <p:nvSpPr>
            <p:cNvPr id="401" name="Google Shape;401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8289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5"/>
          <p:cNvGrpSpPr/>
          <p:nvPr/>
        </p:nvGrpSpPr>
        <p:grpSpPr>
          <a:xfrm>
            <a:off x="9419225" y="6501449"/>
            <a:ext cx="3133514" cy="3003986"/>
            <a:chOff x="-7848" y="-19050"/>
            <a:chExt cx="4178019" cy="4005316"/>
          </a:xfrm>
        </p:grpSpPr>
        <p:sp>
          <p:nvSpPr>
            <p:cNvPr id="404" name="Google Shape;404;p5"/>
            <p:cNvSpPr txBox="1"/>
            <p:nvPr/>
          </p:nvSpPr>
          <p:spPr>
            <a:xfrm>
              <a:off x="3779999" y="1780270"/>
              <a:ext cx="390172" cy="379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5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47.8%</a:t>
              </a:r>
              <a:endParaRPr/>
            </a:p>
          </p:txBody>
        </p:sp>
        <p:sp>
          <p:nvSpPr>
            <p:cNvPr id="405" name="Google Shape;405;p5"/>
            <p:cNvSpPr txBox="1"/>
            <p:nvPr/>
          </p:nvSpPr>
          <p:spPr>
            <a:xfrm>
              <a:off x="72093" y="3234875"/>
              <a:ext cx="390172" cy="379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5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32.8%</a:t>
              </a:r>
              <a:endParaRPr/>
            </a:p>
          </p:txBody>
        </p:sp>
        <p:sp>
          <p:nvSpPr>
            <p:cNvPr id="406" name="Google Shape;406;p5"/>
            <p:cNvSpPr txBox="1"/>
            <p:nvPr/>
          </p:nvSpPr>
          <p:spPr>
            <a:xfrm>
              <a:off x="934856" y="-19050"/>
              <a:ext cx="390172" cy="379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5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11.9%</a:t>
              </a:r>
              <a:endParaRPr/>
            </a:p>
          </p:txBody>
        </p:sp>
        <p:sp>
          <p:nvSpPr>
            <p:cNvPr id="407" name="Google Shape;407;p5"/>
            <p:cNvSpPr txBox="1"/>
            <p:nvPr/>
          </p:nvSpPr>
          <p:spPr>
            <a:xfrm>
              <a:off x="0" y="767312"/>
              <a:ext cx="309393" cy="379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64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5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7.5%</a:t>
              </a:r>
              <a:endParaRPr/>
            </a:p>
          </p:txBody>
        </p:sp>
        <p:grpSp>
          <p:nvGrpSpPr>
            <p:cNvPr id="408" name="Google Shape;408;p5"/>
            <p:cNvGrpSpPr/>
            <p:nvPr/>
          </p:nvGrpSpPr>
          <p:grpSpPr>
            <a:xfrm>
              <a:off x="-7848" y="333290"/>
              <a:ext cx="3731327" cy="3652976"/>
              <a:chOff x="-77756" y="0"/>
              <a:chExt cx="2646492" cy="2590921"/>
            </a:xfrm>
          </p:grpSpPr>
          <p:sp>
            <p:nvSpPr>
              <p:cNvPr id="409" name="Google Shape;409;p5"/>
              <p:cNvSpPr/>
              <p:nvPr/>
            </p:nvSpPr>
            <p:spPr>
              <a:xfrm>
                <a:off x="1270000" y="0"/>
                <a:ext cx="1298736" cy="2535060"/>
              </a:xfrm>
              <a:custGeom>
                <a:rect b="b" l="l" r="r" t="t"/>
                <a:pathLst>
                  <a:path extrusionOk="0" h="2535060" w="1298736">
                    <a:moveTo>
                      <a:pt x="0" y="0"/>
                    </a:moveTo>
                    <a:cubicBezTo>
                      <a:pt x="679621" y="0"/>
                      <a:pt x="1238792" y="535033"/>
                      <a:pt x="1268764" y="1213992"/>
                    </a:cubicBezTo>
                    <a:cubicBezTo>
                      <a:pt x="1298736" y="1892952"/>
                      <a:pt x="788884" y="2475175"/>
                      <a:pt x="111907" y="2535060"/>
                    </a:cubicBezTo>
                    <a:lnTo>
                      <a:pt x="55953" y="1902530"/>
                    </a:lnTo>
                    <a:cubicBezTo>
                      <a:pt x="394442" y="1872587"/>
                      <a:pt x="649368" y="1581476"/>
                      <a:pt x="634382" y="1241996"/>
                    </a:cubicBezTo>
                    <a:cubicBezTo>
                      <a:pt x="619396" y="902516"/>
                      <a:pt x="339810" y="635000"/>
                      <a:pt x="0" y="635000"/>
                    </a:cubicBezTo>
                    <a:close/>
                  </a:path>
                </a:pathLst>
              </a:custGeom>
              <a:solidFill>
                <a:srgbClr val="868B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-77756" y="773266"/>
                <a:ext cx="1522750" cy="1817655"/>
              </a:xfrm>
              <a:custGeom>
                <a:rect b="b" l="l" r="r" t="t"/>
                <a:pathLst>
                  <a:path extrusionOk="0" h="1817655" w="1522750">
                    <a:moveTo>
                      <a:pt x="1522750" y="1754620"/>
                    </a:moveTo>
                    <a:cubicBezTo>
                      <a:pt x="1069643" y="1817655"/>
                      <a:pt x="617649" y="1632129"/>
                      <a:pt x="339491" y="1268939"/>
                    </a:cubicBezTo>
                    <a:cubicBezTo>
                      <a:pt x="61332" y="905749"/>
                      <a:pt x="0" y="421026"/>
                      <a:pt x="178930" y="0"/>
                    </a:cubicBezTo>
                    <a:lnTo>
                      <a:pt x="763343" y="248367"/>
                    </a:lnTo>
                    <a:cubicBezTo>
                      <a:pt x="673878" y="458880"/>
                      <a:pt x="704544" y="701242"/>
                      <a:pt x="843623" y="882837"/>
                    </a:cubicBezTo>
                    <a:cubicBezTo>
                      <a:pt x="982703" y="1064432"/>
                      <a:pt x="1208700" y="1157194"/>
                      <a:pt x="1435253" y="1125677"/>
                    </a:cubicBezTo>
                    <a:close/>
                  </a:path>
                </a:pathLst>
              </a:custGeom>
              <a:solidFill>
                <a:srgbClr val="AE9F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5"/>
              <p:cNvSpPr/>
              <p:nvPr/>
            </p:nvSpPr>
            <p:spPr>
              <a:xfrm>
                <a:off x="77808" y="296770"/>
                <a:ext cx="784232" cy="754381"/>
              </a:xfrm>
              <a:custGeom>
                <a:rect b="b" l="l" r="r" t="t"/>
                <a:pathLst>
                  <a:path extrusionOk="0" h="754381" w="784232">
                    <a:moveTo>
                      <a:pt x="0" y="535533"/>
                    </a:moveTo>
                    <a:cubicBezTo>
                      <a:pt x="76482" y="327214"/>
                      <a:pt x="206214" y="142571"/>
                      <a:pt x="376273" y="0"/>
                    </a:cubicBezTo>
                    <a:lnTo>
                      <a:pt x="784232" y="486615"/>
                    </a:lnTo>
                    <a:cubicBezTo>
                      <a:pt x="699203" y="557901"/>
                      <a:pt x="634337" y="650222"/>
                      <a:pt x="596096" y="754382"/>
                    </a:cubicBezTo>
                    <a:close/>
                  </a:path>
                </a:pathLst>
              </a:custGeom>
              <a:solidFill>
                <a:srgbClr val="CFB6D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406459" y="0"/>
                <a:ext cx="863477" cy="804383"/>
              </a:xfrm>
              <a:custGeom>
                <a:rect b="b" l="l" r="r" t="t"/>
                <a:pathLst>
                  <a:path extrusionOk="0" h="804383" w="863477">
                    <a:moveTo>
                      <a:pt x="0" y="338766"/>
                    </a:moveTo>
                    <a:cubicBezTo>
                      <a:pt x="234804" y="121030"/>
                      <a:pt x="543193" y="32"/>
                      <a:pt x="863414" y="0"/>
                    </a:cubicBezTo>
                    <a:lnTo>
                      <a:pt x="863478" y="635000"/>
                    </a:lnTo>
                    <a:cubicBezTo>
                      <a:pt x="703367" y="635016"/>
                      <a:pt x="549172" y="695515"/>
                      <a:pt x="431771" y="804383"/>
                    </a:cubicBezTo>
                    <a:close/>
                  </a:path>
                </a:pathLst>
              </a:custGeom>
              <a:solidFill>
                <a:srgbClr val="EAD0E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rect b="b" l="l" r="r" t="t"/>
                <a:pathLst>
                  <a:path extrusionOk="0" h="635000" w="127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FFEC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14" name="Google Shape;414;p5"/>
          <p:cNvGrpSpPr/>
          <p:nvPr/>
        </p:nvGrpSpPr>
        <p:grpSpPr>
          <a:xfrm>
            <a:off x="12694675" y="6794387"/>
            <a:ext cx="205286" cy="205286"/>
            <a:chOff x="0" y="0"/>
            <a:chExt cx="495300" cy="495300"/>
          </a:xfrm>
        </p:grpSpPr>
        <p:sp>
          <p:nvSpPr>
            <p:cNvPr id="415" name="Google Shape;415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868B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5"/>
          <p:cNvGrpSpPr/>
          <p:nvPr/>
        </p:nvGrpSpPr>
        <p:grpSpPr>
          <a:xfrm>
            <a:off x="12696743" y="7444966"/>
            <a:ext cx="215210" cy="215210"/>
            <a:chOff x="0" y="0"/>
            <a:chExt cx="495300" cy="495300"/>
          </a:xfrm>
        </p:grpSpPr>
        <p:sp>
          <p:nvSpPr>
            <p:cNvPr id="418" name="Google Shape;418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AE9F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5"/>
          <p:cNvGrpSpPr/>
          <p:nvPr/>
        </p:nvGrpSpPr>
        <p:grpSpPr>
          <a:xfrm>
            <a:off x="12696743" y="8647444"/>
            <a:ext cx="215210" cy="215210"/>
            <a:chOff x="0" y="0"/>
            <a:chExt cx="495300" cy="495300"/>
          </a:xfrm>
        </p:grpSpPr>
        <p:sp>
          <p:nvSpPr>
            <p:cNvPr id="421" name="Google Shape;421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CFB6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5"/>
          <p:cNvGrpSpPr/>
          <p:nvPr/>
        </p:nvGrpSpPr>
        <p:grpSpPr>
          <a:xfrm>
            <a:off x="12706667" y="8029981"/>
            <a:ext cx="205286" cy="205286"/>
            <a:chOff x="0" y="0"/>
            <a:chExt cx="495300" cy="495300"/>
          </a:xfrm>
        </p:grpSpPr>
        <p:sp>
          <p:nvSpPr>
            <p:cNvPr id="424" name="Google Shape;424;p5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AD0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" name="Google Shape;426;p5"/>
          <p:cNvSpPr/>
          <p:nvPr/>
        </p:nvSpPr>
        <p:spPr>
          <a:xfrm>
            <a:off x="17259300" y="-32911"/>
            <a:ext cx="778768" cy="94829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868BBD"/>
          </a:solidFill>
          <a:ln>
            <a:noFill/>
          </a:ln>
        </p:spPr>
      </p:sp>
      <p:sp>
        <p:nvSpPr>
          <p:cNvPr id="427" name="Google Shape;427;p5"/>
          <p:cNvSpPr txBox="1"/>
          <p:nvPr/>
        </p:nvSpPr>
        <p:spPr>
          <a:xfrm>
            <a:off x="893804" y="781746"/>
            <a:ext cx="9051675" cy="579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Jura"/>
                <a:ea typeface="Jura"/>
                <a:cs typeface="Jura"/>
                <a:sym typeface="Jura"/>
              </a:rPr>
              <a:t>Потребности пользователей</a:t>
            </a:r>
            <a:endParaRPr/>
          </a:p>
        </p:txBody>
      </p:sp>
      <p:sp>
        <p:nvSpPr>
          <p:cNvPr id="428" name="Google Shape;428;p5"/>
          <p:cNvSpPr txBox="1"/>
          <p:nvPr/>
        </p:nvSpPr>
        <p:spPr>
          <a:xfrm>
            <a:off x="5165227" y="2813420"/>
            <a:ext cx="3144383" cy="72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Свойства редких и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необычных веществ</a:t>
            </a:r>
            <a:endParaRPr/>
          </a:p>
        </p:txBody>
      </p:sp>
      <p:sp>
        <p:nvSpPr>
          <p:cNvPr id="429" name="Google Shape;429;p5"/>
          <p:cNvSpPr txBox="1"/>
          <p:nvPr/>
        </p:nvSpPr>
        <p:spPr>
          <a:xfrm>
            <a:off x="5095565" y="3682251"/>
            <a:ext cx="3283705" cy="1470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Распространенных, знания о которых будут полезны в повседневной жизни</a:t>
            </a:r>
            <a:endParaRPr/>
          </a:p>
        </p:txBody>
      </p:sp>
      <p:sp>
        <p:nvSpPr>
          <p:cNvPr id="430" name="Google Shape;430;p5"/>
          <p:cNvSpPr txBox="1"/>
          <p:nvPr/>
        </p:nvSpPr>
        <p:spPr>
          <a:xfrm>
            <a:off x="13585378" y="2972614"/>
            <a:ext cx="3144383" cy="1099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Да, лучше разобрать отдельные вещества подробно</a:t>
            </a:r>
            <a:endParaRPr/>
          </a:p>
        </p:txBody>
      </p:sp>
      <p:sp>
        <p:nvSpPr>
          <p:cNvPr id="431" name="Google Shape;431;p5"/>
          <p:cNvSpPr txBox="1"/>
          <p:nvPr/>
        </p:nvSpPr>
        <p:spPr>
          <a:xfrm>
            <a:off x="13585378" y="4279061"/>
            <a:ext cx="3144383" cy="72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Нет, но больше различных веществ</a:t>
            </a:r>
            <a:endParaRPr/>
          </a:p>
        </p:txBody>
      </p:sp>
      <p:sp>
        <p:nvSpPr>
          <p:cNvPr id="432" name="Google Shape;432;p5"/>
          <p:cNvSpPr txBox="1"/>
          <p:nvPr/>
        </p:nvSpPr>
        <p:spPr>
          <a:xfrm>
            <a:off x="4933306" y="7356227"/>
            <a:ext cx="3608224" cy="356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Химия будущего</a:t>
            </a:r>
            <a:endParaRPr/>
          </a:p>
        </p:txBody>
      </p:sp>
      <p:sp>
        <p:nvSpPr>
          <p:cNvPr id="433" name="Google Shape;433;p5"/>
          <p:cNvSpPr txBox="1"/>
          <p:nvPr/>
        </p:nvSpPr>
        <p:spPr>
          <a:xfrm>
            <a:off x="5002967" y="8610295"/>
            <a:ext cx="3608224" cy="356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Современность</a:t>
            </a:r>
            <a:endParaRPr/>
          </a:p>
        </p:txBody>
      </p:sp>
      <p:sp>
        <p:nvSpPr>
          <p:cNvPr id="434" name="Google Shape;434;p5"/>
          <p:cNvSpPr txBox="1"/>
          <p:nvPr/>
        </p:nvSpPr>
        <p:spPr>
          <a:xfrm>
            <a:off x="5002967" y="6754423"/>
            <a:ext cx="3608224" cy="356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Средневековое фэнтези</a:t>
            </a:r>
            <a:endParaRPr/>
          </a:p>
        </p:txBody>
      </p:sp>
      <p:sp>
        <p:nvSpPr>
          <p:cNvPr id="435" name="Google Shape;435;p5"/>
          <p:cNvSpPr txBox="1"/>
          <p:nvPr/>
        </p:nvSpPr>
        <p:spPr>
          <a:xfrm>
            <a:off x="5002967" y="7998103"/>
            <a:ext cx="3608224" cy="356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Постапокалипсис</a:t>
            </a:r>
            <a:endParaRPr/>
          </a:p>
        </p:txBody>
      </p:sp>
      <p:sp>
        <p:nvSpPr>
          <p:cNvPr id="436" name="Google Shape;436;p5"/>
          <p:cNvSpPr txBox="1"/>
          <p:nvPr/>
        </p:nvSpPr>
        <p:spPr>
          <a:xfrm>
            <a:off x="13139155" y="6715705"/>
            <a:ext cx="3797378" cy="342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 уровне средней школы</a:t>
            </a:r>
            <a:endParaRPr/>
          </a:p>
        </p:txBody>
      </p:sp>
      <p:sp>
        <p:nvSpPr>
          <p:cNvPr id="437" name="Google Shape;437;p5"/>
          <p:cNvSpPr txBox="1"/>
          <p:nvPr/>
        </p:nvSpPr>
        <p:spPr>
          <a:xfrm>
            <a:off x="13156967" y="7355277"/>
            <a:ext cx="3779566" cy="356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 уровне старшей школы</a:t>
            </a:r>
            <a:endParaRPr/>
          </a:p>
        </p:txBody>
      </p:sp>
      <p:sp>
        <p:nvSpPr>
          <p:cNvPr id="438" name="Google Shape;438;p5"/>
          <p:cNvSpPr txBox="1"/>
          <p:nvPr/>
        </p:nvSpPr>
        <p:spPr>
          <a:xfrm>
            <a:off x="13156967" y="7945563"/>
            <a:ext cx="3608224" cy="356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Я не знаю химию</a:t>
            </a:r>
            <a:endParaRPr/>
          </a:p>
        </p:txBody>
      </p:sp>
      <p:sp>
        <p:nvSpPr>
          <p:cNvPr id="439" name="Google Shape;439;p5"/>
          <p:cNvSpPr txBox="1"/>
          <p:nvPr/>
        </p:nvSpPr>
        <p:spPr>
          <a:xfrm>
            <a:off x="13156967" y="8557755"/>
            <a:ext cx="3608224" cy="727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Продолжил изучение в институте</a:t>
            </a:r>
            <a:endParaRPr/>
          </a:p>
        </p:txBody>
      </p:sp>
      <p:sp>
        <p:nvSpPr>
          <p:cNvPr id="440" name="Google Shape;440;p5"/>
          <p:cNvSpPr txBox="1"/>
          <p:nvPr/>
        </p:nvSpPr>
        <p:spPr>
          <a:xfrm>
            <a:off x="17494701" y="42236"/>
            <a:ext cx="307966" cy="72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446" name="Google Shape;446;p6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7" name="Google Shape;447;p6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448" name="Google Shape;448;p6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449" name="Google Shape;449;p6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450" name="Google Shape;450;p6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451" name="Google Shape;451;p6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2" name="Google Shape;452;p6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53" name="Google Shape;453;p6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54" name="Google Shape;454;p6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6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6" name="Google Shape;456;p6"/>
          <p:cNvSpPr/>
          <p:nvPr/>
        </p:nvSpPr>
        <p:spPr>
          <a:xfrm>
            <a:off x="17259300" y="-32911"/>
            <a:ext cx="778768" cy="94829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868BBD"/>
          </a:solidFill>
          <a:ln>
            <a:noFill/>
          </a:ln>
        </p:spPr>
      </p:sp>
      <p:grpSp>
        <p:nvGrpSpPr>
          <p:cNvPr id="457" name="Google Shape;457;p6"/>
          <p:cNvGrpSpPr/>
          <p:nvPr/>
        </p:nvGrpSpPr>
        <p:grpSpPr>
          <a:xfrm>
            <a:off x="2491612" y="1705476"/>
            <a:ext cx="13304775" cy="8096822"/>
            <a:chOff x="0" y="0"/>
            <a:chExt cx="8810992" cy="5362062"/>
          </a:xfrm>
        </p:grpSpPr>
        <p:sp>
          <p:nvSpPr>
            <p:cNvPr id="458" name="Google Shape;458;p6"/>
            <p:cNvSpPr/>
            <p:nvPr/>
          </p:nvSpPr>
          <p:spPr>
            <a:xfrm>
              <a:off x="80010" y="80010"/>
              <a:ext cx="8718282" cy="5269352"/>
            </a:xfrm>
            <a:custGeom>
              <a:rect b="b" l="l" r="r" t="t"/>
              <a:pathLst>
                <a:path extrusionOk="0" h="5269352" w="8718282">
                  <a:moveTo>
                    <a:pt x="0" y="5214742"/>
                  </a:moveTo>
                  <a:lnTo>
                    <a:pt x="0" y="5269352"/>
                  </a:lnTo>
                  <a:lnTo>
                    <a:pt x="8718282" y="5269352"/>
                  </a:lnTo>
                  <a:lnTo>
                    <a:pt x="8718282" y="0"/>
                  </a:lnTo>
                  <a:lnTo>
                    <a:pt x="8663672" y="0"/>
                  </a:lnTo>
                  <a:lnTo>
                    <a:pt x="8663672" y="5214742"/>
                  </a:lnTo>
                  <a:close/>
                </a:path>
              </a:pathLst>
            </a:custGeom>
            <a:solidFill>
              <a:srgbClr val="B6E3F9"/>
            </a:solidFill>
            <a:ln>
              <a:noFill/>
            </a:ln>
          </p:spPr>
        </p:sp>
        <p:sp>
          <p:nvSpPr>
            <p:cNvPr id="459" name="Google Shape;459;p6"/>
            <p:cNvSpPr/>
            <p:nvPr/>
          </p:nvSpPr>
          <p:spPr>
            <a:xfrm>
              <a:off x="67310" y="67310"/>
              <a:ext cx="8743682" cy="5294752"/>
            </a:xfrm>
            <a:custGeom>
              <a:rect b="b" l="l" r="r" t="t"/>
              <a:pathLst>
                <a:path extrusionOk="0" h="5294752" w="8743682">
                  <a:moveTo>
                    <a:pt x="8676372" y="0"/>
                  </a:moveTo>
                  <a:lnTo>
                    <a:pt x="8676372" y="12700"/>
                  </a:lnTo>
                  <a:lnTo>
                    <a:pt x="8730982" y="12700"/>
                  </a:lnTo>
                  <a:lnTo>
                    <a:pt x="8730982" y="5282052"/>
                  </a:lnTo>
                  <a:lnTo>
                    <a:pt x="12700" y="5282052"/>
                  </a:lnTo>
                  <a:lnTo>
                    <a:pt x="12700" y="5227442"/>
                  </a:lnTo>
                  <a:lnTo>
                    <a:pt x="0" y="5227442"/>
                  </a:lnTo>
                  <a:lnTo>
                    <a:pt x="0" y="5294752"/>
                  </a:lnTo>
                  <a:lnTo>
                    <a:pt x="8743682" y="5294752"/>
                  </a:lnTo>
                  <a:lnTo>
                    <a:pt x="87436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0" name="Google Shape;460;p6"/>
            <p:cNvSpPr/>
            <p:nvPr/>
          </p:nvSpPr>
          <p:spPr>
            <a:xfrm>
              <a:off x="12700" y="12700"/>
              <a:ext cx="8718282" cy="5269352"/>
            </a:xfrm>
            <a:custGeom>
              <a:rect b="b" l="l" r="r" t="t"/>
              <a:pathLst>
                <a:path extrusionOk="0" h="5269352" w="8718282">
                  <a:moveTo>
                    <a:pt x="0" y="0"/>
                  </a:moveTo>
                  <a:lnTo>
                    <a:pt x="8718282" y="0"/>
                  </a:lnTo>
                  <a:lnTo>
                    <a:pt x="8718282" y="5269352"/>
                  </a:lnTo>
                  <a:lnTo>
                    <a:pt x="0" y="5269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61" name="Google Shape;461;p6"/>
            <p:cNvSpPr/>
            <p:nvPr/>
          </p:nvSpPr>
          <p:spPr>
            <a:xfrm>
              <a:off x="0" y="0"/>
              <a:ext cx="8743682" cy="5294752"/>
            </a:xfrm>
            <a:custGeom>
              <a:rect b="b" l="l" r="r" t="t"/>
              <a:pathLst>
                <a:path extrusionOk="0" h="5294752" w="8743682">
                  <a:moveTo>
                    <a:pt x="80010" y="5294752"/>
                  </a:moveTo>
                  <a:lnTo>
                    <a:pt x="8743682" y="5294752"/>
                  </a:lnTo>
                  <a:lnTo>
                    <a:pt x="8743682" y="80010"/>
                  </a:lnTo>
                  <a:lnTo>
                    <a:pt x="8743682" y="67310"/>
                  </a:lnTo>
                  <a:lnTo>
                    <a:pt x="8743682" y="0"/>
                  </a:lnTo>
                  <a:lnTo>
                    <a:pt x="0" y="0"/>
                  </a:lnTo>
                  <a:lnTo>
                    <a:pt x="0" y="5294752"/>
                  </a:lnTo>
                  <a:lnTo>
                    <a:pt x="67310" y="5294752"/>
                  </a:lnTo>
                  <a:lnTo>
                    <a:pt x="80010" y="5294752"/>
                  </a:lnTo>
                  <a:close/>
                  <a:moveTo>
                    <a:pt x="12700" y="12700"/>
                  </a:moveTo>
                  <a:lnTo>
                    <a:pt x="8730982" y="12700"/>
                  </a:lnTo>
                  <a:lnTo>
                    <a:pt x="8730982" y="5282052"/>
                  </a:lnTo>
                  <a:lnTo>
                    <a:pt x="12700" y="5282052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462" name="Google Shape;462;p6"/>
          <p:cNvGrpSpPr/>
          <p:nvPr/>
        </p:nvGrpSpPr>
        <p:grpSpPr>
          <a:xfrm>
            <a:off x="2491612" y="1705476"/>
            <a:ext cx="13304775" cy="592996"/>
            <a:chOff x="0" y="0"/>
            <a:chExt cx="17739700" cy="790662"/>
          </a:xfrm>
        </p:grpSpPr>
        <p:grpSp>
          <p:nvGrpSpPr>
            <p:cNvPr id="463" name="Google Shape;463;p6"/>
            <p:cNvGrpSpPr/>
            <p:nvPr/>
          </p:nvGrpSpPr>
          <p:grpSpPr>
            <a:xfrm>
              <a:off x="0" y="0"/>
              <a:ext cx="17739700" cy="790662"/>
              <a:chOff x="0" y="0"/>
              <a:chExt cx="97358157" cy="4339271"/>
            </a:xfrm>
          </p:grpSpPr>
          <p:sp>
            <p:nvSpPr>
              <p:cNvPr id="464" name="Google Shape;464;p6"/>
              <p:cNvSpPr/>
              <p:nvPr/>
            </p:nvSpPr>
            <p:spPr>
              <a:xfrm>
                <a:off x="72390" y="72390"/>
                <a:ext cx="97213380" cy="4194491"/>
              </a:xfrm>
              <a:custGeom>
                <a:rect b="b" l="l" r="r" t="t"/>
                <a:pathLst>
                  <a:path extrusionOk="0" h="4194491" w="97213380">
                    <a:moveTo>
                      <a:pt x="0" y="0"/>
                    </a:moveTo>
                    <a:lnTo>
                      <a:pt x="97213380" y="0"/>
                    </a:lnTo>
                    <a:lnTo>
                      <a:pt x="97213380" y="4194491"/>
                    </a:lnTo>
                    <a:lnTo>
                      <a:pt x="0" y="419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F7E7"/>
              </a:solidFill>
              <a:ln>
                <a:noFill/>
              </a:ln>
            </p:spPr>
          </p:sp>
          <p:sp>
            <p:nvSpPr>
              <p:cNvPr id="465" name="Google Shape;465;p6"/>
              <p:cNvSpPr/>
              <p:nvPr/>
            </p:nvSpPr>
            <p:spPr>
              <a:xfrm>
                <a:off x="0" y="0"/>
                <a:ext cx="97358157" cy="4339271"/>
              </a:xfrm>
              <a:custGeom>
                <a:rect b="b" l="l" r="r" t="t"/>
                <a:pathLst>
                  <a:path extrusionOk="0" h="4339271" w="97358157">
                    <a:moveTo>
                      <a:pt x="97213378" y="4194491"/>
                    </a:moveTo>
                    <a:lnTo>
                      <a:pt x="97358157" y="4194491"/>
                    </a:lnTo>
                    <a:lnTo>
                      <a:pt x="97358157" y="4339271"/>
                    </a:lnTo>
                    <a:lnTo>
                      <a:pt x="97213378" y="4339271"/>
                    </a:lnTo>
                    <a:lnTo>
                      <a:pt x="97213378" y="419449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194491"/>
                    </a:lnTo>
                    <a:lnTo>
                      <a:pt x="0" y="4194491"/>
                    </a:lnTo>
                    <a:lnTo>
                      <a:pt x="0" y="144780"/>
                    </a:lnTo>
                    <a:close/>
                    <a:moveTo>
                      <a:pt x="0" y="4194491"/>
                    </a:moveTo>
                    <a:lnTo>
                      <a:pt x="144780" y="4194491"/>
                    </a:lnTo>
                    <a:lnTo>
                      <a:pt x="144780" y="4339271"/>
                    </a:lnTo>
                    <a:lnTo>
                      <a:pt x="0" y="4339271"/>
                    </a:lnTo>
                    <a:lnTo>
                      <a:pt x="0" y="4194491"/>
                    </a:lnTo>
                    <a:close/>
                    <a:moveTo>
                      <a:pt x="97213378" y="144780"/>
                    </a:moveTo>
                    <a:lnTo>
                      <a:pt x="97358157" y="144780"/>
                    </a:lnTo>
                    <a:lnTo>
                      <a:pt x="97358157" y="4194491"/>
                    </a:lnTo>
                    <a:lnTo>
                      <a:pt x="97213378" y="4194491"/>
                    </a:lnTo>
                    <a:lnTo>
                      <a:pt x="97213378" y="144780"/>
                    </a:lnTo>
                    <a:close/>
                    <a:moveTo>
                      <a:pt x="144780" y="4194491"/>
                    </a:moveTo>
                    <a:lnTo>
                      <a:pt x="97213378" y="4194491"/>
                    </a:lnTo>
                    <a:lnTo>
                      <a:pt x="97213378" y="4339271"/>
                    </a:lnTo>
                    <a:lnTo>
                      <a:pt x="144780" y="4339271"/>
                    </a:lnTo>
                    <a:lnTo>
                      <a:pt x="144780" y="4194491"/>
                    </a:lnTo>
                    <a:close/>
                    <a:moveTo>
                      <a:pt x="97213378" y="0"/>
                    </a:moveTo>
                    <a:lnTo>
                      <a:pt x="97358157" y="0"/>
                    </a:lnTo>
                    <a:lnTo>
                      <a:pt x="97358157" y="144780"/>
                    </a:lnTo>
                    <a:lnTo>
                      <a:pt x="97213378" y="144780"/>
                    </a:lnTo>
                    <a:lnTo>
                      <a:pt x="9721337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7213378" y="0"/>
                    </a:lnTo>
                    <a:lnTo>
                      <a:pt x="9721337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466" name="Google Shape;466;p6"/>
            <p:cNvSpPr txBox="1"/>
            <p:nvPr/>
          </p:nvSpPr>
          <p:spPr>
            <a:xfrm>
              <a:off x="5174975" y="215026"/>
              <a:ext cx="12060534" cy="426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Диалоговое окно</a:t>
              </a:r>
              <a:endParaRPr/>
            </a:p>
          </p:txBody>
        </p:sp>
      </p:grpSp>
      <p:grpSp>
        <p:nvGrpSpPr>
          <p:cNvPr id="467" name="Google Shape;467;p6"/>
          <p:cNvGrpSpPr/>
          <p:nvPr/>
        </p:nvGrpSpPr>
        <p:grpSpPr>
          <a:xfrm>
            <a:off x="2796156" y="1882373"/>
            <a:ext cx="1040735" cy="242434"/>
            <a:chOff x="0" y="0"/>
            <a:chExt cx="1387647" cy="323246"/>
          </a:xfrm>
        </p:grpSpPr>
        <p:grpSp>
          <p:nvGrpSpPr>
            <p:cNvPr id="468" name="Google Shape;468;p6"/>
            <p:cNvGrpSpPr/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469" name="Google Shape;469;p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A1EF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1" name="Google Shape;471;p6"/>
            <p:cNvGrpSpPr/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472" name="Google Shape;472;p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6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4" name="Google Shape;474;p6"/>
            <p:cNvGrpSpPr/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475" name="Google Shape;475;p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6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477" name="Google Shape;47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1612" y="2299359"/>
            <a:ext cx="13192250" cy="7398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" name="Google Shape;478;p6"/>
          <p:cNvGrpSpPr/>
          <p:nvPr/>
        </p:nvGrpSpPr>
        <p:grpSpPr>
          <a:xfrm>
            <a:off x="5498115" y="186940"/>
            <a:ext cx="7291769" cy="1154201"/>
            <a:chOff x="0" y="0"/>
            <a:chExt cx="4323381" cy="684340"/>
          </a:xfrm>
        </p:grpSpPr>
        <p:sp>
          <p:nvSpPr>
            <p:cNvPr id="479" name="Google Shape;479;p6"/>
            <p:cNvSpPr/>
            <p:nvPr/>
          </p:nvSpPr>
          <p:spPr>
            <a:xfrm>
              <a:off x="80010" y="80010"/>
              <a:ext cx="4230671" cy="591630"/>
            </a:xfrm>
            <a:custGeom>
              <a:rect b="b" l="l" r="r" t="t"/>
              <a:pathLst>
                <a:path extrusionOk="0" h="591630" w="4230671">
                  <a:moveTo>
                    <a:pt x="0" y="537020"/>
                  </a:moveTo>
                  <a:lnTo>
                    <a:pt x="0" y="591630"/>
                  </a:lnTo>
                  <a:lnTo>
                    <a:pt x="4230671" y="591630"/>
                  </a:lnTo>
                  <a:lnTo>
                    <a:pt x="4230671" y="0"/>
                  </a:lnTo>
                  <a:lnTo>
                    <a:pt x="4176062" y="0"/>
                  </a:lnTo>
                  <a:lnTo>
                    <a:pt x="4176062" y="537020"/>
                  </a:lnTo>
                  <a:close/>
                </a:path>
              </a:pathLst>
            </a:custGeom>
            <a:solidFill>
              <a:srgbClr val="C3F7E7"/>
            </a:solidFill>
            <a:ln>
              <a:noFill/>
            </a:ln>
          </p:spPr>
        </p:sp>
        <p:sp>
          <p:nvSpPr>
            <p:cNvPr id="480" name="Google Shape;480;p6"/>
            <p:cNvSpPr/>
            <p:nvPr/>
          </p:nvSpPr>
          <p:spPr>
            <a:xfrm>
              <a:off x="67310" y="67310"/>
              <a:ext cx="4256071" cy="617030"/>
            </a:xfrm>
            <a:custGeom>
              <a:rect b="b" l="l" r="r" t="t"/>
              <a:pathLst>
                <a:path extrusionOk="0" h="617030" w="4256071">
                  <a:moveTo>
                    <a:pt x="4188762" y="0"/>
                  </a:moveTo>
                  <a:lnTo>
                    <a:pt x="4188762" y="12700"/>
                  </a:lnTo>
                  <a:lnTo>
                    <a:pt x="4243371" y="12700"/>
                  </a:lnTo>
                  <a:lnTo>
                    <a:pt x="4243371" y="604330"/>
                  </a:lnTo>
                  <a:lnTo>
                    <a:pt x="12700" y="604330"/>
                  </a:lnTo>
                  <a:lnTo>
                    <a:pt x="12700" y="549720"/>
                  </a:lnTo>
                  <a:lnTo>
                    <a:pt x="0" y="549720"/>
                  </a:lnTo>
                  <a:lnTo>
                    <a:pt x="0" y="617030"/>
                  </a:lnTo>
                  <a:lnTo>
                    <a:pt x="4256071" y="617030"/>
                  </a:lnTo>
                  <a:lnTo>
                    <a:pt x="42560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81" name="Google Shape;481;p6"/>
            <p:cNvSpPr/>
            <p:nvPr/>
          </p:nvSpPr>
          <p:spPr>
            <a:xfrm>
              <a:off x="12700" y="12700"/>
              <a:ext cx="4230672" cy="591630"/>
            </a:xfrm>
            <a:custGeom>
              <a:rect b="b" l="l" r="r" t="t"/>
              <a:pathLst>
                <a:path extrusionOk="0" h="591630" w="4230672">
                  <a:moveTo>
                    <a:pt x="0" y="0"/>
                  </a:moveTo>
                  <a:lnTo>
                    <a:pt x="4230672" y="0"/>
                  </a:lnTo>
                  <a:lnTo>
                    <a:pt x="4230672" y="591630"/>
                  </a:lnTo>
                  <a:lnTo>
                    <a:pt x="0" y="5916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82" name="Google Shape;482;p6"/>
            <p:cNvSpPr/>
            <p:nvPr/>
          </p:nvSpPr>
          <p:spPr>
            <a:xfrm>
              <a:off x="0" y="0"/>
              <a:ext cx="4256072" cy="617030"/>
            </a:xfrm>
            <a:custGeom>
              <a:rect b="b" l="l" r="r" t="t"/>
              <a:pathLst>
                <a:path extrusionOk="0" h="617030" w="4256072">
                  <a:moveTo>
                    <a:pt x="80010" y="617030"/>
                  </a:moveTo>
                  <a:lnTo>
                    <a:pt x="4256072" y="617030"/>
                  </a:lnTo>
                  <a:lnTo>
                    <a:pt x="4256072" y="80010"/>
                  </a:lnTo>
                  <a:lnTo>
                    <a:pt x="4256072" y="67310"/>
                  </a:lnTo>
                  <a:lnTo>
                    <a:pt x="4256072" y="0"/>
                  </a:lnTo>
                  <a:lnTo>
                    <a:pt x="0" y="0"/>
                  </a:lnTo>
                  <a:lnTo>
                    <a:pt x="0" y="617030"/>
                  </a:lnTo>
                  <a:lnTo>
                    <a:pt x="67310" y="617030"/>
                  </a:lnTo>
                  <a:lnTo>
                    <a:pt x="80010" y="617030"/>
                  </a:lnTo>
                  <a:close/>
                  <a:moveTo>
                    <a:pt x="12700" y="12700"/>
                  </a:moveTo>
                  <a:lnTo>
                    <a:pt x="4243372" y="12700"/>
                  </a:lnTo>
                  <a:lnTo>
                    <a:pt x="4243372" y="604330"/>
                  </a:lnTo>
                  <a:lnTo>
                    <a:pt x="12700" y="60433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483" name="Google Shape;483;p6"/>
          <p:cNvSpPr txBox="1"/>
          <p:nvPr/>
        </p:nvSpPr>
        <p:spPr>
          <a:xfrm>
            <a:off x="5736698" y="375625"/>
            <a:ext cx="60984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Jura"/>
                <a:ea typeface="Jura"/>
                <a:cs typeface="Jura"/>
                <a:sym typeface="Jura"/>
              </a:rPr>
              <a:t>Игровая механика</a:t>
            </a:r>
            <a:endParaRPr/>
          </a:p>
        </p:txBody>
      </p:sp>
      <p:sp>
        <p:nvSpPr>
          <p:cNvPr id="484" name="Google Shape;484;p6"/>
          <p:cNvSpPr txBox="1"/>
          <p:nvPr/>
        </p:nvSpPr>
        <p:spPr>
          <a:xfrm>
            <a:off x="17494701" y="42236"/>
            <a:ext cx="307966" cy="721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485" name="Google Shape;4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12429" y="2437494"/>
            <a:ext cx="5845771" cy="415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7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491" name="Google Shape;491;p7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2" name="Google Shape;492;p7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493" name="Google Shape;493;p7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494" name="Google Shape;494;p7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495" name="Google Shape;495;p7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496" name="Google Shape;496;p7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7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8" name="Google Shape;498;p7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99" name="Google Shape;499;p7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00" name="Google Shape;500;p7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01" name="Google Shape;501;p7"/>
          <p:cNvSpPr/>
          <p:nvPr/>
        </p:nvSpPr>
        <p:spPr>
          <a:xfrm>
            <a:off x="17259300" y="-32911"/>
            <a:ext cx="778768" cy="94829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868BBD"/>
          </a:solidFill>
          <a:ln>
            <a:noFill/>
          </a:ln>
        </p:spPr>
      </p:sp>
      <p:grpSp>
        <p:nvGrpSpPr>
          <p:cNvPr id="502" name="Google Shape;502;p7"/>
          <p:cNvGrpSpPr/>
          <p:nvPr/>
        </p:nvGrpSpPr>
        <p:grpSpPr>
          <a:xfrm>
            <a:off x="2491612" y="1705476"/>
            <a:ext cx="13304775" cy="8096822"/>
            <a:chOff x="0" y="0"/>
            <a:chExt cx="8810992" cy="5362062"/>
          </a:xfrm>
        </p:grpSpPr>
        <p:sp>
          <p:nvSpPr>
            <p:cNvPr id="503" name="Google Shape;503;p7"/>
            <p:cNvSpPr/>
            <p:nvPr/>
          </p:nvSpPr>
          <p:spPr>
            <a:xfrm>
              <a:off x="80010" y="80010"/>
              <a:ext cx="8718282" cy="5269352"/>
            </a:xfrm>
            <a:custGeom>
              <a:rect b="b" l="l" r="r" t="t"/>
              <a:pathLst>
                <a:path extrusionOk="0" h="5269352" w="8718282">
                  <a:moveTo>
                    <a:pt x="0" y="5214742"/>
                  </a:moveTo>
                  <a:lnTo>
                    <a:pt x="0" y="5269352"/>
                  </a:lnTo>
                  <a:lnTo>
                    <a:pt x="8718282" y="5269352"/>
                  </a:lnTo>
                  <a:lnTo>
                    <a:pt x="8718282" y="0"/>
                  </a:lnTo>
                  <a:lnTo>
                    <a:pt x="8663672" y="0"/>
                  </a:lnTo>
                  <a:lnTo>
                    <a:pt x="8663672" y="5214742"/>
                  </a:lnTo>
                  <a:close/>
                </a:path>
              </a:pathLst>
            </a:custGeom>
            <a:solidFill>
              <a:srgbClr val="B6E3F9"/>
            </a:solidFill>
            <a:ln>
              <a:noFill/>
            </a:ln>
          </p:spPr>
        </p:sp>
        <p:sp>
          <p:nvSpPr>
            <p:cNvPr id="504" name="Google Shape;504;p7"/>
            <p:cNvSpPr/>
            <p:nvPr/>
          </p:nvSpPr>
          <p:spPr>
            <a:xfrm>
              <a:off x="67310" y="67310"/>
              <a:ext cx="8743682" cy="5294752"/>
            </a:xfrm>
            <a:custGeom>
              <a:rect b="b" l="l" r="r" t="t"/>
              <a:pathLst>
                <a:path extrusionOk="0" h="5294752" w="8743682">
                  <a:moveTo>
                    <a:pt x="8676372" y="0"/>
                  </a:moveTo>
                  <a:lnTo>
                    <a:pt x="8676372" y="12700"/>
                  </a:lnTo>
                  <a:lnTo>
                    <a:pt x="8730982" y="12700"/>
                  </a:lnTo>
                  <a:lnTo>
                    <a:pt x="8730982" y="5282052"/>
                  </a:lnTo>
                  <a:lnTo>
                    <a:pt x="12700" y="5282052"/>
                  </a:lnTo>
                  <a:lnTo>
                    <a:pt x="12700" y="5227442"/>
                  </a:lnTo>
                  <a:lnTo>
                    <a:pt x="0" y="5227442"/>
                  </a:lnTo>
                  <a:lnTo>
                    <a:pt x="0" y="5294752"/>
                  </a:lnTo>
                  <a:lnTo>
                    <a:pt x="8743682" y="5294752"/>
                  </a:lnTo>
                  <a:lnTo>
                    <a:pt x="87436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05" name="Google Shape;505;p7"/>
            <p:cNvSpPr/>
            <p:nvPr/>
          </p:nvSpPr>
          <p:spPr>
            <a:xfrm>
              <a:off x="12700" y="12700"/>
              <a:ext cx="8718282" cy="5269352"/>
            </a:xfrm>
            <a:custGeom>
              <a:rect b="b" l="l" r="r" t="t"/>
              <a:pathLst>
                <a:path extrusionOk="0" h="5269352" w="8718282">
                  <a:moveTo>
                    <a:pt x="0" y="0"/>
                  </a:moveTo>
                  <a:lnTo>
                    <a:pt x="8718282" y="0"/>
                  </a:lnTo>
                  <a:lnTo>
                    <a:pt x="8718282" y="5269352"/>
                  </a:lnTo>
                  <a:lnTo>
                    <a:pt x="0" y="5269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06" name="Google Shape;506;p7"/>
            <p:cNvSpPr/>
            <p:nvPr/>
          </p:nvSpPr>
          <p:spPr>
            <a:xfrm>
              <a:off x="0" y="0"/>
              <a:ext cx="8743682" cy="5294752"/>
            </a:xfrm>
            <a:custGeom>
              <a:rect b="b" l="l" r="r" t="t"/>
              <a:pathLst>
                <a:path extrusionOk="0" h="5294752" w="8743682">
                  <a:moveTo>
                    <a:pt x="80010" y="5294752"/>
                  </a:moveTo>
                  <a:lnTo>
                    <a:pt x="8743682" y="5294752"/>
                  </a:lnTo>
                  <a:lnTo>
                    <a:pt x="8743682" y="80010"/>
                  </a:lnTo>
                  <a:lnTo>
                    <a:pt x="8743682" y="67310"/>
                  </a:lnTo>
                  <a:lnTo>
                    <a:pt x="8743682" y="0"/>
                  </a:lnTo>
                  <a:lnTo>
                    <a:pt x="0" y="0"/>
                  </a:lnTo>
                  <a:lnTo>
                    <a:pt x="0" y="5294752"/>
                  </a:lnTo>
                  <a:lnTo>
                    <a:pt x="67310" y="5294752"/>
                  </a:lnTo>
                  <a:lnTo>
                    <a:pt x="80010" y="5294752"/>
                  </a:lnTo>
                  <a:close/>
                  <a:moveTo>
                    <a:pt x="12700" y="12700"/>
                  </a:moveTo>
                  <a:lnTo>
                    <a:pt x="8730982" y="12700"/>
                  </a:lnTo>
                  <a:lnTo>
                    <a:pt x="8730982" y="5282052"/>
                  </a:lnTo>
                  <a:lnTo>
                    <a:pt x="12700" y="5282052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507" name="Google Shape;507;p7"/>
          <p:cNvGrpSpPr/>
          <p:nvPr/>
        </p:nvGrpSpPr>
        <p:grpSpPr>
          <a:xfrm>
            <a:off x="2491612" y="1705476"/>
            <a:ext cx="13304775" cy="592996"/>
            <a:chOff x="0" y="0"/>
            <a:chExt cx="17739700" cy="790662"/>
          </a:xfrm>
        </p:grpSpPr>
        <p:grpSp>
          <p:nvGrpSpPr>
            <p:cNvPr id="508" name="Google Shape;508;p7"/>
            <p:cNvGrpSpPr/>
            <p:nvPr/>
          </p:nvGrpSpPr>
          <p:grpSpPr>
            <a:xfrm>
              <a:off x="0" y="0"/>
              <a:ext cx="17739700" cy="790662"/>
              <a:chOff x="0" y="0"/>
              <a:chExt cx="97358157" cy="4339271"/>
            </a:xfrm>
          </p:grpSpPr>
          <p:sp>
            <p:nvSpPr>
              <p:cNvPr id="509" name="Google Shape;509;p7"/>
              <p:cNvSpPr/>
              <p:nvPr/>
            </p:nvSpPr>
            <p:spPr>
              <a:xfrm>
                <a:off x="72390" y="72390"/>
                <a:ext cx="97213380" cy="4194491"/>
              </a:xfrm>
              <a:custGeom>
                <a:rect b="b" l="l" r="r" t="t"/>
                <a:pathLst>
                  <a:path extrusionOk="0" h="4194491" w="97213380">
                    <a:moveTo>
                      <a:pt x="0" y="0"/>
                    </a:moveTo>
                    <a:lnTo>
                      <a:pt x="97213380" y="0"/>
                    </a:lnTo>
                    <a:lnTo>
                      <a:pt x="97213380" y="4194491"/>
                    </a:lnTo>
                    <a:lnTo>
                      <a:pt x="0" y="419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F7E7"/>
              </a:solidFill>
              <a:ln>
                <a:noFill/>
              </a:ln>
            </p:spPr>
          </p:sp>
          <p:sp>
            <p:nvSpPr>
              <p:cNvPr id="510" name="Google Shape;510;p7"/>
              <p:cNvSpPr/>
              <p:nvPr/>
            </p:nvSpPr>
            <p:spPr>
              <a:xfrm>
                <a:off x="0" y="0"/>
                <a:ext cx="97358157" cy="4339271"/>
              </a:xfrm>
              <a:custGeom>
                <a:rect b="b" l="l" r="r" t="t"/>
                <a:pathLst>
                  <a:path extrusionOk="0" h="4339271" w="97358157">
                    <a:moveTo>
                      <a:pt x="97213378" y="4194491"/>
                    </a:moveTo>
                    <a:lnTo>
                      <a:pt x="97358157" y="4194491"/>
                    </a:lnTo>
                    <a:lnTo>
                      <a:pt x="97358157" y="4339271"/>
                    </a:lnTo>
                    <a:lnTo>
                      <a:pt x="97213378" y="4339271"/>
                    </a:lnTo>
                    <a:lnTo>
                      <a:pt x="97213378" y="419449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194491"/>
                    </a:lnTo>
                    <a:lnTo>
                      <a:pt x="0" y="4194491"/>
                    </a:lnTo>
                    <a:lnTo>
                      <a:pt x="0" y="144780"/>
                    </a:lnTo>
                    <a:close/>
                    <a:moveTo>
                      <a:pt x="0" y="4194491"/>
                    </a:moveTo>
                    <a:lnTo>
                      <a:pt x="144780" y="4194491"/>
                    </a:lnTo>
                    <a:lnTo>
                      <a:pt x="144780" y="4339271"/>
                    </a:lnTo>
                    <a:lnTo>
                      <a:pt x="0" y="4339271"/>
                    </a:lnTo>
                    <a:lnTo>
                      <a:pt x="0" y="4194491"/>
                    </a:lnTo>
                    <a:close/>
                    <a:moveTo>
                      <a:pt x="97213378" y="144780"/>
                    </a:moveTo>
                    <a:lnTo>
                      <a:pt x="97358157" y="144780"/>
                    </a:lnTo>
                    <a:lnTo>
                      <a:pt x="97358157" y="4194491"/>
                    </a:lnTo>
                    <a:lnTo>
                      <a:pt x="97213378" y="4194491"/>
                    </a:lnTo>
                    <a:lnTo>
                      <a:pt x="97213378" y="144780"/>
                    </a:lnTo>
                    <a:close/>
                    <a:moveTo>
                      <a:pt x="144780" y="4194491"/>
                    </a:moveTo>
                    <a:lnTo>
                      <a:pt x="97213378" y="4194491"/>
                    </a:lnTo>
                    <a:lnTo>
                      <a:pt x="97213378" y="4339271"/>
                    </a:lnTo>
                    <a:lnTo>
                      <a:pt x="144780" y="4339271"/>
                    </a:lnTo>
                    <a:lnTo>
                      <a:pt x="144780" y="4194491"/>
                    </a:lnTo>
                    <a:close/>
                    <a:moveTo>
                      <a:pt x="97213378" y="0"/>
                    </a:moveTo>
                    <a:lnTo>
                      <a:pt x="97358157" y="0"/>
                    </a:lnTo>
                    <a:lnTo>
                      <a:pt x="97358157" y="144780"/>
                    </a:lnTo>
                    <a:lnTo>
                      <a:pt x="97213378" y="144780"/>
                    </a:lnTo>
                    <a:lnTo>
                      <a:pt x="9721337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7213378" y="0"/>
                    </a:lnTo>
                    <a:lnTo>
                      <a:pt x="9721337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511" name="Google Shape;511;p7"/>
            <p:cNvSpPr txBox="1"/>
            <p:nvPr/>
          </p:nvSpPr>
          <p:spPr>
            <a:xfrm>
              <a:off x="5174975" y="215026"/>
              <a:ext cx="12060534" cy="426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Поиск рецептов</a:t>
              </a:r>
              <a:endParaRPr/>
            </a:p>
          </p:txBody>
        </p:sp>
      </p:grpSp>
      <p:grpSp>
        <p:nvGrpSpPr>
          <p:cNvPr id="512" name="Google Shape;512;p7"/>
          <p:cNvGrpSpPr/>
          <p:nvPr/>
        </p:nvGrpSpPr>
        <p:grpSpPr>
          <a:xfrm>
            <a:off x="2796156" y="1882373"/>
            <a:ext cx="1040735" cy="242434"/>
            <a:chOff x="0" y="0"/>
            <a:chExt cx="1387647" cy="323246"/>
          </a:xfrm>
        </p:grpSpPr>
        <p:grpSp>
          <p:nvGrpSpPr>
            <p:cNvPr id="513" name="Google Shape;513;p7"/>
            <p:cNvGrpSpPr/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A1EF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9" name="Google Shape;519;p7"/>
            <p:cNvGrpSpPr/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520" name="Google Shape;520;p7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2" name="Google Shape;522;p7"/>
          <p:cNvGrpSpPr/>
          <p:nvPr/>
        </p:nvGrpSpPr>
        <p:grpSpPr>
          <a:xfrm>
            <a:off x="5498115" y="186940"/>
            <a:ext cx="7291769" cy="1154201"/>
            <a:chOff x="0" y="0"/>
            <a:chExt cx="4323381" cy="684340"/>
          </a:xfrm>
        </p:grpSpPr>
        <p:sp>
          <p:nvSpPr>
            <p:cNvPr id="523" name="Google Shape;523;p7"/>
            <p:cNvSpPr/>
            <p:nvPr/>
          </p:nvSpPr>
          <p:spPr>
            <a:xfrm>
              <a:off x="80010" y="80010"/>
              <a:ext cx="4230671" cy="591630"/>
            </a:xfrm>
            <a:custGeom>
              <a:rect b="b" l="l" r="r" t="t"/>
              <a:pathLst>
                <a:path extrusionOk="0" h="591630" w="4230671">
                  <a:moveTo>
                    <a:pt x="0" y="537020"/>
                  </a:moveTo>
                  <a:lnTo>
                    <a:pt x="0" y="591630"/>
                  </a:lnTo>
                  <a:lnTo>
                    <a:pt x="4230671" y="591630"/>
                  </a:lnTo>
                  <a:lnTo>
                    <a:pt x="4230671" y="0"/>
                  </a:lnTo>
                  <a:lnTo>
                    <a:pt x="4176062" y="0"/>
                  </a:lnTo>
                  <a:lnTo>
                    <a:pt x="4176062" y="537020"/>
                  </a:lnTo>
                  <a:close/>
                </a:path>
              </a:pathLst>
            </a:custGeom>
            <a:solidFill>
              <a:srgbClr val="C3F7E7"/>
            </a:solidFill>
            <a:ln>
              <a:noFill/>
            </a:ln>
          </p:spPr>
        </p:sp>
        <p:sp>
          <p:nvSpPr>
            <p:cNvPr id="524" name="Google Shape;524;p7"/>
            <p:cNvSpPr/>
            <p:nvPr/>
          </p:nvSpPr>
          <p:spPr>
            <a:xfrm>
              <a:off x="67310" y="67310"/>
              <a:ext cx="4256071" cy="617030"/>
            </a:xfrm>
            <a:custGeom>
              <a:rect b="b" l="l" r="r" t="t"/>
              <a:pathLst>
                <a:path extrusionOk="0" h="617030" w="4256071">
                  <a:moveTo>
                    <a:pt x="4188762" y="0"/>
                  </a:moveTo>
                  <a:lnTo>
                    <a:pt x="4188762" y="12700"/>
                  </a:lnTo>
                  <a:lnTo>
                    <a:pt x="4243371" y="12700"/>
                  </a:lnTo>
                  <a:lnTo>
                    <a:pt x="4243371" y="604330"/>
                  </a:lnTo>
                  <a:lnTo>
                    <a:pt x="12700" y="604330"/>
                  </a:lnTo>
                  <a:lnTo>
                    <a:pt x="12700" y="549720"/>
                  </a:lnTo>
                  <a:lnTo>
                    <a:pt x="0" y="549720"/>
                  </a:lnTo>
                  <a:lnTo>
                    <a:pt x="0" y="617030"/>
                  </a:lnTo>
                  <a:lnTo>
                    <a:pt x="4256071" y="617030"/>
                  </a:lnTo>
                  <a:lnTo>
                    <a:pt x="42560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25" name="Google Shape;525;p7"/>
            <p:cNvSpPr/>
            <p:nvPr/>
          </p:nvSpPr>
          <p:spPr>
            <a:xfrm>
              <a:off x="12700" y="12700"/>
              <a:ext cx="4230672" cy="591630"/>
            </a:xfrm>
            <a:custGeom>
              <a:rect b="b" l="l" r="r" t="t"/>
              <a:pathLst>
                <a:path extrusionOk="0" h="591630" w="4230672">
                  <a:moveTo>
                    <a:pt x="0" y="0"/>
                  </a:moveTo>
                  <a:lnTo>
                    <a:pt x="4230672" y="0"/>
                  </a:lnTo>
                  <a:lnTo>
                    <a:pt x="4230672" y="591630"/>
                  </a:lnTo>
                  <a:lnTo>
                    <a:pt x="0" y="5916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26" name="Google Shape;526;p7"/>
            <p:cNvSpPr/>
            <p:nvPr/>
          </p:nvSpPr>
          <p:spPr>
            <a:xfrm>
              <a:off x="0" y="0"/>
              <a:ext cx="4256072" cy="617030"/>
            </a:xfrm>
            <a:custGeom>
              <a:rect b="b" l="l" r="r" t="t"/>
              <a:pathLst>
                <a:path extrusionOk="0" h="617030" w="4256072">
                  <a:moveTo>
                    <a:pt x="80010" y="617030"/>
                  </a:moveTo>
                  <a:lnTo>
                    <a:pt x="4256072" y="617030"/>
                  </a:lnTo>
                  <a:lnTo>
                    <a:pt x="4256072" y="80010"/>
                  </a:lnTo>
                  <a:lnTo>
                    <a:pt x="4256072" y="67310"/>
                  </a:lnTo>
                  <a:lnTo>
                    <a:pt x="4256072" y="0"/>
                  </a:lnTo>
                  <a:lnTo>
                    <a:pt x="0" y="0"/>
                  </a:lnTo>
                  <a:lnTo>
                    <a:pt x="0" y="617030"/>
                  </a:lnTo>
                  <a:lnTo>
                    <a:pt x="67310" y="617030"/>
                  </a:lnTo>
                  <a:lnTo>
                    <a:pt x="80010" y="617030"/>
                  </a:lnTo>
                  <a:close/>
                  <a:moveTo>
                    <a:pt x="12700" y="12700"/>
                  </a:moveTo>
                  <a:lnTo>
                    <a:pt x="4243372" y="12700"/>
                  </a:lnTo>
                  <a:lnTo>
                    <a:pt x="4243372" y="604330"/>
                  </a:lnTo>
                  <a:lnTo>
                    <a:pt x="12700" y="60433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527" name="Google Shape;527;p7"/>
          <p:cNvSpPr txBox="1"/>
          <p:nvPr/>
        </p:nvSpPr>
        <p:spPr>
          <a:xfrm>
            <a:off x="5751700" y="375625"/>
            <a:ext cx="60834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Jura"/>
                <a:ea typeface="Jura"/>
                <a:cs typeface="Jura"/>
                <a:sym typeface="Jura"/>
              </a:rPr>
              <a:t>Игровая механика</a:t>
            </a:r>
            <a:endParaRPr/>
          </a:p>
        </p:txBody>
      </p:sp>
      <p:sp>
        <p:nvSpPr>
          <p:cNvPr id="528" name="Google Shape;528;p7"/>
          <p:cNvSpPr txBox="1"/>
          <p:nvPr/>
        </p:nvSpPr>
        <p:spPr>
          <a:xfrm>
            <a:off x="17494715" y="42236"/>
            <a:ext cx="307939" cy="721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529" name="Google Shape;5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1612" y="2298473"/>
            <a:ext cx="13192250" cy="739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6675625"/>
            <a:ext cx="4953000" cy="28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8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536" name="Google Shape;536;p8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7" name="Google Shape;537;p8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538" name="Google Shape;538;p8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539" name="Google Shape;539;p8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540" name="Google Shape;540;p8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541" name="Google Shape;541;p8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2" name="Google Shape;542;p8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3" name="Google Shape;543;p8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44" name="Google Shape;544;p8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45" name="Google Shape;545;p8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6" name="Google Shape;546;p8"/>
          <p:cNvSpPr/>
          <p:nvPr/>
        </p:nvSpPr>
        <p:spPr>
          <a:xfrm>
            <a:off x="17259300" y="-32911"/>
            <a:ext cx="778768" cy="94829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868BBD"/>
          </a:solidFill>
          <a:ln>
            <a:noFill/>
          </a:ln>
        </p:spPr>
      </p:sp>
      <p:grpSp>
        <p:nvGrpSpPr>
          <p:cNvPr id="547" name="Google Shape;547;p8"/>
          <p:cNvGrpSpPr/>
          <p:nvPr/>
        </p:nvGrpSpPr>
        <p:grpSpPr>
          <a:xfrm>
            <a:off x="2491612" y="1705476"/>
            <a:ext cx="13304775" cy="8096822"/>
            <a:chOff x="0" y="0"/>
            <a:chExt cx="8810992" cy="5362062"/>
          </a:xfrm>
        </p:grpSpPr>
        <p:sp>
          <p:nvSpPr>
            <p:cNvPr id="548" name="Google Shape;548;p8"/>
            <p:cNvSpPr/>
            <p:nvPr/>
          </p:nvSpPr>
          <p:spPr>
            <a:xfrm>
              <a:off x="80010" y="80010"/>
              <a:ext cx="8718282" cy="5269352"/>
            </a:xfrm>
            <a:custGeom>
              <a:rect b="b" l="l" r="r" t="t"/>
              <a:pathLst>
                <a:path extrusionOk="0" h="5269352" w="8718282">
                  <a:moveTo>
                    <a:pt x="0" y="5214742"/>
                  </a:moveTo>
                  <a:lnTo>
                    <a:pt x="0" y="5269352"/>
                  </a:lnTo>
                  <a:lnTo>
                    <a:pt x="8718282" y="5269352"/>
                  </a:lnTo>
                  <a:lnTo>
                    <a:pt x="8718282" y="0"/>
                  </a:lnTo>
                  <a:lnTo>
                    <a:pt x="8663672" y="0"/>
                  </a:lnTo>
                  <a:lnTo>
                    <a:pt x="8663672" y="5214742"/>
                  </a:lnTo>
                  <a:close/>
                </a:path>
              </a:pathLst>
            </a:custGeom>
            <a:solidFill>
              <a:srgbClr val="B6E3F9"/>
            </a:solidFill>
            <a:ln>
              <a:noFill/>
            </a:ln>
          </p:spPr>
        </p:sp>
        <p:sp>
          <p:nvSpPr>
            <p:cNvPr id="549" name="Google Shape;549;p8"/>
            <p:cNvSpPr/>
            <p:nvPr/>
          </p:nvSpPr>
          <p:spPr>
            <a:xfrm>
              <a:off x="67310" y="67310"/>
              <a:ext cx="8743682" cy="5294752"/>
            </a:xfrm>
            <a:custGeom>
              <a:rect b="b" l="l" r="r" t="t"/>
              <a:pathLst>
                <a:path extrusionOk="0" h="5294752" w="8743682">
                  <a:moveTo>
                    <a:pt x="8676372" y="0"/>
                  </a:moveTo>
                  <a:lnTo>
                    <a:pt x="8676372" y="12700"/>
                  </a:lnTo>
                  <a:lnTo>
                    <a:pt x="8730982" y="12700"/>
                  </a:lnTo>
                  <a:lnTo>
                    <a:pt x="8730982" y="5282052"/>
                  </a:lnTo>
                  <a:lnTo>
                    <a:pt x="12700" y="5282052"/>
                  </a:lnTo>
                  <a:lnTo>
                    <a:pt x="12700" y="5227442"/>
                  </a:lnTo>
                  <a:lnTo>
                    <a:pt x="0" y="5227442"/>
                  </a:lnTo>
                  <a:lnTo>
                    <a:pt x="0" y="5294752"/>
                  </a:lnTo>
                  <a:lnTo>
                    <a:pt x="8743682" y="5294752"/>
                  </a:lnTo>
                  <a:lnTo>
                    <a:pt x="87436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50" name="Google Shape;550;p8"/>
            <p:cNvSpPr/>
            <p:nvPr/>
          </p:nvSpPr>
          <p:spPr>
            <a:xfrm>
              <a:off x="12700" y="12700"/>
              <a:ext cx="8718282" cy="5269352"/>
            </a:xfrm>
            <a:custGeom>
              <a:rect b="b" l="l" r="r" t="t"/>
              <a:pathLst>
                <a:path extrusionOk="0" h="5269352" w="8718282">
                  <a:moveTo>
                    <a:pt x="0" y="0"/>
                  </a:moveTo>
                  <a:lnTo>
                    <a:pt x="8718282" y="0"/>
                  </a:lnTo>
                  <a:lnTo>
                    <a:pt x="8718282" y="5269352"/>
                  </a:lnTo>
                  <a:lnTo>
                    <a:pt x="0" y="5269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51" name="Google Shape;551;p8"/>
            <p:cNvSpPr/>
            <p:nvPr/>
          </p:nvSpPr>
          <p:spPr>
            <a:xfrm>
              <a:off x="0" y="0"/>
              <a:ext cx="8743682" cy="5294752"/>
            </a:xfrm>
            <a:custGeom>
              <a:rect b="b" l="l" r="r" t="t"/>
              <a:pathLst>
                <a:path extrusionOk="0" h="5294752" w="8743682">
                  <a:moveTo>
                    <a:pt x="80010" y="5294752"/>
                  </a:moveTo>
                  <a:lnTo>
                    <a:pt x="8743682" y="5294752"/>
                  </a:lnTo>
                  <a:lnTo>
                    <a:pt x="8743682" y="80010"/>
                  </a:lnTo>
                  <a:lnTo>
                    <a:pt x="8743682" y="67310"/>
                  </a:lnTo>
                  <a:lnTo>
                    <a:pt x="8743682" y="0"/>
                  </a:lnTo>
                  <a:lnTo>
                    <a:pt x="0" y="0"/>
                  </a:lnTo>
                  <a:lnTo>
                    <a:pt x="0" y="5294752"/>
                  </a:lnTo>
                  <a:lnTo>
                    <a:pt x="67310" y="5294752"/>
                  </a:lnTo>
                  <a:lnTo>
                    <a:pt x="80010" y="5294752"/>
                  </a:lnTo>
                  <a:close/>
                  <a:moveTo>
                    <a:pt x="12700" y="12700"/>
                  </a:moveTo>
                  <a:lnTo>
                    <a:pt x="8730982" y="12700"/>
                  </a:lnTo>
                  <a:lnTo>
                    <a:pt x="8730982" y="5282052"/>
                  </a:lnTo>
                  <a:lnTo>
                    <a:pt x="12700" y="5282052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552" name="Google Shape;552;p8"/>
          <p:cNvGrpSpPr/>
          <p:nvPr/>
        </p:nvGrpSpPr>
        <p:grpSpPr>
          <a:xfrm>
            <a:off x="2491612" y="1705476"/>
            <a:ext cx="13304775" cy="592996"/>
            <a:chOff x="0" y="0"/>
            <a:chExt cx="17739700" cy="790662"/>
          </a:xfrm>
        </p:grpSpPr>
        <p:grpSp>
          <p:nvGrpSpPr>
            <p:cNvPr id="553" name="Google Shape;553;p8"/>
            <p:cNvGrpSpPr/>
            <p:nvPr/>
          </p:nvGrpSpPr>
          <p:grpSpPr>
            <a:xfrm>
              <a:off x="0" y="0"/>
              <a:ext cx="17739700" cy="790662"/>
              <a:chOff x="0" y="0"/>
              <a:chExt cx="97358157" cy="4339271"/>
            </a:xfrm>
          </p:grpSpPr>
          <p:sp>
            <p:nvSpPr>
              <p:cNvPr id="554" name="Google Shape;554;p8"/>
              <p:cNvSpPr/>
              <p:nvPr/>
            </p:nvSpPr>
            <p:spPr>
              <a:xfrm>
                <a:off x="72390" y="72390"/>
                <a:ext cx="97213380" cy="4194491"/>
              </a:xfrm>
              <a:custGeom>
                <a:rect b="b" l="l" r="r" t="t"/>
                <a:pathLst>
                  <a:path extrusionOk="0" h="4194491" w="97213380">
                    <a:moveTo>
                      <a:pt x="0" y="0"/>
                    </a:moveTo>
                    <a:lnTo>
                      <a:pt x="97213380" y="0"/>
                    </a:lnTo>
                    <a:lnTo>
                      <a:pt x="97213380" y="4194491"/>
                    </a:lnTo>
                    <a:lnTo>
                      <a:pt x="0" y="419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F7E7"/>
              </a:solidFill>
              <a:ln>
                <a:noFill/>
              </a:ln>
            </p:spPr>
          </p:sp>
          <p:sp>
            <p:nvSpPr>
              <p:cNvPr id="555" name="Google Shape;555;p8"/>
              <p:cNvSpPr/>
              <p:nvPr/>
            </p:nvSpPr>
            <p:spPr>
              <a:xfrm>
                <a:off x="0" y="0"/>
                <a:ext cx="97358157" cy="4339271"/>
              </a:xfrm>
              <a:custGeom>
                <a:rect b="b" l="l" r="r" t="t"/>
                <a:pathLst>
                  <a:path extrusionOk="0" h="4339271" w="97358157">
                    <a:moveTo>
                      <a:pt x="97213378" y="4194491"/>
                    </a:moveTo>
                    <a:lnTo>
                      <a:pt x="97358157" y="4194491"/>
                    </a:lnTo>
                    <a:lnTo>
                      <a:pt x="97358157" y="4339271"/>
                    </a:lnTo>
                    <a:lnTo>
                      <a:pt x="97213378" y="4339271"/>
                    </a:lnTo>
                    <a:lnTo>
                      <a:pt x="97213378" y="419449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194491"/>
                    </a:lnTo>
                    <a:lnTo>
                      <a:pt x="0" y="4194491"/>
                    </a:lnTo>
                    <a:lnTo>
                      <a:pt x="0" y="144780"/>
                    </a:lnTo>
                    <a:close/>
                    <a:moveTo>
                      <a:pt x="0" y="4194491"/>
                    </a:moveTo>
                    <a:lnTo>
                      <a:pt x="144780" y="4194491"/>
                    </a:lnTo>
                    <a:lnTo>
                      <a:pt x="144780" y="4339271"/>
                    </a:lnTo>
                    <a:lnTo>
                      <a:pt x="0" y="4339271"/>
                    </a:lnTo>
                    <a:lnTo>
                      <a:pt x="0" y="4194491"/>
                    </a:lnTo>
                    <a:close/>
                    <a:moveTo>
                      <a:pt x="97213378" y="144780"/>
                    </a:moveTo>
                    <a:lnTo>
                      <a:pt x="97358157" y="144780"/>
                    </a:lnTo>
                    <a:lnTo>
                      <a:pt x="97358157" y="4194491"/>
                    </a:lnTo>
                    <a:lnTo>
                      <a:pt x="97213378" y="4194491"/>
                    </a:lnTo>
                    <a:lnTo>
                      <a:pt x="97213378" y="144780"/>
                    </a:lnTo>
                    <a:close/>
                    <a:moveTo>
                      <a:pt x="144780" y="4194491"/>
                    </a:moveTo>
                    <a:lnTo>
                      <a:pt x="97213378" y="4194491"/>
                    </a:lnTo>
                    <a:lnTo>
                      <a:pt x="97213378" y="4339271"/>
                    </a:lnTo>
                    <a:lnTo>
                      <a:pt x="144780" y="4339271"/>
                    </a:lnTo>
                    <a:lnTo>
                      <a:pt x="144780" y="4194491"/>
                    </a:lnTo>
                    <a:close/>
                    <a:moveTo>
                      <a:pt x="97213378" y="0"/>
                    </a:moveTo>
                    <a:lnTo>
                      <a:pt x="97358157" y="0"/>
                    </a:lnTo>
                    <a:lnTo>
                      <a:pt x="97358157" y="144780"/>
                    </a:lnTo>
                    <a:lnTo>
                      <a:pt x="97213378" y="144780"/>
                    </a:lnTo>
                    <a:lnTo>
                      <a:pt x="9721337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7213378" y="0"/>
                    </a:lnTo>
                    <a:lnTo>
                      <a:pt x="9721337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556" name="Google Shape;556;p8"/>
            <p:cNvSpPr txBox="1"/>
            <p:nvPr/>
          </p:nvSpPr>
          <p:spPr>
            <a:xfrm>
              <a:off x="5174975" y="215026"/>
              <a:ext cx="12060534" cy="426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Реакции</a:t>
              </a:r>
              <a:endParaRPr/>
            </a:p>
          </p:txBody>
        </p:sp>
      </p:grpSp>
      <p:grpSp>
        <p:nvGrpSpPr>
          <p:cNvPr id="557" name="Google Shape;557;p8"/>
          <p:cNvGrpSpPr/>
          <p:nvPr/>
        </p:nvGrpSpPr>
        <p:grpSpPr>
          <a:xfrm>
            <a:off x="2796156" y="1882373"/>
            <a:ext cx="1040735" cy="242434"/>
            <a:chOff x="0" y="0"/>
            <a:chExt cx="1387647" cy="323246"/>
          </a:xfrm>
        </p:grpSpPr>
        <p:grpSp>
          <p:nvGrpSpPr>
            <p:cNvPr id="558" name="Google Shape;558;p8"/>
            <p:cNvGrpSpPr/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559" name="Google Shape;559;p8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A1EF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1" name="Google Shape;561;p8"/>
            <p:cNvGrpSpPr/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562" name="Google Shape;562;p8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4" name="Google Shape;564;p8"/>
            <p:cNvGrpSpPr/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565" name="Google Shape;565;p8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7" name="Google Shape;567;p8"/>
          <p:cNvGrpSpPr/>
          <p:nvPr/>
        </p:nvGrpSpPr>
        <p:grpSpPr>
          <a:xfrm>
            <a:off x="5498115" y="186940"/>
            <a:ext cx="7291769" cy="1154201"/>
            <a:chOff x="0" y="0"/>
            <a:chExt cx="4323381" cy="684340"/>
          </a:xfrm>
        </p:grpSpPr>
        <p:sp>
          <p:nvSpPr>
            <p:cNvPr id="568" name="Google Shape;568;p8"/>
            <p:cNvSpPr/>
            <p:nvPr/>
          </p:nvSpPr>
          <p:spPr>
            <a:xfrm>
              <a:off x="80010" y="80010"/>
              <a:ext cx="4230671" cy="591630"/>
            </a:xfrm>
            <a:custGeom>
              <a:rect b="b" l="l" r="r" t="t"/>
              <a:pathLst>
                <a:path extrusionOk="0" h="591630" w="4230671">
                  <a:moveTo>
                    <a:pt x="0" y="537020"/>
                  </a:moveTo>
                  <a:lnTo>
                    <a:pt x="0" y="591630"/>
                  </a:lnTo>
                  <a:lnTo>
                    <a:pt x="4230671" y="591630"/>
                  </a:lnTo>
                  <a:lnTo>
                    <a:pt x="4230671" y="0"/>
                  </a:lnTo>
                  <a:lnTo>
                    <a:pt x="4176062" y="0"/>
                  </a:lnTo>
                  <a:lnTo>
                    <a:pt x="4176062" y="537020"/>
                  </a:lnTo>
                  <a:close/>
                </a:path>
              </a:pathLst>
            </a:custGeom>
            <a:solidFill>
              <a:srgbClr val="C3F7E7"/>
            </a:solidFill>
            <a:ln>
              <a:noFill/>
            </a:ln>
          </p:spPr>
        </p:sp>
        <p:sp>
          <p:nvSpPr>
            <p:cNvPr id="569" name="Google Shape;569;p8"/>
            <p:cNvSpPr/>
            <p:nvPr/>
          </p:nvSpPr>
          <p:spPr>
            <a:xfrm>
              <a:off x="67310" y="67310"/>
              <a:ext cx="4256071" cy="617030"/>
            </a:xfrm>
            <a:custGeom>
              <a:rect b="b" l="l" r="r" t="t"/>
              <a:pathLst>
                <a:path extrusionOk="0" h="617030" w="4256071">
                  <a:moveTo>
                    <a:pt x="4188762" y="0"/>
                  </a:moveTo>
                  <a:lnTo>
                    <a:pt x="4188762" y="12700"/>
                  </a:lnTo>
                  <a:lnTo>
                    <a:pt x="4243371" y="12700"/>
                  </a:lnTo>
                  <a:lnTo>
                    <a:pt x="4243371" y="604330"/>
                  </a:lnTo>
                  <a:lnTo>
                    <a:pt x="12700" y="604330"/>
                  </a:lnTo>
                  <a:lnTo>
                    <a:pt x="12700" y="549720"/>
                  </a:lnTo>
                  <a:lnTo>
                    <a:pt x="0" y="549720"/>
                  </a:lnTo>
                  <a:lnTo>
                    <a:pt x="0" y="617030"/>
                  </a:lnTo>
                  <a:lnTo>
                    <a:pt x="4256071" y="617030"/>
                  </a:lnTo>
                  <a:lnTo>
                    <a:pt x="42560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70" name="Google Shape;570;p8"/>
            <p:cNvSpPr/>
            <p:nvPr/>
          </p:nvSpPr>
          <p:spPr>
            <a:xfrm>
              <a:off x="12700" y="12700"/>
              <a:ext cx="4230672" cy="591630"/>
            </a:xfrm>
            <a:custGeom>
              <a:rect b="b" l="l" r="r" t="t"/>
              <a:pathLst>
                <a:path extrusionOk="0" h="591630" w="4230672">
                  <a:moveTo>
                    <a:pt x="0" y="0"/>
                  </a:moveTo>
                  <a:lnTo>
                    <a:pt x="4230672" y="0"/>
                  </a:lnTo>
                  <a:lnTo>
                    <a:pt x="4230672" y="591630"/>
                  </a:lnTo>
                  <a:lnTo>
                    <a:pt x="0" y="5916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71" name="Google Shape;571;p8"/>
            <p:cNvSpPr/>
            <p:nvPr/>
          </p:nvSpPr>
          <p:spPr>
            <a:xfrm>
              <a:off x="0" y="0"/>
              <a:ext cx="4256072" cy="617030"/>
            </a:xfrm>
            <a:custGeom>
              <a:rect b="b" l="l" r="r" t="t"/>
              <a:pathLst>
                <a:path extrusionOk="0" h="617030" w="4256072">
                  <a:moveTo>
                    <a:pt x="80010" y="617030"/>
                  </a:moveTo>
                  <a:lnTo>
                    <a:pt x="4256072" y="617030"/>
                  </a:lnTo>
                  <a:lnTo>
                    <a:pt x="4256072" y="80010"/>
                  </a:lnTo>
                  <a:lnTo>
                    <a:pt x="4256072" y="67310"/>
                  </a:lnTo>
                  <a:lnTo>
                    <a:pt x="4256072" y="0"/>
                  </a:lnTo>
                  <a:lnTo>
                    <a:pt x="0" y="0"/>
                  </a:lnTo>
                  <a:lnTo>
                    <a:pt x="0" y="617030"/>
                  </a:lnTo>
                  <a:lnTo>
                    <a:pt x="67310" y="617030"/>
                  </a:lnTo>
                  <a:lnTo>
                    <a:pt x="80010" y="617030"/>
                  </a:lnTo>
                  <a:close/>
                  <a:moveTo>
                    <a:pt x="12700" y="12700"/>
                  </a:moveTo>
                  <a:lnTo>
                    <a:pt x="4243372" y="12700"/>
                  </a:lnTo>
                  <a:lnTo>
                    <a:pt x="4243372" y="604330"/>
                  </a:lnTo>
                  <a:lnTo>
                    <a:pt x="12700" y="60433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572" name="Google Shape;572;p8"/>
          <p:cNvSpPr txBox="1"/>
          <p:nvPr/>
        </p:nvSpPr>
        <p:spPr>
          <a:xfrm>
            <a:off x="5826799" y="375625"/>
            <a:ext cx="60081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Jura"/>
                <a:ea typeface="Jura"/>
                <a:cs typeface="Jura"/>
                <a:sym typeface="Jura"/>
              </a:rPr>
              <a:t>Игровая механика</a:t>
            </a:r>
            <a:endParaRPr/>
          </a:p>
        </p:txBody>
      </p:sp>
      <p:sp>
        <p:nvSpPr>
          <p:cNvPr id="573" name="Google Shape;573;p8"/>
          <p:cNvSpPr txBox="1"/>
          <p:nvPr/>
        </p:nvSpPr>
        <p:spPr>
          <a:xfrm>
            <a:off x="17494715" y="42236"/>
            <a:ext cx="307939" cy="721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pic>
        <p:nvPicPr>
          <p:cNvPr id="574" name="Google Shape;5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1612" y="2298473"/>
            <a:ext cx="13192250" cy="739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3501" y="2400111"/>
            <a:ext cx="7001681" cy="7172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9"/>
          <p:cNvGrpSpPr/>
          <p:nvPr/>
        </p:nvGrpSpPr>
        <p:grpSpPr>
          <a:xfrm>
            <a:off x="-3581400" y="-952501"/>
            <a:ext cx="25450800" cy="13036250"/>
            <a:chOff x="-3581400" y="-952501"/>
            <a:chExt cx="25450800" cy="13036250"/>
          </a:xfrm>
        </p:grpSpPr>
        <p:pic>
          <p:nvPicPr>
            <p:cNvPr id="581" name="Google Shape;581;p9"/>
            <p:cNvPicPr preferRelativeResize="0"/>
            <p:nvPr/>
          </p:nvPicPr>
          <p:blipFill rotWithShape="1">
            <a:blip r:embed="rId3">
              <a:alphaModFix/>
            </a:blip>
            <a:srcRect b="22635" l="-19127" r="-19126" t="22635"/>
            <a:stretch/>
          </p:blipFill>
          <p:spPr>
            <a:xfrm>
              <a:off x="-3581400" y="0"/>
              <a:ext cx="25450800" cy="10287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2" name="Google Shape;582;p9"/>
            <p:cNvGrpSpPr/>
            <p:nvPr/>
          </p:nvGrpSpPr>
          <p:grpSpPr>
            <a:xfrm>
              <a:off x="-1752600" y="-952501"/>
              <a:ext cx="21056767" cy="13036250"/>
              <a:chOff x="-5486401" y="-4014219"/>
              <a:chExt cx="21056767" cy="13036250"/>
            </a:xfrm>
          </p:grpSpPr>
          <p:grpSp>
            <p:nvGrpSpPr>
              <p:cNvPr id="583" name="Google Shape;583;p9"/>
              <p:cNvGrpSpPr/>
              <p:nvPr/>
            </p:nvGrpSpPr>
            <p:grpSpPr>
              <a:xfrm>
                <a:off x="-5486401" y="-4014219"/>
                <a:ext cx="21056766" cy="11824721"/>
                <a:chOff x="-5486401" y="-4014219"/>
                <a:chExt cx="21056766" cy="11824721"/>
              </a:xfrm>
            </p:grpSpPr>
            <p:grpSp>
              <p:nvGrpSpPr>
                <p:cNvPr id="584" name="Google Shape;584;p9"/>
                <p:cNvGrpSpPr/>
                <p:nvPr/>
              </p:nvGrpSpPr>
              <p:grpSpPr>
                <a:xfrm>
                  <a:off x="-5486401" y="-3995168"/>
                  <a:ext cx="20901231" cy="11805671"/>
                  <a:chOff x="-5486401" y="-5432242"/>
                  <a:chExt cx="20901231" cy="11805671"/>
                </a:xfrm>
              </p:grpSpPr>
              <p:grpSp>
                <p:nvGrpSpPr>
                  <p:cNvPr id="585" name="Google Shape;585;p9"/>
                  <p:cNvGrpSpPr/>
                  <p:nvPr/>
                </p:nvGrpSpPr>
                <p:grpSpPr>
                  <a:xfrm>
                    <a:off x="-5486401" y="-5432241"/>
                    <a:ext cx="20901231" cy="11805670"/>
                    <a:chOff x="-31" y="-14790150"/>
                    <a:chExt cx="243420409" cy="54162066"/>
                  </a:xfrm>
                </p:grpSpPr>
                <p:sp>
                  <p:nvSpPr>
                    <p:cNvPr id="586" name="Google Shape;586;p9"/>
                    <p:cNvSpPr/>
                    <p:nvPr/>
                  </p:nvSpPr>
                  <p:spPr>
                    <a:xfrm rot="-5400000">
                      <a:off x="11227808" y="-26017990"/>
                      <a:ext cx="54162066" cy="76617745"/>
                    </a:xfrm>
                    <a:custGeom>
                      <a:rect b="b" l="l" r="r" t="t"/>
                      <a:pathLst>
                        <a:path extrusionOk="0" h="9906344" w="6750569">
                          <a:moveTo>
                            <a:pt x="6750569" y="34774"/>
                          </a:moveTo>
                          <a:lnTo>
                            <a:pt x="0" y="34774"/>
                          </a:lnTo>
                          <a:lnTo>
                            <a:pt x="0" y="0"/>
                          </a:lnTo>
                          <a:lnTo>
                            <a:pt x="6750569" y="0"/>
                          </a:lnTo>
                          <a:lnTo>
                            <a:pt x="6750569" y="34774"/>
                          </a:lnTo>
                          <a:close/>
                          <a:moveTo>
                            <a:pt x="6750569" y="1095392"/>
                          </a:moveTo>
                          <a:lnTo>
                            <a:pt x="0" y="1095392"/>
                          </a:lnTo>
                          <a:lnTo>
                            <a:pt x="0" y="1130166"/>
                          </a:lnTo>
                          <a:lnTo>
                            <a:pt x="6750569" y="1130166"/>
                          </a:lnTo>
                          <a:lnTo>
                            <a:pt x="6750569" y="1095392"/>
                          </a:lnTo>
                          <a:close/>
                          <a:moveTo>
                            <a:pt x="6750569" y="2195131"/>
                          </a:moveTo>
                          <a:lnTo>
                            <a:pt x="0" y="2195131"/>
                          </a:lnTo>
                          <a:lnTo>
                            <a:pt x="0" y="2229905"/>
                          </a:lnTo>
                          <a:lnTo>
                            <a:pt x="6750569" y="2229905"/>
                          </a:lnTo>
                          <a:lnTo>
                            <a:pt x="6750569" y="2195131"/>
                          </a:lnTo>
                          <a:close/>
                          <a:moveTo>
                            <a:pt x="6750569" y="3290523"/>
                          </a:moveTo>
                          <a:lnTo>
                            <a:pt x="0" y="3290523"/>
                          </a:lnTo>
                          <a:lnTo>
                            <a:pt x="0" y="3325297"/>
                          </a:lnTo>
                          <a:lnTo>
                            <a:pt x="6750569" y="3325297"/>
                          </a:lnTo>
                          <a:lnTo>
                            <a:pt x="6750569" y="3290523"/>
                          </a:lnTo>
                          <a:close/>
                          <a:moveTo>
                            <a:pt x="6750569" y="4385915"/>
                          </a:moveTo>
                          <a:lnTo>
                            <a:pt x="0" y="4385915"/>
                          </a:lnTo>
                          <a:lnTo>
                            <a:pt x="0" y="4420689"/>
                          </a:lnTo>
                          <a:lnTo>
                            <a:pt x="6750569" y="4420689"/>
                          </a:lnTo>
                          <a:lnTo>
                            <a:pt x="6750569" y="4385915"/>
                          </a:lnTo>
                          <a:close/>
                          <a:moveTo>
                            <a:pt x="6750569" y="5481307"/>
                          </a:moveTo>
                          <a:lnTo>
                            <a:pt x="0" y="5481307"/>
                          </a:lnTo>
                          <a:lnTo>
                            <a:pt x="0" y="5516082"/>
                          </a:lnTo>
                          <a:lnTo>
                            <a:pt x="6750569" y="5516082"/>
                          </a:lnTo>
                          <a:lnTo>
                            <a:pt x="6750569" y="5481307"/>
                          </a:lnTo>
                          <a:close/>
                          <a:moveTo>
                            <a:pt x="6750569" y="6581046"/>
                          </a:moveTo>
                          <a:lnTo>
                            <a:pt x="0" y="6581046"/>
                          </a:lnTo>
                          <a:lnTo>
                            <a:pt x="0" y="6615820"/>
                          </a:lnTo>
                          <a:lnTo>
                            <a:pt x="6750569" y="6615820"/>
                          </a:lnTo>
                          <a:lnTo>
                            <a:pt x="6750569" y="6581046"/>
                          </a:lnTo>
                          <a:close/>
                          <a:moveTo>
                            <a:pt x="6750569" y="7676438"/>
                          </a:moveTo>
                          <a:lnTo>
                            <a:pt x="0" y="7676438"/>
                          </a:lnTo>
                          <a:lnTo>
                            <a:pt x="0" y="7711213"/>
                          </a:lnTo>
                          <a:lnTo>
                            <a:pt x="6750569" y="7711213"/>
                          </a:lnTo>
                          <a:lnTo>
                            <a:pt x="6750569" y="7676438"/>
                          </a:lnTo>
                          <a:close/>
                          <a:moveTo>
                            <a:pt x="6750569" y="8771830"/>
                          </a:moveTo>
                          <a:lnTo>
                            <a:pt x="0" y="8771830"/>
                          </a:lnTo>
                          <a:lnTo>
                            <a:pt x="0" y="8806605"/>
                          </a:lnTo>
                          <a:lnTo>
                            <a:pt x="6750569" y="8806605"/>
                          </a:lnTo>
                          <a:lnTo>
                            <a:pt x="6750569" y="8771830"/>
                          </a:lnTo>
                          <a:close/>
                          <a:moveTo>
                            <a:pt x="6750569" y="9871570"/>
                          </a:moveTo>
                          <a:lnTo>
                            <a:pt x="0" y="9871570"/>
                          </a:lnTo>
                          <a:lnTo>
                            <a:pt x="0" y="9906344"/>
                          </a:lnTo>
                          <a:lnTo>
                            <a:pt x="6750569" y="9906344"/>
                          </a:lnTo>
                          <a:lnTo>
                            <a:pt x="6750569" y="987157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9"/>
                    <p:cNvSpPr/>
                    <p:nvPr/>
                  </p:nvSpPr>
                  <p:spPr>
                    <a:xfrm rot="10800000">
                      <a:off x="109777" y="-14790134"/>
                      <a:ext cx="243310600" cy="26613264"/>
                    </a:xfrm>
                    <a:custGeom>
                      <a:rect b="b" l="l" r="r" t="t"/>
                      <a:pathLst>
                        <a:path extrusionOk="0" h="5837825" w="10919454">
                          <a:moveTo>
                            <a:pt x="10919454" y="20493"/>
                          </a:moveTo>
                          <a:lnTo>
                            <a:pt x="0" y="20493"/>
                          </a:lnTo>
                          <a:lnTo>
                            <a:pt x="0" y="0"/>
                          </a:lnTo>
                          <a:lnTo>
                            <a:pt x="10919454" y="0"/>
                          </a:lnTo>
                          <a:lnTo>
                            <a:pt x="10919454" y="20493"/>
                          </a:lnTo>
                          <a:close/>
                          <a:moveTo>
                            <a:pt x="10919454" y="645516"/>
                          </a:moveTo>
                          <a:lnTo>
                            <a:pt x="0" y="645516"/>
                          </a:lnTo>
                          <a:lnTo>
                            <a:pt x="0" y="666009"/>
                          </a:lnTo>
                          <a:lnTo>
                            <a:pt x="10919454" y="666009"/>
                          </a:lnTo>
                          <a:lnTo>
                            <a:pt x="10919454" y="645516"/>
                          </a:lnTo>
                          <a:close/>
                          <a:moveTo>
                            <a:pt x="10919454" y="1293594"/>
                          </a:moveTo>
                          <a:lnTo>
                            <a:pt x="0" y="1293594"/>
                          </a:lnTo>
                          <a:lnTo>
                            <a:pt x="0" y="1314087"/>
                          </a:lnTo>
                          <a:lnTo>
                            <a:pt x="10919454" y="1314087"/>
                          </a:lnTo>
                          <a:lnTo>
                            <a:pt x="10919454" y="1293594"/>
                          </a:lnTo>
                          <a:close/>
                          <a:moveTo>
                            <a:pt x="10919454" y="1939111"/>
                          </a:moveTo>
                          <a:lnTo>
                            <a:pt x="0" y="1939111"/>
                          </a:lnTo>
                          <a:lnTo>
                            <a:pt x="0" y="1959603"/>
                          </a:lnTo>
                          <a:lnTo>
                            <a:pt x="10919454" y="1959603"/>
                          </a:lnTo>
                          <a:lnTo>
                            <a:pt x="10919454" y="1939111"/>
                          </a:lnTo>
                          <a:close/>
                          <a:moveTo>
                            <a:pt x="10919454" y="2584627"/>
                          </a:moveTo>
                          <a:lnTo>
                            <a:pt x="0" y="2584627"/>
                          </a:lnTo>
                          <a:lnTo>
                            <a:pt x="0" y="2605120"/>
                          </a:lnTo>
                          <a:lnTo>
                            <a:pt x="10919454" y="2605120"/>
                          </a:lnTo>
                          <a:lnTo>
                            <a:pt x="10919454" y="2584627"/>
                          </a:lnTo>
                          <a:close/>
                          <a:moveTo>
                            <a:pt x="10919454" y="3230144"/>
                          </a:moveTo>
                          <a:lnTo>
                            <a:pt x="0" y="3230144"/>
                          </a:lnTo>
                          <a:lnTo>
                            <a:pt x="0" y="3250636"/>
                          </a:lnTo>
                          <a:lnTo>
                            <a:pt x="10919454" y="3250636"/>
                          </a:lnTo>
                          <a:lnTo>
                            <a:pt x="10919454" y="3230144"/>
                          </a:lnTo>
                          <a:close/>
                          <a:moveTo>
                            <a:pt x="10919454" y="3878221"/>
                          </a:moveTo>
                          <a:lnTo>
                            <a:pt x="0" y="3878221"/>
                          </a:lnTo>
                          <a:lnTo>
                            <a:pt x="0" y="3898714"/>
                          </a:lnTo>
                          <a:lnTo>
                            <a:pt x="10919454" y="3898714"/>
                          </a:lnTo>
                          <a:lnTo>
                            <a:pt x="10919454" y="3878221"/>
                          </a:lnTo>
                          <a:close/>
                          <a:moveTo>
                            <a:pt x="10919454" y="4523738"/>
                          </a:moveTo>
                          <a:lnTo>
                            <a:pt x="0" y="4523738"/>
                          </a:lnTo>
                          <a:lnTo>
                            <a:pt x="0" y="4544231"/>
                          </a:lnTo>
                          <a:lnTo>
                            <a:pt x="10919454" y="4544231"/>
                          </a:lnTo>
                          <a:lnTo>
                            <a:pt x="10919454" y="4523738"/>
                          </a:lnTo>
                          <a:close/>
                          <a:moveTo>
                            <a:pt x="10919454" y="5169255"/>
                          </a:moveTo>
                          <a:lnTo>
                            <a:pt x="0" y="5169255"/>
                          </a:lnTo>
                          <a:lnTo>
                            <a:pt x="0" y="5189747"/>
                          </a:lnTo>
                          <a:lnTo>
                            <a:pt x="10919454" y="5189747"/>
                          </a:lnTo>
                          <a:lnTo>
                            <a:pt x="10919454" y="5169255"/>
                          </a:lnTo>
                          <a:close/>
                          <a:moveTo>
                            <a:pt x="10919454" y="5817333"/>
                          </a:moveTo>
                          <a:lnTo>
                            <a:pt x="0" y="5817333"/>
                          </a:lnTo>
                          <a:lnTo>
                            <a:pt x="0" y="5837825"/>
                          </a:lnTo>
                          <a:lnTo>
                            <a:pt x="10919454" y="5837825"/>
                          </a:lnTo>
                          <a:lnTo>
                            <a:pt x="10919454" y="5817333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4901"/>
                      </a:srgbClr>
                    </a:solidFill>
                    <a:ln>
                      <a:noFill/>
                    </a:ln>
                  </p:spPr>
                  <p:txBody>
                    <a:bodyPr anchorCtr="0" anchor="t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88" name="Google Shape;588;p9"/>
                  <p:cNvSpPr/>
                  <p:nvPr/>
                </p:nvSpPr>
                <p:spPr>
                  <a:xfrm rot="-5400000">
                    <a:off x="-860852" y="-2818789"/>
                    <a:ext cx="11805669" cy="6578763"/>
                  </a:xfrm>
                  <a:custGeom>
                    <a:rect b="b" l="l" r="r" t="t"/>
                    <a:pathLst>
                      <a:path extrusionOk="0" h="9906344" w="6750569">
                        <a:moveTo>
                          <a:pt x="6750569" y="34774"/>
                        </a:moveTo>
                        <a:lnTo>
                          <a:pt x="0" y="34774"/>
                        </a:lnTo>
                        <a:lnTo>
                          <a:pt x="0" y="0"/>
                        </a:lnTo>
                        <a:lnTo>
                          <a:pt x="6750569" y="0"/>
                        </a:lnTo>
                        <a:lnTo>
                          <a:pt x="6750569" y="34774"/>
                        </a:lnTo>
                        <a:close/>
                        <a:moveTo>
                          <a:pt x="6750569" y="1095392"/>
                        </a:moveTo>
                        <a:lnTo>
                          <a:pt x="0" y="1095392"/>
                        </a:lnTo>
                        <a:lnTo>
                          <a:pt x="0" y="1130166"/>
                        </a:lnTo>
                        <a:lnTo>
                          <a:pt x="6750569" y="1130166"/>
                        </a:lnTo>
                        <a:lnTo>
                          <a:pt x="6750569" y="1095392"/>
                        </a:lnTo>
                        <a:close/>
                        <a:moveTo>
                          <a:pt x="6750569" y="2195131"/>
                        </a:moveTo>
                        <a:lnTo>
                          <a:pt x="0" y="2195131"/>
                        </a:lnTo>
                        <a:lnTo>
                          <a:pt x="0" y="2229905"/>
                        </a:lnTo>
                        <a:lnTo>
                          <a:pt x="6750569" y="2229905"/>
                        </a:lnTo>
                        <a:lnTo>
                          <a:pt x="6750569" y="2195131"/>
                        </a:lnTo>
                        <a:close/>
                        <a:moveTo>
                          <a:pt x="6750569" y="3290523"/>
                        </a:moveTo>
                        <a:lnTo>
                          <a:pt x="0" y="3290523"/>
                        </a:lnTo>
                        <a:lnTo>
                          <a:pt x="0" y="3325297"/>
                        </a:lnTo>
                        <a:lnTo>
                          <a:pt x="6750569" y="3325297"/>
                        </a:lnTo>
                        <a:lnTo>
                          <a:pt x="6750569" y="3290523"/>
                        </a:lnTo>
                        <a:close/>
                        <a:moveTo>
                          <a:pt x="6750569" y="4385915"/>
                        </a:moveTo>
                        <a:lnTo>
                          <a:pt x="0" y="4385915"/>
                        </a:lnTo>
                        <a:lnTo>
                          <a:pt x="0" y="4420689"/>
                        </a:lnTo>
                        <a:lnTo>
                          <a:pt x="6750569" y="4420689"/>
                        </a:lnTo>
                        <a:lnTo>
                          <a:pt x="6750569" y="4385915"/>
                        </a:lnTo>
                        <a:close/>
                        <a:moveTo>
                          <a:pt x="6750569" y="5481307"/>
                        </a:moveTo>
                        <a:lnTo>
                          <a:pt x="0" y="5481307"/>
                        </a:lnTo>
                        <a:lnTo>
                          <a:pt x="0" y="5516082"/>
                        </a:lnTo>
                        <a:lnTo>
                          <a:pt x="6750569" y="5516082"/>
                        </a:lnTo>
                        <a:lnTo>
                          <a:pt x="6750569" y="5481307"/>
                        </a:lnTo>
                        <a:close/>
                        <a:moveTo>
                          <a:pt x="6750569" y="6581046"/>
                        </a:moveTo>
                        <a:lnTo>
                          <a:pt x="0" y="6581046"/>
                        </a:lnTo>
                        <a:lnTo>
                          <a:pt x="0" y="6615820"/>
                        </a:lnTo>
                        <a:lnTo>
                          <a:pt x="6750569" y="6615820"/>
                        </a:lnTo>
                        <a:lnTo>
                          <a:pt x="6750569" y="6581046"/>
                        </a:lnTo>
                        <a:close/>
                        <a:moveTo>
                          <a:pt x="6750569" y="7676438"/>
                        </a:moveTo>
                        <a:lnTo>
                          <a:pt x="0" y="7676438"/>
                        </a:lnTo>
                        <a:lnTo>
                          <a:pt x="0" y="7711213"/>
                        </a:lnTo>
                        <a:lnTo>
                          <a:pt x="6750569" y="7711213"/>
                        </a:lnTo>
                        <a:lnTo>
                          <a:pt x="6750569" y="7676438"/>
                        </a:lnTo>
                        <a:close/>
                        <a:moveTo>
                          <a:pt x="6750569" y="8771830"/>
                        </a:moveTo>
                        <a:lnTo>
                          <a:pt x="0" y="8771830"/>
                        </a:lnTo>
                        <a:lnTo>
                          <a:pt x="0" y="8806605"/>
                        </a:lnTo>
                        <a:lnTo>
                          <a:pt x="6750569" y="8806605"/>
                        </a:lnTo>
                        <a:lnTo>
                          <a:pt x="6750569" y="8771830"/>
                        </a:lnTo>
                        <a:close/>
                        <a:moveTo>
                          <a:pt x="6750569" y="9871570"/>
                        </a:moveTo>
                        <a:lnTo>
                          <a:pt x="0" y="9871570"/>
                        </a:lnTo>
                        <a:lnTo>
                          <a:pt x="0" y="9906344"/>
                        </a:lnTo>
                        <a:lnTo>
                          <a:pt x="6750569" y="9906344"/>
                        </a:lnTo>
                        <a:lnTo>
                          <a:pt x="6750569" y="987157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4901"/>
                    </a:srgbClr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89" name="Google Shape;589;p9"/>
                <p:cNvSpPr/>
                <p:nvPr/>
              </p:nvSpPr>
              <p:spPr>
                <a:xfrm rot="-5400000">
                  <a:off x="6368625" y="-1391241"/>
                  <a:ext cx="11824718" cy="6578763"/>
                </a:xfrm>
                <a:custGeom>
                  <a:rect b="b" l="l" r="r" t="t"/>
                  <a:pathLst>
                    <a:path extrusionOk="0" h="9906344" w="6750569">
                      <a:moveTo>
                        <a:pt x="6750569" y="34774"/>
                      </a:moveTo>
                      <a:lnTo>
                        <a:pt x="0" y="34774"/>
                      </a:lnTo>
                      <a:lnTo>
                        <a:pt x="0" y="0"/>
                      </a:lnTo>
                      <a:lnTo>
                        <a:pt x="6750569" y="0"/>
                      </a:lnTo>
                      <a:lnTo>
                        <a:pt x="6750569" y="34774"/>
                      </a:lnTo>
                      <a:close/>
                      <a:moveTo>
                        <a:pt x="6750569" y="1095392"/>
                      </a:moveTo>
                      <a:lnTo>
                        <a:pt x="0" y="1095392"/>
                      </a:lnTo>
                      <a:lnTo>
                        <a:pt x="0" y="1130166"/>
                      </a:lnTo>
                      <a:lnTo>
                        <a:pt x="6750569" y="1130166"/>
                      </a:lnTo>
                      <a:lnTo>
                        <a:pt x="6750569" y="1095392"/>
                      </a:lnTo>
                      <a:close/>
                      <a:moveTo>
                        <a:pt x="6750569" y="2195131"/>
                      </a:moveTo>
                      <a:lnTo>
                        <a:pt x="0" y="2195131"/>
                      </a:lnTo>
                      <a:lnTo>
                        <a:pt x="0" y="2229905"/>
                      </a:lnTo>
                      <a:lnTo>
                        <a:pt x="6750569" y="2229905"/>
                      </a:lnTo>
                      <a:lnTo>
                        <a:pt x="6750569" y="2195131"/>
                      </a:lnTo>
                      <a:close/>
                      <a:moveTo>
                        <a:pt x="6750569" y="3290523"/>
                      </a:moveTo>
                      <a:lnTo>
                        <a:pt x="0" y="3290523"/>
                      </a:lnTo>
                      <a:lnTo>
                        <a:pt x="0" y="3325297"/>
                      </a:lnTo>
                      <a:lnTo>
                        <a:pt x="6750569" y="3325297"/>
                      </a:lnTo>
                      <a:lnTo>
                        <a:pt x="6750569" y="3290523"/>
                      </a:lnTo>
                      <a:close/>
                      <a:moveTo>
                        <a:pt x="6750569" y="4385915"/>
                      </a:moveTo>
                      <a:lnTo>
                        <a:pt x="0" y="4385915"/>
                      </a:lnTo>
                      <a:lnTo>
                        <a:pt x="0" y="4420689"/>
                      </a:lnTo>
                      <a:lnTo>
                        <a:pt x="6750569" y="4420689"/>
                      </a:lnTo>
                      <a:lnTo>
                        <a:pt x="6750569" y="4385915"/>
                      </a:lnTo>
                      <a:close/>
                      <a:moveTo>
                        <a:pt x="6750569" y="5481307"/>
                      </a:moveTo>
                      <a:lnTo>
                        <a:pt x="0" y="5481307"/>
                      </a:lnTo>
                      <a:lnTo>
                        <a:pt x="0" y="5516082"/>
                      </a:lnTo>
                      <a:lnTo>
                        <a:pt x="6750569" y="5516082"/>
                      </a:lnTo>
                      <a:lnTo>
                        <a:pt x="6750569" y="5481307"/>
                      </a:lnTo>
                      <a:close/>
                      <a:moveTo>
                        <a:pt x="6750569" y="6581046"/>
                      </a:moveTo>
                      <a:lnTo>
                        <a:pt x="0" y="6581046"/>
                      </a:lnTo>
                      <a:lnTo>
                        <a:pt x="0" y="6615820"/>
                      </a:lnTo>
                      <a:lnTo>
                        <a:pt x="6750569" y="6615820"/>
                      </a:lnTo>
                      <a:lnTo>
                        <a:pt x="6750569" y="6581046"/>
                      </a:lnTo>
                      <a:close/>
                      <a:moveTo>
                        <a:pt x="6750569" y="7676438"/>
                      </a:moveTo>
                      <a:lnTo>
                        <a:pt x="0" y="7676438"/>
                      </a:lnTo>
                      <a:lnTo>
                        <a:pt x="0" y="7711213"/>
                      </a:lnTo>
                      <a:lnTo>
                        <a:pt x="6750569" y="7711213"/>
                      </a:lnTo>
                      <a:lnTo>
                        <a:pt x="6750569" y="7676438"/>
                      </a:lnTo>
                      <a:close/>
                      <a:moveTo>
                        <a:pt x="6750569" y="8771830"/>
                      </a:moveTo>
                      <a:lnTo>
                        <a:pt x="0" y="8771830"/>
                      </a:lnTo>
                      <a:lnTo>
                        <a:pt x="0" y="8806605"/>
                      </a:lnTo>
                      <a:lnTo>
                        <a:pt x="6750569" y="8806605"/>
                      </a:lnTo>
                      <a:lnTo>
                        <a:pt x="6750569" y="8771830"/>
                      </a:lnTo>
                      <a:close/>
                      <a:moveTo>
                        <a:pt x="6750569" y="9871570"/>
                      </a:moveTo>
                      <a:lnTo>
                        <a:pt x="0" y="9871570"/>
                      </a:lnTo>
                      <a:lnTo>
                        <a:pt x="0" y="9906344"/>
                      </a:lnTo>
                      <a:lnTo>
                        <a:pt x="6750569" y="9906344"/>
                      </a:lnTo>
                      <a:lnTo>
                        <a:pt x="6750569" y="9871570"/>
                      </a:lnTo>
                      <a:close/>
                    </a:path>
                  </a:pathLst>
                </a:custGeom>
                <a:solidFill>
                  <a:srgbClr val="000000">
                    <a:alpha val="14901"/>
                  </a:srgbClr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0" name="Google Shape;590;p9"/>
              <p:cNvSpPr/>
              <p:nvPr/>
            </p:nvSpPr>
            <p:spPr>
              <a:xfrm rot="10800000">
                <a:off x="-5476972" y="2443268"/>
                <a:ext cx="21047338" cy="6578763"/>
              </a:xfrm>
              <a:custGeom>
                <a:rect b="b" l="l" r="r" t="t"/>
                <a:pathLst>
                  <a:path extrusionOk="0"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89"/>
                    </a:lnTo>
                    <a:lnTo>
                      <a:pt x="6750569" y="4420689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1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1" name="Google Shape;591;p9"/>
          <p:cNvSpPr/>
          <p:nvPr/>
        </p:nvSpPr>
        <p:spPr>
          <a:xfrm>
            <a:off x="17259300" y="-32911"/>
            <a:ext cx="778768" cy="94829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868BBD"/>
          </a:solidFill>
          <a:ln>
            <a:noFill/>
          </a:ln>
        </p:spPr>
      </p:sp>
      <p:grpSp>
        <p:nvGrpSpPr>
          <p:cNvPr id="592" name="Google Shape;592;p9"/>
          <p:cNvGrpSpPr/>
          <p:nvPr/>
        </p:nvGrpSpPr>
        <p:grpSpPr>
          <a:xfrm>
            <a:off x="2491612" y="1705476"/>
            <a:ext cx="13304775" cy="8096822"/>
            <a:chOff x="0" y="0"/>
            <a:chExt cx="8810992" cy="5362062"/>
          </a:xfrm>
        </p:grpSpPr>
        <p:sp>
          <p:nvSpPr>
            <p:cNvPr id="593" name="Google Shape;593;p9"/>
            <p:cNvSpPr/>
            <p:nvPr/>
          </p:nvSpPr>
          <p:spPr>
            <a:xfrm>
              <a:off x="80010" y="80010"/>
              <a:ext cx="8718282" cy="5269352"/>
            </a:xfrm>
            <a:custGeom>
              <a:rect b="b" l="l" r="r" t="t"/>
              <a:pathLst>
                <a:path extrusionOk="0" h="5269352" w="8718282">
                  <a:moveTo>
                    <a:pt x="0" y="5214742"/>
                  </a:moveTo>
                  <a:lnTo>
                    <a:pt x="0" y="5269352"/>
                  </a:lnTo>
                  <a:lnTo>
                    <a:pt x="8718282" y="5269352"/>
                  </a:lnTo>
                  <a:lnTo>
                    <a:pt x="8718282" y="0"/>
                  </a:lnTo>
                  <a:lnTo>
                    <a:pt x="8663672" y="0"/>
                  </a:lnTo>
                  <a:lnTo>
                    <a:pt x="8663672" y="5214742"/>
                  </a:lnTo>
                  <a:close/>
                </a:path>
              </a:pathLst>
            </a:custGeom>
            <a:solidFill>
              <a:srgbClr val="B6E3F9"/>
            </a:solidFill>
            <a:ln>
              <a:noFill/>
            </a:ln>
          </p:spPr>
        </p:sp>
        <p:sp>
          <p:nvSpPr>
            <p:cNvPr id="594" name="Google Shape;594;p9"/>
            <p:cNvSpPr/>
            <p:nvPr/>
          </p:nvSpPr>
          <p:spPr>
            <a:xfrm>
              <a:off x="67310" y="67310"/>
              <a:ext cx="8743682" cy="5294752"/>
            </a:xfrm>
            <a:custGeom>
              <a:rect b="b" l="l" r="r" t="t"/>
              <a:pathLst>
                <a:path extrusionOk="0" h="5294752" w="8743682">
                  <a:moveTo>
                    <a:pt x="8676372" y="0"/>
                  </a:moveTo>
                  <a:lnTo>
                    <a:pt x="8676372" y="12700"/>
                  </a:lnTo>
                  <a:lnTo>
                    <a:pt x="8730982" y="12700"/>
                  </a:lnTo>
                  <a:lnTo>
                    <a:pt x="8730982" y="5282052"/>
                  </a:lnTo>
                  <a:lnTo>
                    <a:pt x="12700" y="5282052"/>
                  </a:lnTo>
                  <a:lnTo>
                    <a:pt x="12700" y="5227442"/>
                  </a:lnTo>
                  <a:lnTo>
                    <a:pt x="0" y="5227442"/>
                  </a:lnTo>
                  <a:lnTo>
                    <a:pt x="0" y="5294752"/>
                  </a:lnTo>
                  <a:lnTo>
                    <a:pt x="8743682" y="5294752"/>
                  </a:lnTo>
                  <a:lnTo>
                    <a:pt x="87436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95" name="Google Shape;595;p9"/>
            <p:cNvSpPr/>
            <p:nvPr/>
          </p:nvSpPr>
          <p:spPr>
            <a:xfrm>
              <a:off x="12700" y="12700"/>
              <a:ext cx="8718282" cy="5269352"/>
            </a:xfrm>
            <a:custGeom>
              <a:rect b="b" l="l" r="r" t="t"/>
              <a:pathLst>
                <a:path extrusionOk="0" h="5269352" w="8718282">
                  <a:moveTo>
                    <a:pt x="0" y="0"/>
                  </a:moveTo>
                  <a:lnTo>
                    <a:pt x="8718282" y="0"/>
                  </a:lnTo>
                  <a:lnTo>
                    <a:pt x="8718282" y="5269352"/>
                  </a:lnTo>
                  <a:lnTo>
                    <a:pt x="0" y="5269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96" name="Google Shape;596;p9"/>
            <p:cNvSpPr/>
            <p:nvPr/>
          </p:nvSpPr>
          <p:spPr>
            <a:xfrm>
              <a:off x="0" y="0"/>
              <a:ext cx="8743682" cy="5294752"/>
            </a:xfrm>
            <a:custGeom>
              <a:rect b="b" l="l" r="r" t="t"/>
              <a:pathLst>
                <a:path extrusionOk="0" h="5294752" w="8743682">
                  <a:moveTo>
                    <a:pt x="80010" y="5294752"/>
                  </a:moveTo>
                  <a:lnTo>
                    <a:pt x="8743682" y="5294752"/>
                  </a:lnTo>
                  <a:lnTo>
                    <a:pt x="8743682" y="80010"/>
                  </a:lnTo>
                  <a:lnTo>
                    <a:pt x="8743682" y="67310"/>
                  </a:lnTo>
                  <a:lnTo>
                    <a:pt x="8743682" y="0"/>
                  </a:lnTo>
                  <a:lnTo>
                    <a:pt x="0" y="0"/>
                  </a:lnTo>
                  <a:lnTo>
                    <a:pt x="0" y="5294752"/>
                  </a:lnTo>
                  <a:lnTo>
                    <a:pt x="67310" y="5294752"/>
                  </a:lnTo>
                  <a:lnTo>
                    <a:pt x="80010" y="5294752"/>
                  </a:lnTo>
                  <a:close/>
                  <a:moveTo>
                    <a:pt x="12700" y="12700"/>
                  </a:moveTo>
                  <a:lnTo>
                    <a:pt x="8730982" y="12700"/>
                  </a:lnTo>
                  <a:lnTo>
                    <a:pt x="8730982" y="5282052"/>
                  </a:lnTo>
                  <a:lnTo>
                    <a:pt x="12700" y="5282052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597" name="Google Shape;597;p9"/>
          <p:cNvGrpSpPr/>
          <p:nvPr/>
        </p:nvGrpSpPr>
        <p:grpSpPr>
          <a:xfrm>
            <a:off x="2491612" y="1705476"/>
            <a:ext cx="13304775" cy="592996"/>
            <a:chOff x="0" y="0"/>
            <a:chExt cx="17739700" cy="790662"/>
          </a:xfrm>
        </p:grpSpPr>
        <p:grpSp>
          <p:nvGrpSpPr>
            <p:cNvPr id="598" name="Google Shape;598;p9"/>
            <p:cNvGrpSpPr/>
            <p:nvPr/>
          </p:nvGrpSpPr>
          <p:grpSpPr>
            <a:xfrm>
              <a:off x="0" y="0"/>
              <a:ext cx="17739700" cy="790662"/>
              <a:chOff x="0" y="0"/>
              <a:chExt cx="97358157" cy="4339271"/>
            </a:xfrm>
          </p:grpSpPr>
          <p:sp>
            <p:nvSpPr>
              <p:cNvPr id="599" name="Google Shape;599;p9"/>
              <p:cNvSpPr/>
              <p:nvPr/>
            </p:nvSpPr>
            <p:spPr>
              <a:xfrm>
                <a:off x="72390" y="72390"/>
                <a:ext cx="97213380" cy="4194491"/>
              </a:xfrm>
              <a:custGeom>
                <a:rect b="b" l="l" r="r" t="t"/>
                <a:pathLst>
                  <a:path extrusionOk="0" h="4194491" w="97213380">
                    <a:moveTo>
                      <a:pt x="0" y="0"/>
                    </a:moveTo>
                    <a:lnTo>
                      <a:pt x="97213380" y="0"/>
                    </a:lnTo>
                    <a:lnTo>
                      <a:pt x="97213380" y="4194491"/>
                    </a:lnTo>
                    <a:lnTo>
                      <a:pt x="0" y="419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F7E7"/>
              </a:solidFill>
              <a:ln>
                <a:noFill/>
              </a:ln>
            </p:spPr>
          </p:sp>
          <p:sp>
            <p:nvSpPr>
              <p:cNvPr id="600" name="Google Shape;600;p9"/>
              <p:cNvSpPr/>
              <p:nvPr/>
            </p:nvSpPr>
            <p:spPr>
              <a:xfrm>
                <a:off x="0" y="0"/>
                <a:ext cx="97358157" cy="4339271"/>
              </a:xfrm>
              <a:custGeom>
                <a:rect b="b" l="l" r="r" t="t"/>
                <a:pathLst>
                  <a:path extrusionOk="0" h="4339271" w="97358157">
                    <a:moveTo>
                      <a:pt x="97213378" y="4194491"/>
                    </a:moveTo>
                    <a:lnTo>
                      <a:pt x="97358157" y="4194491"/>
                    </a:lnTo>
                    <a:lnTo>
                      <a:pt x="97358157" y="4339271"/>
                    </a:lnTo>
                    <a:lnTo>
                      <a:pt x="97213378" y="4339271"/>
                    </a:lnTo>
                    <a:lnTo>
                      <a:pt x="97213378" y="4194491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194491"/>
                    </a:lnTo>
                    <a:lnTo>
                      <a:pt x="0" y="4194491"/>
                    </a:lnTo>
                    <a:lnTo>
                      <a:pt x="0" y="144780"/>
                    </a:lnTo>
                    <a:close/>
                    <a:moveTo>
                      <a:pt x="0" y="4194491"/>
                    </a:moveTo>
                    <a:lnTo>
                      <a:pt x="144780" y="4194491"/>
                    </a:lnTo>
                    <a:lnTo>
                      <a:pt x="144780" y="4339271"/>
                    </a:lnTo>
                    <a:lnTo>
                      <a:pt x="0" y="4339271"/>
                    </a:lnTo>
                    <a:lnTo>
                      <a:pt x="0" y="4194491"/>
                    </a:lnTo>
                    <a:close/>
                    <a:moveTo>
                      <a:pt x="97213378" y="144780"/>
                    </a:moveTo>
                    <a:lnTo>
                      <a:pt x="97358157" y="144780"/>
                    </a:lnTo>
                    <a:lnTo>
                      <a:pt x="97358157" y="4194491"/>
                    </a:lnTo>
                    <a:lnTo>
                      <a:pt x="97213378" y="4194491"/>
                    </a:lnTo>
                    <a:lnTo>
                      <a:pt x="97213378" y="144780"/>
                    </a:lnTo>
                    <a:close/>
                    <a:moveTo>
                      <a:pt x="144780" y="4194491"/>
                    </a:moveTo>
                    <a:lnTo>
                      <a:pt x="97213378" y="4194491"/>
                    </a:lnTo>
                    <a:lnTo>
                      <a:pt x="97213378" y="4339271"/>
                    </a:lnTo>
                    <a:lnTo>
                      <a:pt x="144780" y="4339271"/>
                    </a:lnTo>
                    <a:lnTo>
                      <a:pt x="144780" y="4194491"/>
                    </a:lnTo>
                    <a:close/>
                    <a:moveTo>
                      <a:pt x="97213378" y="0"/>
                    </a:moveTo>
                    <a:lnTo>
                      <a:pt x="97358157" y="0"/>
                    </a:lnTo>
                    <a:lnTo>
                      <a:pt x="97358157" y="144780"/>
                    </a:lnTo>
                    <a:lnTo>
                      <a:pt x="97213378" y="144780"/>
                    </a:lnTo>
                    <a:lnTo>
                      <a:pt x="9721337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7213378" y="0"/>
                    </a:lnTo>
                    <a:lnTo>
                      <a:pt x="9721337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601" name="Google Shape;601;p9"/>
            <p:cNvSpPr txBox="1"/>
            <p:nvPr/>
          </p:nvSpPr>
          <p:spPr>
            <a:xfrm>
              <a:off x="5174975" y="215026"/>
              <a:ext cx="12060534" cy="426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9"/>
          <p:cNvGrpSpPr/>
          <p:nvPr/>
        </p:nvGrpSpPr>
        <p:grpSpPr>
          <a:xfrm>
            <a:off x="2796156" y="1882373"/>
            <a:ext cx="1040735" cy="242434"/>
            <a:chOff x="0" y="0"/>
            <a:chExt cx="1387647" cy="323246"/>
          </a:xfrm>
        </p:grpSpPr>
        <p:grpSp>
          <p:nvGrpSpPr>
            <p:cNvPr id="603" name="Google Shape;603;p9"/>
            <p:cNvGrpSpPr/>
            <p:nvPr/>
          </p:nvGrpSpPr>
          <p:grpSpPr>
            <a:xfrm>
              <a:off x="1068722" y="4321"/>
              <a:ext cx="318925" cy="318925"/>
              <a:chOff x="0" y="0"/>
              <a:chExt cx="495300" cy="495300"/>
            </a:xfrm>
          </p:grpSpPr>
          <p:sp>
            <p:nvSpPr>
              <p:cNvPr id="604" name="Google Shape;604;p9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9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A1EF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6" name="Google Shape;606;p9"/>
            <p:cNvGrpSpPr/>
            <p:nvPr/>
          </p:nvGrpSpPr>
          <p:grpSpPr>
            <a:xfrm>
              <a:off x="548378" y="0"/>
              <a:ext cx="318925" cy="318925"/>
              <a:chOff x="0" y="0"/>
              <a:chExt cx="495300" cy="495300"/>
            </a:xfrm>
          </p:grpSpPr>
          <p:sp>
            <p:nvSpPr>
              <p:cNvPr id="607" name="Google Shape;607;p9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9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9C3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9" name="Google Shape;609;p9"/>
            <p:cNvGrpSpPr/>
            <p:nvPr/>
          </p:nvGrpSpPr>
          <p:grpSpPr>
            <a:xfrm>
              <a:off x="0" y="0"/>
              <a:ext cx="318925" cy="318925"/>
              <a:chOff x="0" y="0"/>
              <a:chExt cx="495300" cy="495300"/>
            </a:xfrm>
          </p:grpSpPr>
          <p:sp>
            <p:nvSpPr>
              <p:cNvPr id="610" name="Google Shape;610;p9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9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7B2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12" name="Google Shape;612;p9"/>
          <p:cNvGrpSpPr/>
          <p:nvPr/>
        </p:nvGrpSpPr>
        <p:grpSpPr>
          <a:xfrm>
            <a:off x="5498115" y="186940"/>
            <a:ext cx="7291769" cy="1154201"/>
            <a:chOff x="0" y="0"/>
            <a:chExt cx="4323381" cy="684340"/>
          </a:xfrm>
        </p:grpSpPr>
        <p:sp>
          <p:nvSpPr>
            <p:cNvPr id="613" name="Google Shape;613;p9"/>
            <p:cNvSpPr/>
            <p:nvPr/>
          </p:nvSpPr>
          <p:spPr>
            <a:xfrm>
              <a:off x="80010" y="80010"/>
              <a:ext cx="4230671" cy="591630"/>
            </a:xfrm>
            <a:custGeom>
              <a:rect b="b" l="l" r="r" t="t"/>
              <a:pathLst>
                <a:path extrusionOk="0" h="591630" w="4230671">
                  <a:moveTo>
                    <a:pt x="0" y="537020"/>
                  </a:moveTo>
                  <a:lnTo>
                    <a:pt x="0" y="591630"/>
                  </a:lnTo>
                  <a:lnTo>
                    <a:pt x="4230671" y="591630"/>
                  </a:lnTo>
                  <a:lnTo>
                    <a:pt x="4230671" y="0"/>
                  </a:lnTo>
                  <a:lnTo>
                    <a:pt x="4176062" y="0"/>
                  </a:lnTo>
                  <a:lnTo>
                    <a:pt x="4176062" y="537020"/>
                  </a:lnTo>
                  <a:close/>
                </a:path>
              </a:pathLst>
            </a:custGeom>
            <a:solidFill>
              <a:srgbClr val="C3F7E7"/>
            </a:solidFill>
            <a:ln>
              <a:noFill/>
            </a:ln>
          </p:spPr>
        </p:sp>
        <p:sp>
          <p:nvSpPr>
            <p:cNvPr id="614" name="Google Shape;614;p9"/>
            <p:cNvSpPr/>
            <p:nvPr/>
          </p:nvSpPr>
          <p:spPr>
            <a:xfrm>
              <a:off x="67310" y="67310"/>
              <a:ext cx="4256071" cy="617030"/>
            </a:xfrm>
            <a:custGeom>
              <a:rect b="b" l="l" r="r" t="t"/>
              <a:pathLst>
                <a:path extrusionOk="0" h="617030" w="4256071">
                  <a:moveTo>
                    <a:pt x="4188762" y="0"/>
                  </a:moveTo>
                  <a:lnTo>
                    <a:pt x="4188762" y="12700"/>
                  </a:lnTo>
                  <a:lnTo>
                    <a:pt x="4243371" y="12700"/>
                  </a:lnTo>
                  <a:lnTo>
                    <a:pt x="4243371" y="604330"/>
                  </a:lnTo>
                  <a:lnTo>
                    <a:pt x="12700" y="604330"/>
                  </a:lnTo>
                  <a:lnTo>
                    <a:pt x="12700" y="549720"/>
                  </a:lnTo>
                  <a:lnTo>
                    <a:pt x="0" y="549720"/>
                  </a:lnTo>
                  <a:lnTo>
                    <a:pt x="0" y="617030"/>
                  </a:lnTo>
                  <a:lnTo>
                    <a:pt x="4256071" y="617030"/>
                  </a:lnTo>
                  <a:lnTo>
                    <a:pt x="42560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5" name="Google Shape;615;p9"/>
            <p:cNvSpPr/>
            <p:nvPr/>
          </p:nvSpPr>
          <p:spPr>
            <a:xfrm>
              <a:off x="12700" y="12700"/>
              <a:ext cx="4230672" cy="591630"/>
            </a:xfrm>
            <a:custGeom>
              <a:rect b="b" l="l" r="r" t="t"/>
              <a:pathLst>
                <a:path extrusionOk="0" h="591630" w="4230672">
                  <a:moveTo>
                    <a:pt x="0" y="0"/>
                  </a:moveTo>
                  <a:lnTo>
                    <a:pt x="4230672" y="0"/>
                  </a:lnTo>
                  <a:lnTo>
                    <a:pt x="4230672" y="591630"/>
                  </a:lnTo>
                  <a:lnTo>
                    <a:pt x="0" y="5916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16" name="Google Shape;616;p9"/>
            <p:cNvSpPr/>
            <p:nvPr/>
          </p:nvSpPr>
          <p:spPr>
            <a:xfrm>
              <a:off x="0" y="0"/>
              <a:ext cx="4256072" cy="617030"/>
            </a:xfrm>
            <a:custGeom>
              <a:rect b="b" l="l" r="r" t="t"/>
              <a:pathLst>
                <a:path extrusionOk="0" h="617030" w="4256072">
                  <a:moveTo>
                    <a:pt x="80010" y="617030"/>
                  </a:moveTo>
                  <a:lnTo>
                    <a:pt x="4256072" y="617030"/>
                  </a:lnTo>
                  <a:lnTo>
                    <a:pt x="4256072" y="80010"/>
                  </a:lnTo>
                  <a:lnTo>
                    <a:pt x="4256072" y="67310"/>
                  </a:lnTo>
                  <a:lnTo>
                    <a:pt x="4256072" y="0"/>
                  </a:lnTo>
                  <a:lnTo>
                    <a:pt x="0" y="0"/>
                  </a:lnTo>
                  <a:lnTo>
                    <a:pt x="0" y="617030"/>
                  </a:lnTo>
                  <a:lnTo>
                    <a:pt x="67310" y="617030"/>
                  </a:lnTo>
                  <a:lnTo>
                    <a:pt x="80010" y="617030"/>
                  </a:lnTo>
                  <a:close/>
                  <a:moveTo>
                    <a:pt x="12700" y="12700"/>
                  </a:moveTo>
                  <a:lnTo>
                    <a:pt x="4243372" y="12700"/>
                  </a:lnTo>
                  <a:lnTo>
                    <a:pt x="4243372" y="604330"/>
                  </a:lnTo>
                  <a:lnTo>
                    <a:pt x="12700" y="60433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617" name="Google Shape;617;p9"/>
          <p:cNvSpPr txBox="1"/>
          <p:nvPr/>
        </p:nvSpPr>
        <p:spPr>
          <a:xfrm>
            <a:off x="5871850" y="375625"/>
            <a:ext cx="59631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Jura"/>
                <a:ea typeface="Jura"/>
                <a:cs typeface="Jura"/>
                <a:sym typeface="Jura"/>
              </a:rPr>
              <a:t>Игровая механика</a:t>
            </a:r>
            <a:endParaRPr/>
          </a:p>
        </p:txBody>
      </p:sp>
      <p:sp>
        <p:nvSpPr>
          <p:cNvPr id="618" name="Google Shape;618;p9"/>
          <p:cNvSpPr txBox="1"/>
          <p:nvPr/>
        </p:nvSpPr>
        <p:spPr>
          <a:xfrm>
            <a:off x="17494715" y="42236"/>
            <a:ext cx="307939" cy="721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3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pic>
        <p:nvPicPr>
          <p:cNvPr id="619" name="Google Shape;61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1612" y="2298473"/>
            <a:ext cx="13192250" cy="739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0529" y="2412811"/>
            <a:ext cx="12906372" cy="7153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