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770BB-F1AA-449C-9988-05C9D259967E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6ED800-DB55-4B27-A75C-1986064B10C5}">
      <dgm:prSet/>
      <dgm:spPr/>
      <dgm:t>
        <a:bodyPr/>
        <a:lstStyle/>
        <a:p>
          <a:r>
            <a:rPr lang="ru-RU" dirty="0"/>
            <a:t>Белоцерковский Владислав -тимлид</a:t>
          </a:r>
        </a:p>
        <a:p>
          <a:r>
            <a:rPr lang="ru-RU" dirty="0"/>
            <a:t>ответственный за процесс создания продукта, ответственный за контент на сайте</a:t>
          </a:r>
          <a:endParaRPr lang="en-US" dirty="0"/>
        </a:p>
      </dgm:t>
    </dgm:pt>
    <dgm:pt modelId="{FAAFDA60-7F66-40C8-BF14-15EAE83E3D10}" type="parTrans" cxnId="{89EB4933-C09E-476B-B997-1837A8D372C0}">
      <dgm:prSet/>
      <dgm:spPr/>
      <dgm:t>
        <a:bodyPr/>
        <a:lstStyle/>
        <a:p>
          <a:endParaRPr lang="en-US"/>
        </a:p>
      </dgm:t>
    </dgm:pt>
    <dgm:pt modelId="{73BB9997-3611-4DA7-8D31-7D76F3F0A7FD}" type="sibTrans" cxnId="{89EB4933-C09E-476B-B997-1837A8D372C0}">
      <dgm:prSet/>
      <dgm:spPr/>
      <dgm:t>
        <a:bodyPr/>
        <a:lstStyle/>
        <a:p>
          <a:endParaRPr lang="en-US"/>
        </a:p>
      </dgm:t>
    </dgm:pt>
    <dgm:pt modelId="{047EDCB2-281E-495C-BAC9-FD236830D045}">
      <dgm:prSet/>
      <dgm:spPr/>
      <dgm:t>
        <a:bodyPr/>
        <a:lstStyle/>
        <a:p>
          <a:r>
            <a:rPr lang="ru-RU" dirty="0"/>
            <a:t>Мягченко Илья - аналитик ответственный за редакцию текста и изображения на сайте, ответственный за контент на сайте</a:t>
          </a:r>
          <a:endParaRPr lang="en-US" dirty="0"/>
        </a:p>
      </dgm:t>
    </dgm:pt>
    <dgm:pt modelId="{C735A0B7-9987-4C91-8482-24FD6E1F4C66}" type="parTrans" cxnId="{9D79814B-E7A4-4D4A-9985-B531C9F5A648}">
      <dgm:prSet/>
      <dgm:spPr/>
      <dgm:t>
        <a:bodyPr/>
        <a:lstStyle/>
        <a:p>
          <a:endParaRPr lang="en-US"/>
        </a:p>
      </dgm:t>
    </dgm:pt>
    <dgm:pt modelId="{13F3D2C6-AF05-418C-9272-27A4137ECA62}" type="sibTrans" cxnId="{9D79814B-E7A4-4D4A-9985-B531C9F5A648}">
      <dgm:prSet/>
      <dgm:spPr/>
      <dgm:t>
        <a:bodyPr/>
        <a:lstStyle/>
        <a:p>
          <a:endParaRPr lang="en-US"/>
        </a:p>
      </dgm:t>
    </dgm:pt>
    <dgm:pt modelId="{D52324EF-536C-4DE0-85A1-58CBD3DF3906}">
      <dgm:prSet/>
      <dgm:spPr/>
      <dgm:t>
        <a:bodyPr/>
        <a:lstStyle/>
        <a:p>
          <a:r>
            <a:rPr lang="ru-RU" dirty="0"/>
            <a:t>Литовкин </a:t>
          </a:r>
          <a:r>
            <a:rPr lang="ru-RU" dirty="0" err="1"/>
            <a:t>Радомир</a:t>
          </a:r>
          <a:r>
            <a:rPr lang="ru-RU" dirty="0"/>
            <a:t> – дизайнер</a:t>
          </a:r>
        </a:p>
        <a:p>
          <a:r>
            <a:rPr lang="ru-RU" dirty="0"/>
            <a:t> ответственный за функционал и дизайн сайта</a:t>
          </a:r>
          <a:endParaRPr lang="en-US" dirty="0"/>
        </a:p>
      </dgm:t>
    </dgm:pt>
    <dgm:pt modelId="{FF5E4E51-76A4-4410-9220-3605F2CFE18F}" type="parTrans" cxnId="{70F284E6-5615-43AC-9C8E-8903BB104375}">
      <dgm:prSet/>
      <dgm:spPr/>
      <dgm:t>
        <a:bodyPr/>
        <a:lstStyle/>
        <a:p>
          <a:endParaRPr lang="en-US"/>
        </a:p>
      </dgm:t>
    </dgm:pt>
    <dgm:pt modelId="{B86741C3-104C-43A3-B278-32C925D6681B}" type="sibTrans" cxnId="{70F284E6-5615-43AC-9C8E-8903BB104375}">
      <dgm:prSet/>
      <dgm:spPr/>
      <dgm:t>
        <a:bodyPr/>
        <a:lstStyle/>
        <a:p>
          <a:endParaRPr lang="en-US"/>
        </a:p>
      </dgm:t>
    </dgm:pt>
    <dgm:pt modelId="{47BE5D4F-BEE8-4057-9CCA-CAF088C6810B}" type="pres">
      <dgm:prSet presAssocID="{418770BB-F1AA-449C-9988-05C9D25996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EFDC02-1B43-4A8B-934F-BAD3F6E1CEFD}" type="pres">
      <dgm:prSet presAssocID="{786ED800-DB55-4B27-A75C-1986064B10C5}" presName="hierRoot1" presStyleCnt="0"/>
      <dgm:spPr/>
    </dgm:pt>
    <dgm:pt modelId="{B4942E12-164F-43A2-B07F-82BD26E1CBAC}" type="pres">
      <dgm:prSet presAssocID="{786ED800-DB55-4B27-A75C-1986064B10C5}" presName="composite" presStyleCnt="0"/>
      <dgm:spPr/>
    </dgm:pt>
    <dgm:pt modelId="{F0EBA917-271C-4AE7-85E9-94DA84426023}" type="pres">
      <dgm:prSet presAssocID="{786ED800-DB55-4B27-A75C-1986064B10C5}" presName="background" presStyleLbl="node0" presStyleIdx="0" presStyleCnt="3"/>
      <dgm:spPr/>
    </dgm:pt>
    <dgm:pt modelId="{46F262C1-C539-4274-9CF2-D44D8A31920F}" type="pres">
      <dgm:prSet presAssocID="{786ED800-DB55-4B27-A75C-1986064B10C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A2189C-CE20-4B44-B4D7-5E9E05CE50C2}" type="pres">
      <dgm:prSet presAssocID="{786ED800-DB55-4B27-A75C-1986064B10C5}" presName="hierChild2" presStyleCnt="0"/>
      <dgm:spPr/>
    </dgm:pt>
    <dgm:pt modelId="{8F8AD540-9118-437A-A87C-487ACC605BA8}" type="pres">
      <dgm:prSet presAssocID="{047EDCB2-281E-495C-BAC9-FD236830D045}" presName="hierRoot1" presStyleCnt="0"/>
      <dgm:spPr/>
    </dgm:pt>
    <dgm:pt modelId="{842FBAA5-6991-42AF-A146-E9EA3F28AF09}" type="pres">
      <dgm:prSet presAssocID="{047EDCB2-281E-495C-BAC9-FD236830D045}" presName="composite" presStyleCnt="0"/>
      <dgm:spPr/>
    </dgm:pt>
    <dgm:pt modelId="{A3909D13-50D5-4366-953F-157F39834D9E}" type="pres">
      <dgm:prSet presAssocID="{047EDCB2-281E-495C-BAC9-FD236830D045}" presName="background" presStyleLbl="node0" presStyleIdx="1" presStyleCnt="3"/>
      <dgm:spPr/>
    </dgm:pt>
    <dgm:pt modelId="{81F43789-95E6-4ABF-A5E3-013E2A0D07E1}" type="pres">
      <dgm:prSet presAssocID="{047EDCB2-281E-495C-BAC9-FD236830D045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DED4E1-7D83-4093-A07B-004EF0B6D903}" type="pres">
      <dgm:prSet presAssocID="{047EDCB2-281E-495C-BAC9-FD236830D045}" presName="hierChild2" presStyleCnt="0"/>
      <dgm:spPr/>
    </dgm:pt>
    <dgm:pt modelId="{0E9AC54D-4F47-4009-BBFD-94350D6DB0A9}" type="pres">
      <dgm:prSet presAssocID="{D52324EF-536C-4DE0-85A1-58CBD3DF3906}" presName="hierRoot1" presStyleCnt="0"/>
      <dgm:spPr/>
    </dgm:pt>
    <dgm:pt modelId="{97830490-316C-4075-AFC6-AF96ABE49CA3}" type="pres">
      <dgm:prSet presAssocID="{D52324EF-536C-4DE0-85A1-58CBD3DF3906}" presName="composite" presStyleCnt="0"/>
      <dgm:spPr/>
    </dgm:pt>
    <dgm:pt modelId="{C398A495-B2C5-4EAD-8597-3C8FFBF6AB2A}" type="pres">
      <dgm:prSet presAssocID="{D52324EF-536C-4DE0-85A1-58CBD3DF3906}" presName="background" presStyleLbl="node0" presStyleIdx="2" presStyleCnt="3"/>
      <dgm:spPr/>
    </dgm:pt>
    <dgm:pt modelId="{F1BD6B09-C8E2-4D01-A60B-5544E48EF827}" type="pres">
      <dgm:prSet presAssocID="{D52324EF-536C-4DE0-85A1-58CBD3DF390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206F33-7010-4980-BF8A-ABE89D16BF28}" type="pres">
      <dgm:prSet presAssocID="{D52324EF-536C-4DE0-85A1-58CBD3DF3906}" presName="hierChild2" presStyleCnt="0"/>
      <dgm:spPr/>
    </dgm:pt>
  </dgm:ptLst>
  <dgm:cxnLst>
    <dgm:cxn modelId="{89EB4933-C09E-476B-B997-1837A8D372C0}" srcId="{418770BB-F1AA-449C-9988-05C9D259967E}" destId="{786ED800-DB55-4B27-A75C-1986064B10C5}" srcOrd="0" destOrd="0" parTransId="{FAAFDA60-7F66-40C8-BF14-15EAE83E3D10}" sibTransId="{73BB9997-3611-4DA7-8D31-7D76F3F0A7FD}"/>
    <dgm:cxn modelId="{59510CA2-4873-45F8-8570-7D7BA7DF7CCC}" type="presOf" srcId="{418770BB-F1AA-449C-9988-05C9D259967E}" destId="{47BE5D4F-BEE8-4057-9CCA-CAF088C6810B}" srcOrd="0" destOrd="0" presId="urn:microsoft.com/office/officeart/2005/8/layout/hierarchy1"/>
    <dgm:cxn modelId="{3C2F0FB0-C17A-4DEE-8017-54A51CAC4A31}" type="presOf" srcId="{786ED800-DB55-4B27-A75C-1986064B10C5}" destId="{46F262C1-C539-4274-9CF2-D44D8A31920F}" srcOrd="0" destOrd="0" presId="urn:microsoft.com/office/officeart/2005/8/layout/hierarchy1"/>
    <dgm:cxn modelId="{99C47132-0404-4345-84DE-8852C4BE402F}" type="presOf" srcId="{D52324EF-536C-4DE0-85A1-58CBD3DF3906}" destId="{F1BD6B09-C8E2-4D01-A60B-5544E48EF827}" srcOrd="0" destOrd="0" presId="urn:microsoft.com/office/officeart/2005/8/layout/hierarchy1"/>
    <dgm:cxn modelId="{9D79814B-E7A4-4D4A-9985-B531C9F5A648}" srcId="{418770BB-F1AA-449C-9988-05C9D259967E}" destId="{047EDCB2-281E-495C-BAC9-FD236830D045}" srcOrd="1" destOrd="0" parTransId="{C735A0B7-9987-4C91-8482-24FD6E1F4C66}" sibTransId="{13F3D2C6-AF05-418C-9272-27A4137ECA62}"/>
    <dgm:cxn modelId="{70F284E6-5615-43AC-9C8E-8903BB104375}" srcId="{418770BB-F1AA-449C-9988-05C9D259967E}" destId="{D52324EF-536C-4DE0-85A1-58CBD3DF3906}" srcOrd="2" destOrd="0" parTransId="{FF5E4E51-76A4-4410-9220-3605F2CFE18F}" sibTransId="{B86741C3-104C-43A3-B278-32C925D6681B}"/>
    <dgm:cxn modelId="{C9DB297C-B300-4468-A632-0F67929369CD}" type="presOf" srcId="{047EDCB2-281E-495C-BAC9-FD236830D045}" destId="{81F43789-95E6-4ABF-A5E3-013E2A0D07E1}" srcOrd="0" destOrd="0" presId="urn:microsoft.com/office/officeart/2005/8/layout/hierarchy1"/>
    <dgm:cxn modelId="{F4EC443C-98AB-43DD-939A-26EFD18F8E3A}" type="presParOf" srcId="{47BE5D4F-BEE8-4057-9CCA-CAF088C6810B}" destId="{7DEFDC02-1B43-4A8B-934F-BAD3F6E1CEFD}" srcOrd="0" destOrd="0" presId="urn:microsoft.com/office/officeart/2005/8/layout/hierarchy1"/>
    <dgm:cxn modelId="{2EF413CD-C616-4F37-A74D-4AE5A46B8369}" type="presParOf" srcId="{7DEFDC02-1B43-4A8B-934F-BAD3F6E1CEFD}" destId="{B4942E12-164F-43A2-B07F-82BD26E1CBAC}" srcOrd="0" destOrd="0" presId="urn:microsoft.com/office/officeart/2005/8/layout/hierarchy1"/>
    <dgm:cxn modelId="{5F9B9406-9115-4DEA-AC89-4C9F971E6D4A}" type="presParOf" srcId="{B4942E12-164F-43A2-B07F-82BD26E1CBAC}" destId="{F0EBA917-271C-4AE7-85E9-94DA84426023}" srcOrd="0" destOrd="0" presId="urn:microsoft.com/office/officeart/2005/8/layout/hierarchy1"/>
    <dgm:cxn modelId="{4FBEEB38-D02D-41C5-8F3A-0FCFC6EF34A1}" type="presParOf" srcId="{B4942E12-164F-43A2-B07F-82BD26E1CBAC}" destId="{46F262C1-C539-4274-9CF2-D44D8A31920F}" srcOrd="1" destOrd="0" presId="urn:microsoft.com/office/officeart/2005/8/layout/hierarchy1"/>
    <dgm:cxn modelId="{1E224789-897B-4EA6-AA6A-99A5453E6270}" type="presParOf" srcId="{7DEFDC02-1B43-4A8B-934F-BAD3F6E1CEFD}" destId="{DDA2189C-CE20-4B44-B4D7-5E9E05CE50C2}" srcOrd="1" destOrd="0" presId="urn:microsoft.com/office/officeart/2005/8/layout/hierarchy1"/>
    <dgm:cxn modelId="{744FB738-86CE-4720-840F-CEA9BB4BCE21}" type="presParOf" srcId="{47BE5D4F-BEE8-4057-9CCA-CAF088C6810B}" destId="{8F8AD540-9118-437A-A87C-487ACC605BA8}" srcOrd="1" destOrd="0" presId="urn:microsoft.com/office/officeart/2005/8/layout/hierarchy1"/>
    <dgm:cxn modelId="{6D63DB95-1E60-471C-926F-B0CC494DECD7}" type="presParOf" srcId="{8F8AD540-9118-437A-A87C-487ACC605BA8}" destId="{842FBAA5-6991-42AF-A146-E9EA3F28AF09}" srcOrd="0" destOrd="0" presId="urn:microsoft.com/office/officeart/2005/8/layout/hierarchy1"/>
    <dgm:cxn modelId="{57639AD6-2622-45CA-AC16-2C2BBB7AF81B}" type="presParOf" srcId="{842FBAA5-6991-42AF-A146-E9EA3F28AF09}" destId="{A3909D13-50D5-4366-953F-157F39834D9E}" srcOrd="0" destOrd="0" presId="urn:microsoft.com/office/officeart/2005/8/layout/hierarchy1"/>
    <dgm:cxn modelId="{1FD4932C-7ECE-4D36-9CDA-80734875C003}" type="presParOf" srcId="{842FBAA5-6991-42AF-A146-E9EA3F28AF09}" destId="{81F43789-95E6-4ABF-A5E3-013E2A0D07E1}" srcOrd="1" destOrd="0" presId="urn:microsoft.com/office/officeart/2005/8/layout/hierarchy1"/>
    <dgm:cxn modelId="{9B42EB7B-2551-4BB9-8F78-30A88837F9CF}" type="presParOf" srcId="{8F8AD540-9118-437A-A87C-487ACC605BA8}" destId="{DEDED4E1-7D83-4093-A07B-004EF0B6D903}" srcOrd="1" destOrd="0" presId="urn:microsoft.com/office/officeart/2005/8/layout/hierarchy1"/>
    <dgm:cxn modelId="{6FCCEA89-84DB-46F6-967E-4D1EB8700649}" type="presParOf" srcId="{47BE5D4F-BEE8-4057-9CCA-CAF088C6810B}" destId="{0E9AC54D-4F47-4009-BBFD-94350D6DB0A9}" srcOrd="2" destOrd="0" presId="urn:microsoft.com/office/officeart/2005/8/layout/hierarchy1"/>
    <dgm:cxn modelId="{624F5E00-3996-42CE-83AB-FD728C5A9EAE}" type="presParOf" srcId="{0E9AC54D-4F47-4009-BBFD-94350D6DB0A9}" destId="{97830490-316C-4075-AFC6-AF96ABE49CA3}" srcOrd="0" destOrd="0" presId="urn:microsoft.com/office/officeart/2005/8/layout/hierarchy1"/>
    <dgm:cxn modelId="{383F4F46-FDCE-482F-A162-7AAB13560F55}" type="presParOf" srcId="{97830490-316C-4075-AFC6-AF96ABE49CA3}" destId="{C398A495-B2C5-4EAD-8597-3C8FFBF6AB2A}" srcOrd="0" destOrd="0" presId="urn:microsoft.com/office/officeart/2005/8/layout/hierarchy1"/>
    <dgm:cxn modelId="{9B0650C6-E3FB-496F-8E8B-D2EDF81FAC42}" type="presParOf" srcId="{97830490-316C-4075-AFC6-AF96ABE49CA3}" destId="{F1BD6B09-C8E2-4D01-A60B-5544E48EF827}" srcOrd="1" destOrd="0" presId="urn:microsoft.com/office/officeart/2005/8/layout/hierarchy1"/>
    <dgm:cxn modelId="{AAA04CE0-9155-4028-B335-0BE3F6ACB7C2}" type="presParOf" srcId="{0E9AC54D-4F47-4009-BBFD-94350D6DB0A9}" destId="{48206F33-7010-4980-BF8A-ABE89D16BF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BA917-271C-4AE7-85E9-94DA84426023}">
      <dsp:nvSpPr>
        <dsp:cNvPr id="0" name=""/>
        <dsp:cNvSpPr/>
      </dsp:nvSpPr>
      <dsp:spPr>
        <a:xfrm>
          <a:off x="0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F262C1-C539-4274-9CF2-D44D8A31920F}">
      <dsp:nvSpPr>
        <dsp:cNvPr id="0" name=""/>
        <dsp:cNvSpPr/>
      </dsp:nvSpPr>
      <dsp:spPr>
        <a:xfrm>
          <a:off x="338137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Белоцерковский Владислав -тимлид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ответственный за процесс создания продукта, ответственный за контент на сайте</a:t>
          </a:r>
          <a:endParaRPr lang="en-US" sz="1700" kern="1200" dirty="0"/>
        </a:p>
      </dsp:txBody>
      <dsp:txXfrm>
        <a:off x="394737" y="1016018"/>
        <a:ext cx="2930037" cy="1819255"/>
      </dsp:txXfrm>
    </dsp:sp>
    <dsp:sp modelId="{A3909D13-50D5-4366-953F-157F39834D9E}">
      <dsp:nvSpPr>
        <dsp:cNvPr id="0" name=""/>
        <dsp:cNvSpPr/>
      </dsp:nvSpPr>
      <dsp:spPr>
        <a:xfrm>
          <a:off x="3719512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F43789-95E6-4ABF-A5E3-013E2A0D07E1}">
      <dsp:nvSpPr>
        <dsp:cNvPr id="0" name=""/>
        <dsp:cNvSpPr/>
      </dsp:nvSpPr>
      <dsp:spPr>
        <a:xfrm>
          <a:off x="4057650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Мягченко Илья - аналитик ответственный за редакцию текста и изображения на сайте, ответственный за контент на сайте</a:t>
          </a:r>
          <a:endParaRPr lang="en-US" sz="1700" kern="1200" dirty="0"/>
        </a:p>
      </dsp:txBody>
      <dsp:txXfrm>
        <a:off x="4114250" y="1016018"/>
        <a:ext cx="2930037" cy="1819255"/>
      </dsp:txXfrm>
    </dsp:sp>
    <dsp:sp modelId="{C398A495-B2C5-4EAD-8597-3C8FFBF6AB2A}">
      <dsp:nvSpPr>
        <dsp:cNvPr id="0" name=""/>
        <dsp:cNvSpPr/>
      </dsp:nvSpPr>
      <dsp:spPr>
        <a:xfrm>
          <a:off x="7439025" y="638187"/>
          <a:ext cx="3043237" cy="1932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D6B09-C8E2-4D01-A60B-5544E48EF827}">
      <dsp:nvSpPr>
        <dsp:cNvPr id="0" name=""/>
        <dsp:cNvSpPr/>
      </dsp:nvSpPr>
      <dsp:spPr>
        <a:xfrm>
          <a:off x="7777162" y="959418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Литовкин </a:t>
          </a:r>
          <a:r>
            <a:rPr lang="ru-RU" sz="1700" kern="1200" dirty="0" err="1"/>
            <a:t>Радомир</a:t>
          </a:r>
          <a:r>
            <a:rPr lang="ru-RU" sz="1700" kern="1200" dirty="0"/>
            <a:t> – дизайнер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 ответственный за функционал и дизайн сайта</a:t>
          </a:r>
          <a:endParaRPr lang="en-US" sz="1700" kern="1200" dirty="0"/>
        </a:p>
      </dsp:txBody>
      <dsp:txXfrm>
        <a:off x="7833762" y="1016018"/>
        <a:ext cx="2930037" cy="1819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2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9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9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614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7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8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52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0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9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8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1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4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6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6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7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47D0-DD41-4266-870B-8A9786AB0C9E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2384-BC08-404D-9EC4-9B1EC9E8C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6ABC6-813D-44AC-BD35-DF1A7E2E8F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</a:t>
            </a:r>
            <a:r>
              <a:rPr lang="en-US" dirty="0" smtClean="0"/>
              <a:t>:</a:t>
            </a:r>
            <a:r>
              <a:rPr lang="ru-RU" dirty="0" smtClean="0"/>
              <a:t>Запусти ракету в </a:t>
            </a:r>
            <a:r>
              <a:rPr lang="en-US" dirty="0" err="1" smtClean="0"/>
              <a:t>FACtorio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1B735D-065C-4DE6-9397-80E6725305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Команда №</a:t>
            </a:r>
            <a:r>
              <a:rPr lang="en-US" dirty="0"/>
              <a:t>18 </a:t>
            </a:r>
            <a:r>
              <a:rPr lang="ru-RU" dirty="0" smtClean="0"/>
              <a:t>(КИРЕН)</a:t>
            </a:r>
            <a:endParaRPr lang="ru-RU" dirty="0"/>
          </a:p>
          <a:p>
            <a:r>
              <a:rPr lang="ru-RU" dirty="0"/>
              <a:t>Участники</a:t>
            </a:r>
            <a:r>
              <a:rPr lang="en-US" dirty="0"/>
              <a:t>: </a:t>
            </a:r>
            <a:r>
              <a:rPr lang="ru-RU" dirty="0"/>
              <a:t>Мягченко Илья , Белоцерковский Владислав , Литовкин </a:t>
            </a:r>
            <a:r>
              <a:rPr lang="ru-RU" dirty="0" err="1"/>
              <a:t>Радомир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9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Изображения с нашего сайта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CAD12-C5CC-4428-AFE5-B4C4B1C011F3}"/>
              </a:ext>
            </a:extLst>
          </p:cNvPr>
          <p:cNvSpPr txBox="1"/>
          <p:nvPr/>
        </p:nvSpPr>
        <p:spPr>
          <a:xfrm>
            <a:off x="11409484" y="6088559"/>
            <a:ext cx="913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10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255" y="1494692"/>
            <a:ext cx="6669256" cy="52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Изображения с нашего сайта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CAD12-C5CC-4428-AFE5-B4C4B1C011F3}"/>
              </a:ext>
            </a:extLst>
          </p:cNvPr>
          <p:cNvSpPr txBox="1"/>
          <p:nvPr/>
        </p:nvSpPr>
        <p:spPr>
          <a:xfrm>
            <a:off x="11409484" y="6088559"/>
            <a:ext cx="913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11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04" y="1511110"/>
            <a:ext cx="7162799" cy="52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</a:t>
            </a:r>
            <a:r>
              <a:rPr lang="ru-RU" dirty="0" smtClean="0"/>
              <a:t>Код на наш сайт</a:t>
            </a:r>
            <a:endParaRPr lang="en-US" dirty="0"/>
          </a:p>
        </p:txBody>
      </p:sp>
      <p:pic>
        <p:nvPicPr>
          <p:cNvPr id="2050" name="Picture 2" descr="http://qrcoder.ru/code/?http%3A%2F%2Fkirem.tilda.ws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04" y="2057401"/>
            <a:ext cx="3662240" cy="36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CAD12-C5CC-4428-AFE5-B4C4B1C011F3}"/>
              </a:ext>
            </a:extLst>
          </p:cNvPr>
          <p:cNvSpPr txBox="1"/>
          <p:nvPr/>
        </p:nvSpPr>
        <p:spPr>
          <a:xfrm>
            <a:off x="11438792" y="5999584"/>
            <a:ext cx="9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</a:t>
            </a:r>
            <a:r>
              <a:rPr lang="ru-RU" sz="4400" dirty="0" smtClean="0"/>
              <a:t>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938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77F6C-EBAC-4D0B-8E40-DD8195A1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ru-RU" sz="3700"/>
              <a:t>Что из себя представляет</a:t>
            </a:r>
            <a:br>
              <a:rPr lang="ru-RU" sz="3700"/>
            </a:br>
            <a:r>
              <a:rPr lang="ru-RU" sz="3700"/>
              <a:t>продукт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D669B5-AEB2-4D40-8C9E-385890D0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2194560"/>
            <a:ext cx="6832600" cy="4024125"/>
          </a:xfrm>
        </p:spPr>
        <p:txBody>
          <a:bodyPr>
            <a:normAutofit/>
          </a:bodyPr>
          <a:lstStyle/>
          <a:p>
            <a:r>
              <a:rPr lang="ru-RU"/>
              <a:t>Комплексный гайд по игре Factorio с пошаговым объяснением прохождения игры, а также с полезными советами, решениями проблем и наглядными примерами систем механизмов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E3E30-94D8-4E8E-8EA2-7EF5628AE39A}"/>
              </a:ext>
            </a:extLst>
          </p:cNvPr>
          <p:cNvSpPr txBox="1"/>
          <p:nvPr/>
        </p:nvSpPr>
        <p:spPr>
          <a:xfrm>
            <a:off x="11626610" y="5999584"/>
            <a:ext cx="793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2</a:t>
            </a:r>
          </a:p>
        </p:txBody>
      </p:sp>
      <p:pic>
        <p:nvPicPr>
          <p:cNvPr id="1026" name="Picture 2" descr="https://avatars.mds.yandex.net/get-zen_doc/3300410/pub_60ecabf31cfdd52bf2b8afe3_60ecaf64c4e6d85c1d8a4ea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7" y="1124859"/>
            <a:ext cx="4161448" cy="532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8D216-EA82-47CD-9FC9-545A5915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ru-RU" dirty="0"/>
              <a:t>Наша Команда</a:t>
            </a: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869B70D-669C-2FBB-979D-2C1626579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612556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18EBB3-1DFB-4C6F-ACC1-00DFDDCCDF03}"/>
              </a:ext>
            </a:extLst>
          </p:cNvPr>
          <p:cNvSpPr txBox="1"/>
          <p:nvPr/>
        </p:nvSpPr>
        <p:spPr>
          <a:xfrm>
            <a:off x="11626610" y="5999584"/>
            <a:ext cx="793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296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48FE6-C29C-47F3-A4DC-C7CB88CA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ru-RU" dirty="0"/>
              <a:t>Цель создания продукта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78EF7-CCB3-4989-88A4-83C9A25A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ru-RU" sz="1900" dirty="0"/>
              <a:t> Опираясь на это пособие любой </a:t>
            </a:r>
            <a:r>
              <a:rPr lang="ru-RU" sz="1900" dirty="0" smtClean="0"/>
              <a:t>игрок сможет </a:t>
            </a:r>
            <a:r>
              <a:rPr lang="ru-RU" sz="1900" dirty="0"/>
              <a:t>понять алгоритм действий в игре. </a:t>
            </a:r>
            <a:r>
              <a:rPr lang="ru-RU" sz="1900" dirty="0" smtClean="0"/>
              <a:t>Благодаря наличию в игре механик проектирования механизмов, новички в сфере </a:t>
            </a:r>
            <a:r>
              <a:rPr lang="en-US" sz="1900" dirty="0" smtClean="0"/>
              <a:t>IT </a:t>
            </a:r>
            <a:r>
              <a:rPr lang="ru-RU" sz="1900" dirty="0" smtClean="0"/>
              <a:t>получат первичные навыки программирования.</a:t>
            </a:r>
            <a:endParaRPr lang="ru-RU" sz="1900" dirty="0"/>
          </a:p>
        </p:txBody>
      </p:sp>
      <p:pic>
        <p:nvPicPr>
          <p:cNvPr id="7" name="Graphic 6" descr="Game controller">
            <a:extLst>
              <a:ext uri="{FF2B5EF4-FFF2-40B4-BE49-F238E27FC236}">
                <a16:creationId xmlns:a16="http://schemas.microsoft.com/office/drawing/2014/main" id="{33AB18DB-951A-D477-1E93-8CEEBF34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0137" y="2501159"/>
            <a:ext cx="3410926" cy="3410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44D5C3-2222-4036-95A0-DC67D2601FDD}"/>
              </a:ext>
            </a:extLst>
          </p:cNvPr>
          <p:cNvSpPr txBox="1"/>
          <p:nvPr/>
        </p:nvSpPr>
        <p:spPr>
          <a:xfrm>
            <a:off x="11626610" y="5999584"/>
            <a:ext cx="793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258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4A632-2B27-42C4-B7D8-B6FCFF62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014F5-8987-4767-8C1C-8D5E55B12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игроки от 16 до 36 лет, преимущественно новички в сфере игр , инженерии и программирования, но заинтересованные в игре.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75BA7-DDEA-4715-98B5-8645B3A37098}"/>
              </a:ext>
            </a:extLst>
          </p:cNvPr>
          <p:cNvSpPr txBox="1"/>
          <p:nvPr/>
        </p:nvSpPr>
        <p:spPr>
          <a:xfrm>
            <a:off x="11626610" y="5999584"/>
            <a:ext cx="793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5</a:t>
            </a:r>
          </a:p>
        </p:txBody>
      </p:sp>
      <p:pic>
        <p:nvPicPr>
          <p:cNvPr id="1026" name="Picture 2" descr="https://novosibirsk.delinet.ru/images/stories/news/120_segmentacija-pokupatel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22" y="3069020"/>
            <a:ext cx="4935171" cy="32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8DE4F-59AE-49DD-903C-21695BB7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Конкурентов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9F3DA-C20D-4E11-AEBE-4689518CF9FA}"/>
              </a:ext>
            </a:extLst>
          </p:cNvPr>
          <p:cNvSpPr txBox="1"/>
          <p:nvPr/>
        </p:nvSpPr>
        <p:spPr>
          <a:xfrm>
            <a:off x="11626610" y="5999584"/>
            <a:ext cx="793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082" y="1787450"/>
            <a:ext cx="73342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C01DB-9B33-4FD7-8CA6-9FDE75D5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Century Gothic" panose="020B0502020202020204" pitchFamily="34" charset="0"/>
              </a:rPr>
              <a:t>Наш прогресс и тактика прохождения игры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A66FD-BB74-4575-8097-59951018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ru-RU" sz="1500" dirty="0" smtClean="0"/>
              <a:t>Распределение ролей в команде</a:t>
            </a:r>
            <a:endParaRPr lang="ru-RU" sz="1500" dirty="0"/>
          </a:p>
          <a:p>
            <a:r>
              <a:rPr lang="ru-RU" sz="1500" dirty="0"/>
              <a:t>1)Энергетика(обеспечение базы энергией)</a:t>
            </a:r>
          </a:p>
          <a:p>
            <a:r>
              <a:rPr lang="ru-RU" sz="1500" dirty="0"/>
              <a:t>2)Исследование(исследование территории в поисках ресурсов)</a:t>
            </a:r>
          </a:p>
          <a:p>
            <a:r>
              <a:rPr lang="ru-RU" sz="1500" dirty="0"/>
              <a:t>3)Военная промышленность(оборона </a:t>
            </a:r>
            <a:r>
              <a:rPr lang="ru-RU" sz="1500" dirty="0" smtClean="0"/>
              <a:t>базы </a:t>
            </a:r>
            <a:r>
              <a:rPr lang="ru-RU" sz="1500" dirty="0"/>
              <a:t>и борьба с врагами)</a:t>
            </a:r>
          </a:p>
          <a:p>
            <a:r>
              <a:rPr lang="ru-RU" sz="1500" dirty="0"/>
              <a:t>4)Добыча(автоматизация добычи полезных ископаемых)</a:t>
            </a:r>
          </a:p>
          <a:p>
            <a:r>
              <a:rPr lang="ru-RU" sz="1500" dirty="0"/>
              <a:t>5)Логистика(автоматизация перемещения ресурсов и предметов)</a:t>
            </a:r>
          </a:p>
          <a:p>
            <a:r>
              <a:rPr lang="ru-RU" sz="1500" dirty="0"/>
              <a:t>6)Лаборатории(производство исследовательских пакетов и изучения новых технологий)</a:t>
            </a:r>
          </a:p>
        </p:txBody>
      </p:sp>
      <p:pic>
        <p:nvPicPr>
          <p:cNvPr id="2050" name="Picture 2" descr="Изображение выглядит как текст, электроника, цепь&#10;&#10;Автоматически созданное описание">
            <a:extLst>
              <a:ext uri="{FF2B5EF4-FFF2-40B4-BE49-F238E27FC236}">
                <a16:creationId xmlns:a16="http://schemas.microsoft.com/office/drawing/2014/main" id="{A54337E7-5305-4BB5-8C75-426F11C1A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-2" b="-2"/>
          <a:stretch/>
        </p:blipFill>
        <p:spPr bwMode="auto">
          <a:xfrm>
            <a:off x="710541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58EB2C-D1E1-4CBD-81FC-CA3AF332800A}"/>
              </a:ext>
            </a:extLst>
          </p:cNvPr>
          <p:cNvSpPr txBox="1"/>
          <p:nvPr/>
        </p:nvSpPr>
        <p:spPr>
          <a:xfrm>
            <a:off x="11626610" y="5999584"/>
            <a:ext cx="793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279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Изображения с нашего сайта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CAD12-C5CC-4428-AFE5-B4C4B1C011F3}"/>
              </a:ext>
            </a:extLst>
          </p:cNvPr>
          <p:cNvSpPr txBox="1"/>
          <p:nvPr/>
        </p:nvSpPr>
        <p:spPr>
          <a:xfrm>
            <a:off x="11626610" y="5999584"/>
            <a:ext cx="793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84" y="2057401"/>
            <a:ext cx="8765657" cy="45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Изображения с нашего сайта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32" y="1860409"/>
            <a:ext cx="8895735" cy="4510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CAD12-C5CC-4428-AFE5-B4C4B1C011F3}"/>
              </a:ext>
            </a:extLst>
          </p:cNvPr>
          <p:cNvSpPr txBox="1"/>
          <p:nvPr/>
        </p:nvSpPr>
        <p:spPr>
          <a:xfrm>
            <a:off x="11626610" y="5999584"/>
            <a:ext cx="793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9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744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341</TotalTime>
  <Words>237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След самолета</vt:lpstr>
      <vt:lpstr>Проект:Запусти ракету в FACtorio</vt:lpstr>
      <vt:lpstr>Что из себя представляет продукт</vt:lpstr>
      <vt:lpstr>Наша Команда</vt:lpstr>
      <vt:lpstr>Цель создания продукта</vt:lpstr>
      <vt:lpstr>Целевая Аудитория</vt:lpstr>
      <vt:lpstr>Анализ Конкурентов</vt:lpstr>
      <vt:lpstr>Наш прогресс и тактика прохождения игры</vt:lpstr>
      <vt:lpstr>Изображения с нашего сайта</vt:lpstr>
      <vt:lpstr>Изображения с нашего сайта</vt:lpstr>
      <vt:lpstr>Изображения с нашего сайта</vt:lpstr>
      <vt:lpstr>Изображения с нашего сайта</vt:lpstr>
      <vt:lpstr>QR Код на наш сайт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Кирен</dc:title>
  <dc:creator>Илья Мягченко</dc:creator>
  <cp:lastModifiedBy>гыук</cp:lastModifiedBy>
  <cp:revision>26</cp:revision>
  <dcterms:created xsi:type="dcterms:W3CDTF">2022-05-09T11:10:08Z</dcterms:created>
  <dcterms:modified xsi:type="dcterms:W3CDTF">2022-06-14T11:24:57Z</dcterms:modified>
</cp:coreProperties>
</file>