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31FA-AF5F-574E-96C8-DEBA51D9C21A}" type="doc">
      <dgm:prSet loTypeId="urn:microsoft.com/office/officeart/2005/8/layout/orgChart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83E053E-14D1-E941-A3C6-2AA7A3142B59}">
      <dgm:prSet phldrT="[Text]" custT="1"/>
      <dgm:spPr/>
      <dgm:t>
        <a:bodyPr/>
        <a:lstStyle/>
        <a:p>
          <a:r>
            <a:rPr lang="ru-RU" sz="3000" dirty="0" smtClean="0">
              <a:solidFill>
                <a:srgbClr val="000000"/>
              </a:solidFill>
              <a:latin typeface="Times New Roman"/>
              <a:cs typeface="Times New Roman"/>
            </a:rPr>
            <a:t>Сбор информации </a:t>
          </a:r>
          <a:endParaRPr lang="en-US" sz="30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9ECC96-AD8E-E94E-94B6-CE436202D4AF}" type="parTrans" cxnId="{6CE6AF3D-53C3-9E43-95B6-5EB70170203D}">
      <dgm:prSet/>
      <dgm:spPr/>
      <dgm:t>
        <a:bodyPr/>
        <a:lstStyle/>
        <a:p>
          <a:endParaRPr lang="en-US"/>
        </a:p>
      </dgm:t>
    </dgm:pt>
    <dgm:pt modelId="{F3BC52F2-4EA1-B148-B93F-496F9D16D8AE}" type="sibTrans" cxnId="{6CE6AF3D-53C3-9E43-95B6-5EB70170203D}">
      <dgm:prSet/>
      <dgm:spPr/>
      <dgm:t>
        <a:bodyPr/>
        <a:lstStyle/>
        <a:p>
          <a:endParaRPr lang="en-US"/>
        </a:p>
      </dgm:t>
    </dgm:pt>
    <dgm:pt modelId="{8069E1EA-3EA1-6B4D-A976-FBEA1611800B}">
      <dgm:prSet phldrT="[Text]" custT="1"/>
      <dgm:spPr/>
      <dgm:t>
        <a:bodyPr/>
        <a:lstStyle/>
        <a:p>
          <a:r>
            <a:rPr lang="ru-RU" sz="2900" dirty="0" smtClean="0">
              <a:solidFill>
                <a:srgbClr val="000000"/>
              </a:solidFill>
              <a:latin typeface="Times New Roman"/>
              <a:cs typeface="Times New Roman"/>
            </a:rPr>
            <a:t>Выпускники направления</a:t>
          </a:r>
          <a:endParaRPr lang="en-US" sz="29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683734-F2E0-6D47-8F96-2AA1CB3341AD}" type="parTrans" cxnId="{48CD35E3-318C-5948-98A4-54CA0E29B48A}">
      <dgm:prSet/>
      <dgm:spPr/>
      <dgm:t>
        <a:bodyPr/>
        <a:lstStyle/>
        <a:p>
          <a:endParaRPr lang="en-US"/>
        </a:p>
      </dgm:t>
    </dgm:pt>
    <dgm:pt modelId="{D323A8D0-C670-1A45-A047-0838D4595B05}" type="sibTrans" cxnId="{48CD35E3-318C-5948-98A4-54CA0E29B48A}">
      <dgm:prSet/>
      <dgm:spPr/>
      <dgm:t>
        <a:bodyPr/>
        <a:lstStyle/>
        <a:p>
          <a:endParaRPr lang="en-US"/>
        </a:p>
      </dgm:t>
    </dgm:pt>
    <dgm:pt modelId="{999A5574-440C-5847-A2D0-A0FA708A002C}">
      <dgm:prSet phldrT="[Text]" custT="1"/>
      <dgm:spPr/>
      <dgm:t>
        <a:bodyPr/>
        <a:lstStyle/>
        <a:p>
          <a:r>
            <a:rPr lang="ru-RU" sz="3000" dirty="0" smtClean="0">
              <a:solidFill>
                <a:srgbClr val="000000"/>
              </a:solidFill>
              <a:latin typeface="Times New Roman"/>
              <a:cs typeface="Times New Roman"/>
            </a:rPr>
            <a:t>Сайт </a:t>
          </a:r>
          <a:r>
            <a:rPr lang="ru-RU" sz="3000" dirty="0" err="1" smtClean="0">
              <a:solidFill>
                <a:srgbClr val="000000"/>
              </a:solidFill>
              <a:latin typeface="Times New Roman"/>
              <a:cs typeface="Times New Roman"/>
            </a:rPr>
            <a:t>УрФУ</a:t>
          </a:r>
          <a:endParaRPr lang="en-US" sz="30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1F77FB-8866-E64D-8AE3-D6F33BD60725}" type="parTrans" cxnId="{8125A151-AE63-794C-87DA-A15DDF5FFD41}">
      <dgm:prSet/>
      <dgm:spPr/>
      <dgm:t>
        <a:bodyPr/>
        <a:lstStyle/>
        <a:p>
          <a:endParaRPr lang="en-US"/>
        </a:p>
      </dgm:t>
    </dgm:pt>
    <dgm:pt modelId="{4899F3E8-B165-1943-BE75-B9974CB0F648}" type="sibTrans" cxnId="{8125A151-AE63-794C-87DA-A15DDF5FFD41}">
      <dgm:prSet/>
      <dgm:spPr/>
      <dgm:t>
        <a:bodyPr/>
        <a:lstStyle/>
        <a:p>
          <a:endParaRPr lang="en-US"/>
        </a:p>
      </dgm:t>
    </dgm:pt>
    <dgm:pt modelId="{EFB25433-C315-C144-B3C1-A5708A2BFA02}">
      <dgm:prSet phldrT="[Text]" custT="1"/>
      <dgm:spPr/>
      <dgm:t>
        <a:bodyPr/>
        <a:lstStyle/>
        <a:p>
          <a:r>
            <a:rPr lang="ru-RU" sz="2900" dirty="0" smtClean="0">
              <a:solidFill>
                <a:srgbClr val="000000"/>
              </a:solidFill>
              <a:latin typeface="Times New Roman"/>
              <a:cs typeface="Times New Roman"/>
            </a:rPr>
            <a:t>Директор направления</a:t>
          </a:r>
          <a:endParaRPr lang="en-US" sz="29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AB23CF-241E-8843-94AC-2C3C27622787}" type="parTrans" cxnId="{5717D777-4265-3142-8BA7-AA5ABD54A3F9}">
      <dgm:prSet/>
      <dgm:spPr/>
      <dgm:t>
        <a:bodyPr/>
        <a:lstStyle/>
        <a:p>
          <a:endParaRPr lang="en-US"/>
        </a:p>
      </dgm:t>
    </dgm:pt>
    <dgm:pt modelId="{65AD54F2-B583-0C4B-8E3B-85357506A7F0}" type="sibTrans" cxnId="{5717D777-4265-3142-8BA7-AA5ABD54A3F9}">
      <dgm:prSet/>
      <dgm:spPr/>
      <dgm:t>
        <a:bodyPr/>
        <a:lstStyle/>
        <a:p>
          <a:endParaRPr lang="en-US"/>
        </a:p>
      </dgm:t>
    </dgm:pt>
    <dgm:pt modelId="{6FAB0409-2700-2144-9E83-4EBC602DBE11}" type="pres">
      <dgm:prSet presAssocID="{FBAB31FA-AF5F-574E-96C8-DEBA51D9C2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8307E3-3F2E-A84D-95E6-34B6CF88330F}" type="pres">
      <dgm:prSet presAssocID="{783E053E-14D1-E941-A3C6-2AA7A3142B59}" presName="hierRoot1" presStyleCnt="0">
        <dgm:presLayoutVars>
          <dgm:hierBranch val="init"/>
        </dgm:presLayoutVars>
      </dgm:prSet>
      <dgm:spPr/>
    </dgm:pt>
    <dgm:pt modelId="{1C408D9B-B247-AD46-A29A-D719337372C1}" type="pres">
      <dgm:prSet presAssocID="{783E053E-14D1-E941-A3C6-2AA7A3142B59}" presName="rootComposite1" presStyleCnt="0"/>
      <dgm:spPr/>
    </dgm:pt>
    <dgm:pt modelId="{017668D1-619F-FD48-ABA4-D45C78E7EB85}" type="pres">
      <dgm:prSet presAssocID="{783E053E-14D1-E941-A3C6-2AA7A3142B59}" presName="rootText1" presStyleLbl="node0" presStyleIdx="0" presStyleCnt="1" custLinFactNeighborX="91" custLinFactNeighborY="-34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0E66F1-DEAD-A741-A3C2-21E74A246AD3}" type="pres">
      <dgm:prSet presAssocID="{783E053E-14D1-E941-A3C6-2AA7A3142B59}" presName="rootConnector1" presStyleLbl="node1" presStyleIdx="0" presStyleCnt="0"/>
      <dgm:spPr/>
    </dgm:pt>
    <dgm:pt modelId="{D32C2E2D-3063-A047-9263-B912DD6AF84E}" type="pres">
      <dgm:prSet presAssocID="{783E053E-14D1-E941-A3C6-2AA7A3142B59}" presName="hierChild2" presStyleCnt="0"/>
      <dgm:spPr/>
    </dgm:pt>
    <dgm:pt modelId="{95B8854E-011F-C141-B589-6D098490EA3F}" type="pres">
      <dgm:prSet presAssocID="{3E683734-F2E0-6D47-8F96-2AA1CB3341AD}" presName="Name37" presStyleLbl="parChTrans1D2" presStyleIdx="0" presStyleCnt="3"/>
      <dgm:spPr/>
    </dgm:pt>
    <dgm:pt modelId="{F43B1EB4-544E-CB4D-A2A4-C8A47638EFCC}" type="pres">
      <dgm:prSet presAssocID="{8069E1EA-3EA1-6B4D-A976-FBEA1611800B}" presName="hierRoot2" presStyleCnt="0">
        <dgm:presLayoutVars>
          <dgm:hierBranch val="init"/>
        </dgm:presLayoutVars>
      </dgm:prSet>
      <dgm:spPr/>
    </dgm:pt>
    <dgm:pt modelId="{01C9B0B0-4B42-3A4A-8F38-92F832F550B6}" type="pres">
      <dgm:prSet presAssocID="{8069E1EA-3EA1-6B4D-A976-FBEA1611800B}" presName="rootComposite" presStyleCnt="0"/>
      <dgm:spPr/>
    </dgm:pt>
    <dgm:pt modelId="{7F863D53-6C68-784C-A1FD-D3CB7E06111C}" type="pres">
      <dgm:prSet presAssocID="{8069E1EA-3EA1-6B4D-A976-FBEA1611800B}" presName="rootText" presStyleLbl="node2" presStyleIdx="0" presStyleCnt="3" custLinFactNeighborX="-23" custLinFactNeighborY="-14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DB9CC-745B-9F43-9221-0ED772301340}" type="pres">
      <dgm:prSet presAssocID="{8069E1EA-3EA1-6B4D-A976-FBEA1611800B}" presName="rootConnector" presStyleLbl="node2" presStyleIdx="0" presStyleCnt="3"/>
      <dgm:spPr/>
    </dgm:pt>
    <dgm:pt modelId="{CA751585-C0CB-A242-969F-0B613AA25F14}" type="pres">
      <dgm:prSet presAssocID="{8069E1EA-3EA1-6B4D-A976-FBEA1611800B}" presName="hierChild4" presStyleCnt="0"/>
      <dgm:spPr/>
    </dgm:pt>
    <dgm:pt modelId="{A8060D5F-E190-1A49-A6AD-60A7BA616362}" type="pres">
      <dgm:prSet presAssocID="{8069E1EA-3EA1-6B4D-A976-FBEA1611800B}" presName="hierChild5" presStyleCnt="0"/>
      <dgm:spPr/>
    </dgm:pt>
    <dgm:pt modelId="{65E4A9E3-D4D3-5B49-80C3-695A8CD7CAAB}" type="pres">
      <dgm:prSet presAssocID="{5D1F77FB-8866-E64D-8AE3-D6F33BD60725}" presName="Name37" presStyleLbl="parChTrans1D2" presStyleIdx="1" presStyleCnt="3"/>
      <dgm:spPr/>
    </dgm:pt>
    <dgm:pt modelId="{084DBB9A-6727-CE4B-92A7-369F622EA25E}" type="pres">
      <dgm:prSet presAssocID="{999A5574-440C-5847-A2D0-A0FA708A002C}" presName="hierRoot2" presStyleCnt="0">
        <dgm:presLayoutVars>
          <dgm:hierBranch val="init"/>
        </dgm:presLayoutVars>
      </dgm:prSet>
      <dgm:spPr/>
    </dgm:pt>
    <dgm:pt modelId="{F556742B-1E18-8A4A-A25A-6C68C660D8BB}" type="pres">
      <dgm:prSet presAssocID="{999A5574-440C-5847-A2D0-A0FA708A002C}" presName="rootComposite" presStyleCnt="0"/>
      <dgm:spPr/>
    </dgm:pt>
    <dgm:pt modelId="{E5423A8B-45D9-954A-BE5B-5D580BE5BFBF}" type="pres">
      <dgm:prSet presAssocID="{999A5574-440C-5847-A2D0-A0FA708A002C}" presName="rootText" presStyleLbl="node2" presStyleIdx="1" presStyleCnt="3" custLinFactNeighborX="91" custLinFactNeighborY="-27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529F2-D42D-D842-AE73-BC3E8E59C9B3}" type="pres">
      <dgm:prSet presAssocID="{999A5574-440C-5847-A2D0-A0FA708A002C}" presName="rootConnector" presStyleLbl="node2" presStyleIdx="1" presStyleCnt="3"/>
      <dgm:spPr/>
    </dgm:pt>
    <dgm:pt modelId="{C1D35DBF-DF87-6B40-AE87-AC707FBCF0DA}" type="pres">
      <dgm:prSet presAssocID="{999A5574-440C-5847-A2D0-A0FA708A002C}" presName="hierChild4" presStyleCnt="0"/>
      <dgm:spPr/>
    </dgm:pt>
    <dgm:pt modelId="{D38881FE-AE55-2044-83B8-4507EEF638CA}" type="pres">
      <dgm:prSet presAssocID="{999A5574-440C-5847-A2D0-A0FA708A002C}" presName="hierChild5" presStyleCnt="0"/>
      <dgm:spPr/>
    </dgm:pt>
    <dgm:pt modelId="{3DEA460E-DB5D-3A4E-BECA-D3E6AFA88131}" type="pres">
      <dgm:prSet presAssocID="{15AB23CF-241E-8843-94AC-2C3C27622787}" presName="Name37" presStyleLbl="parChTrans1D2" presStyleIdx="2" presStyleCnt="3"/>
      <dgm:spPr/>
    </dgm:pt>
    <dgm:pt modelId="{D4812F43-84B4-0C4D-9905-BA541FBEAE9B}" type="pres">
      <dgm:prSet presAssocID="{EFB25433-C315-C144-B3C1-A5708A2BFA02}" presName="hierRoot2" presStyleCnt="0">
        <dgm:presLayoutVars>
          <dgm:hierBranch val="init"/>
        </dgm:presLayoutVars>
      </dgm:prSet>
      <dgm:spPr/>
    </dgm:pt>
    <dgm:pt modelId="{08959864-A78C-D947-9FD0-564AA68A9AB9}" type="pres">
      <dgm:prSet presAssocID="{EFB25433-C315-C144-B3C1-A5708A2BFA02}" presName="rootComposite" presStyleCnt="0"/>
      <dgm:spPr/>
    </dgm:pt>
    <dgm:pt modelId="{3DE10489-809C-F743-8FDD-8C7AA25C2157}" type="pres">
      <dgm:prSet presAssocID="{EFB25433-C315-C144-B3C1-A5708A2BFA02}" presName="rootText" presStyleLbl="node2" presStyleIdx="2" presStyleCnt="3" custLinFactNeighborX="23" custLinFactNeighborY="-25752">
        <dgm:presLayoutVars>
          <dgm:chPref val="3"/>
        </dgm:presLayoutVars>
      </dgm:prSet>
      <dgm:spPr/>
    </dgm:pt>
    <dgm:pt modelId="{5F560165-17B7-FB41-9460-A0749E630893}" type="pres">
      <dgm:prSet presAssocID="{EFB25433-C315-C144-B3C1-A5708A2BFA02}" presName="rootConnector" presStyleLbl="node2" presStyleIdx="2" presStyleCnt="3"/>
      <dgm:spPr/>
    </dgm:pt>
    <dgm:pt modelId="{E4793714-73D0-1949-BC83-32ECBA4942E6}" type="pres">
      <dgm:prSet presAssocID="{EFB25433-C315-C144-B3C1-A5708A2BFA02}" presName="hierChild4" presStyleCnt="0"/>
      <dgm:spPr/>
    </dgm:pt>
    <dgm:pt modelId="{A0958D73-F24D-4342-8DD1-AF2DCD4B1A07}" type="pres">
      <dgm:prSet presAssocID="{EFB25433-C315-C144-B3C1-A5708A2BFA02}" presName="hierChild5" presStyleCnt="0"/>
      <dgm:spPr/>
    </dgm:pt>
    <dgm:pt modelId="{7F45A420-7D1E-DE4B-A0C4-6AA5E635E6D3}" type="pres">
      <dgm:prSet presAssocID="{783E053E-14D1-E941-A3C6-2AA7A3142B59}" presName="hierChild3" presStyleCnt="0"/>
      <dgm:spPr/>
    </dgm:pt>
  </dgm:ptLst>
  <dgm:cxnLst>
    <dgm:cxn modelId="{681FF6CF-84F7-5840-B550-F05B27E9F56A}" type="presOf" srcId="{783E053E-14D1-E941-A3C6-2AA7A3142B59}" destId="{740E66F1-DEAD-A741-A3C2-21E74A246AD3}" srcOrd="1" destOrd="0" presId="urn:microsoft.com/office/officeart/2005/8/layout/orgChart1"/>
    <dgm:cxn modelId="{975A1400-B001-154C-B859-F5B6BF5B8932}" type="presOf" srcId="{783E053E-14D1-E941-A3C6-2AA7A3142B59}" destId="{017668D1-619F-FD48-ABA4-D45C78E7EB85}" srcOrd="0" destOrd="0" presId="urn:microsoft.com/office/officeart/2005/8/layout/orgChart1"/>
    <dgm:cxn modelId="{856CC6DF-9F9E-504D-B51C-85BDF1B52043}" type="presOf" srcId="{FBAB31FA-AF5F-574E-96C8-DEBA51D9C21A}" destId="{6FAB0409-2700-2144-9E83-4EBC602DBE11}" srcOrd="0" destOrd="0" presId="urn:microsoft.com/office/officeart/2005/8/layout/orgChart1"/>
    <dgm:cxn modelId="{E6BDD211-DF4E-044A-94D7-10EE1407C2A2}" type="presOf" srcId="{999A5574-440C-5847-A2D0-A0FA708A002C}" destId="{1FE529F2-D42D-D842-AE73-BC3E8E59C9B3}" srcOrd="1" destOrd="0" presId="urn:microsoft.com/office/officeart/2005/8/layout/orgChart1"/>
    <dgm:cxn modelId="{343B35F8-7F44-5848-9B31-D7215422DA4A}" type="presOf" srcId="{5D1F77FB-8866-E64D-8AE3-D6F33BD60725}" destId="{65E4A9E3-D4D3-5B49-80C3-695A8CD7CAAB}" srcOrd="0" destOrd="0" presId="urn:microsoft.com/office/officeart/2005/8/layout/orgChart1"/>
    <dgm:cxn modelId="{F07982BE-B270-D644-A19A-FF1C140CEF9E}" type="presOf" srcId="{15AB23CF-241E-8843-94AC-2C3C27622787}" destId="{3DEA460E-DB5D-3A4E-BECA-D3E6AFA88131}" srcOrd="0" destOrd="0" presId="urn:microsoft.com/office/officeart/2005/8/layout/orgChart1"/>
    <dgm:cxn modelId="{8125A151-AE63-794C-87DA-A15DDF5FFD41}" srcId="{783E053E-14D1-E941-A3C6-2AA7A3142B59}" destId="{999A5574-440C-5847-A2D0-A0FA708A002C}" srcOrd="1" destOrd="0" parTransId="{5D1F77FB-8866-E64D-8AE3-D6F33BD60725}" sibTransId="{4899F3E8-B165-1943-BE75-B9974CB0F648}"/>
    <dgm:cxn modelId="{A4DF6312-73B3-3846-845E-56E231C22038}" type="presOf" srcId="{EFB25433-C315-C144-B3C1-A5708A2BFA02}" destId="{3DE10489-809C-F743-8FDD-8C7AA25C2157}" srcOrd="0" destOrd="0" presId="urn:microsoft.com/office/officeart/2005/8/layout/orgChart1"/>
    <dgm:cxn modelId="{1E40C81C-78E9-F346-9ADB-6C0FD2A0337E}" type="presOf" srcId="{999A5574-440C-5847-A2D0-A0FA708A002C}" destId="{E5423A8B-45D9-954A-BE5B-5D580BE5BFBF}" srcOrd="0" destOrd="0" presId="urn:microsoft.com/office/officeart/2005/8/layout/orgChart1"/>
    <dgm:cxn modelId="{9481EC22-FD52-D247-8638-B160F802C575}" type="presOf" srcId="{3E683734-F2E0-6D47-8F96-2AA1CB3341AD}" destId="{95B8854E-011F-C141-B589-6D098490EA3F}" srcOrd="0" destOrd="0" presId="urn:microsoft.com/office/officeart/2005/8/layout/orgChart1"/>
    <dgm:cxn modelId="{48CD35E3-318C-5948-98A4-54CA0E29B48A}" srcId="{783E053E-14D1-E941-A3C6-2AA7A3142B59}" destId="{8069E1EA-3EA1-6B4D-A976-FBEA1611800B}" srcOrd="0" destOrd="0" parTransId="{3E683734-F2E0-6D47-8F96-2AA1CB3341AD}" sibTransId="{D323A8D0-C670-1A45-A047-0838D4595B05}"/>
    <dgm:cxn modelId="{6CE6AF3D-53C3-9E43-95B6-5EB70170203D}" srcId="{FBAB31FA-AF5F-574E-96C8-DEBA51D9C21A}" destId="{783E053E-14D1-E941-A3C6-2AA7A3142B59}" srcOrd="0" destOrd="0" parTransId="{769ECC96-AD8E-E94E-94B6-CE436202D4AF}" sibTransId="{F3BC52F2-4EA1-B148-B93F-496F9D16D8AE}"/>
    <dgm:cxn modelId="{9372D46A-5012-FA4C-BB07-21281D440082}" type="presOf" srcId="{EFB25433-C315-C144-B3C1-A5708A2BFA02}" destId="{5F560165-17B7-FB41-9460-A0749E630893}" srcOrd="1" destOrd="0" presId="urn:microsoft.com/office/officeart/2005/8/layout/orgChart1"/>
    <dgm:cxn modelId="{0289487F-75B5-2C4E-BD81-A34E483CA25A}" type="presOf" srcId="{8069E1EA-3EA1-6B4D-A976-FBEA1611800B}" destId="{4A3DB9CC-745B-9F43-9221-0ED772301340}" srcOrd="1" destOrd="0" presId="urn:microsoft.com/office/officeart/2005/8/layout/orgChart1"/>
    <dgm:cxn modelId="{5717D777-4265-3142-8BA7-AA5ABD54A3F9}" srcId="{783E053E-14D1-E941-A3C6-2AA7A3142B59}" destId="{EFB25433-C315-C144-B3C1-A5708A2BFA02}" srcOrd="2" destOrd="0" parTransId="{15AB23CF-241E-8843-94AC-2C3C27622787}" sibTransId="{65AD54F2-B583-0C4B-8E3B-85357506A7F0}"/>
    <dgm:cxn modelId="{C60AF01D-5BAF-3840-8679-28F4BEB9FDFD}" type="presOf" srcId="{8069E1EA-3EA1-6B4D-A976-FBEA1611800B}" destId="{7F863D53-6C68-784C-A1FD-D3CB7E06111C}" srcOrd="0" destOrd="0" presId="urn:microsoft.com/office/officeart/2005/8/layout/orgChart1"/>
    <dgm:cxn modelId="{6CEBCAE8-13BC-2141-A960-E4FE975490B0}" type="presParOf" srcId="{6FAB0409-2700-2144-9E83-4EBC602DBE11}" destId="{098307E3-3F2E-A84D-95E6-34B6CF88330F}" srcOrd="0" destOrd="0" presId="urn:microsoft.com/office/officeart/2005/8/layout/orgChart1"/>
    <dgm:cxn modelId="{5E4C1CE1-5328-2C49-BA62-E467EB9B0785}" type="presParOf" srcId="{098307E3-3F2E-A84D-95E6-34B6CF88330F}" destId="{1C408D9B-B247-AD46-A29A-D719337372C1}" srcOrd="0" destOrd="0" presId="urn:microsoft.com/office/officeart/2005/8/layout/orgChart1"/>
    <dgm:cxn modelId="{50171239-74C5-6F4A-8488-99EFEE2A2ADC}" type="presParOf" srcId="{1C408D9B-B247-AD46-A29A-D719337372C1}" destId="{017668D1-619F-FD48-ABA4-D45C78E7EB85}" srcOrd="0" destOrd="0" presId="urn:microsoft.com/office/officeart/2005/8/layout/orgChart1"/>
    <dgm:cxn modelId="{8621FD23-E52E-5145-A5EF-0336FA1E05F1}" type="presParOf" srcId="{1C408D9B-B247-AD46-A29A-D719337372C1}" destId="{740E66F1-DEAD-A741-A3C2-21E74A246AD3}" srcOrd="1" destOrd="0" presId="urn:microsoft.com/office/officeart/2005/8/layout/orgChart1"/>
    <dgm:cxn modelId="{8BE4036C-64C7-3140-92EB-E4A815F199EA}" type="presParOf" srcId="{098307E3-3F2E-A84D-95E6-34B6CF88330F}" destId="{D32C2E2D-3063-A047-9263-B912DD6AF84E}" srcOrd="1" destOrd="0" presId="urn:microsoft.com/office/officeart/2005/8/layout/orgChart1"/>
    <dgm:cxn modelId="{3086F4F1-BD98-AC4B-A0F4-E686082E4BC5}" type="presParOf" srcId="{D32C2E2D-3063-A047-9263-B912DD6AF84E}" destId="{95B8854E-011F-C141-B589-6D098490EA3F}" srcOrd="0" destOrd="0" presId="urn:microsoft.com/office/officeart/2005/8/layout/orgChart1"/>
    <dgm:cxn modelId="{8BD0B317-CA62-EE4A-B54F-12747C72EE33}" type="presParOf" srcId="{D32C2E2D-3063-A047-9263-B912DD6AF84E}" destId="{F43B1EB4-544E-CB4D-A2A4-C8A47638EFCC}" srcOrd="1" destOrd="0" presId="urn:microsoft.com/office/officeart/2005/8/layout/orgChart1"/>
    <dgm:cxn modelId="{BB739215-3AF7-1D43-8F2E-AE4C521AE6D1}" type="presParOf" srcId="{F43B1EB4-544E-CB4D-A2A4-C8A47638EFCC}" destId="{01C9B0B0-4B42-3A4A-8F38-92F832F550B6}" srcOrd="0" destOrd="0" presId="urn:microsoft.com/office/officeart/2005/8/layout/orgChart1"/>
    <dgm:cxn modelId="{8052585B-6494-2B40-B475-8339848053B6}" type="presParOf" srcId="{01C9B0B0-4B42-3A4A-8F38-92F832F550B6}" destId="{7F863D53-6C68-784C-A1FD-D3CB7E06111C}" srcOrd="0" destOrd="0" presId="urn:microsoft.com/office/officeart/2005/8/layout/orgChart1"/>
    <dgm:cxn modelId="{89573BAB-4950-2B44-A5C5-6D1D8636C756}" type="presParOf" srcId="{01C9B0B0-4B42-3A4A-8F38-92F832F550B6}" destId="{4A3DB9CC-745B-9F43-9221-0ED772301340}" srcOrd="1" destOrd="0" presId="urn:microsoft.com/office/officeart/2005/8/layout/orgChart1"/>
    <dgm:cxn modelId="{DCE7D738-8C74-164E-8B08-37F790CDC0E2}" type="presParOf" srcId="{F43B1EB4-544E-CB4D-A2A4-C8A47638EFCC}" destId="{CA751585-C0CB-A242-969F-0B613AA25F14}" srcOrd="1" destOrd="0" presId="urn:microsoft.com/office/officeart/2005/8/layout/orgChart1"/>
    <dgm:cxn modelId="{F8C13EF9-1090-B44C-A1ED-C5B6E6A69005}" type="presParOf" srcId="{F43B1EB4-544E-CB4D-A2A4-C8A47638EFCC}" destId="{A8060D5F-E190-1A49-A6AD-60A7BA616362}" srcOrd="2" destOrd="0" presId="urn:microsoft.com/office/officeart/2005/8/layout/orgChart1"/>
    <dgm:cxn modelId="{168DCA50-6361-3145-93D4-287B5B0B9E2E}" type="presParOf" srcId="{D32C2E2D-3063-A047-9263-B912DD6AF84E}" destId="{65E4A9E3-D4D3-5B49-80C3-695A8CD7CAAB}" srcOrd="2" destOrd="0" presId="urn:microsoft.com/office/officeart/2005/8/layout/orgChart1"/>
    <dgm:cxn modelId="{FEF2A135-BA51-FF4E-9E21-B07E72734B9B}" type="presParOf" srcId="{D32C2E2D-3063-A047-9263-B912DD6AF84E}" destId="{084DBB9A-6727-CE4B-92A7-369F622EA25E}" srcOrd="3" destOrd="0" presId="urn:microsoft.com/office/officeart/2005/8/layout/orgChart1"/>
    <dgm:cxn modelId="{6FC4347B-6251-734B-AFDD-840C56732643}" type="presParOf" srcId="{084DBB9A-6727-CE4B-92A7-369F622EA25E}" destId="{F556742B-1E18-8A4A-A25A-6C68C660D8BB}" srcOrd="0" destOrd="0" presId="urn:microsoft.com/office/officeart/2005/8/layout/orgChart1"/>
    <dgm:cxn modelId="{466A6CE9-8979-7043-9904-4A38CFED5DD8}" type="presParOf" srcId="{F556742B-1E18-8A4A-A25A-6C68C660D8BB}" destId="{E5423A8B-45D9-954A-BE5B-5D580BE5BFBF}" srcOrd="0" destOrd="0" presId="urn:microsoft.com/office/officeart/2005/8/layout/orgChart1"/>
    <dgm:cxn modelId="{984C2F42-7FA2-244C-911B-8A62D0F7568E}" type="presParOf" srcId="{F556742B-1E18-8A4A-A25A-6C68C660D8BB}" destId="{1FE529F2-D42D-D842-AE73-BC3E8E59C9B3}" srcOrd="1" destOrd="0" presId="urn:microsoft.com/office/officeart/2005/8/layout/orgChart1"/>
    <dgm:cxn modelId="{7CB04B58-81F4-4548-AC09-79876429E25C}" type="presParOf" srcId="{084DBB9A-6727-CE4B-92A7-369F622EA25E}" destId="{C1D35DBF-DF87-6B40-AE87-AC707FBCF0DA}" srcOrd="1" destOrd="0" presId="urn:microsoft.com/office/officeart/2005/8/layout/orgChart1"/>
    <dgm:cxn modelId="{31513BC4-B979-6E49-BB0B-85B722EC9FAC}" type="presParOf" srcId="{084DBB9A-6727-CE4B-92A7-369F622EA25E}" destId="{D38881FE-AE55-2044-83B8-4507EEF638CA}" srcOrd="2" destOrd="0" presId="urn:microsoft.com/office/officeart/2005/8/layout/orgChart1"/>
    <dgm:cxn modelId="{065AA89B-BF29-DD47-9AB3-8833FBC52818}" type="presParOf" srcId="{D32C2E2D-3063-A047-9263-B912DD6AF84E}" destId="{3DEA460E-DB5D-3A4E-BECA-D3E6AFA88131}" srcOrd="4" destOrd="0" presId="urn:microsoft.com/office/officeart/2005/8/layout/orgChart1"/>
    <dgm:cxn modelId="{23D12799-E6E9-584A-8F49-CC916CFB3671}" type="presParOf" srcId="{D32C2E2D-3063-A047-9263-B912DD6AF84E}" destId="{D4812F43-84B4-0C4D-9905-BA541FBEAE9B}" srcOrd="5" destOrd="0" presId="urn:microsoft.com/office/officeart/2005/8/layout/orgChart1"/>
    <dgm:cxn modelId="{846DDDA2-5AB4-7A4A-B5B4-3804246F0424}" type="presParOf" srcId="{D4812F43-84B4-0C4D-9905-BA541FBEAE9B}" destId="{08959864-A78C-D947-9FD0-564AA68A9AB9}" srcOrd="0" destOrd="0" presId="urn:microsoft.com/office/officeart/2005/8/layout/orgChart1"/>
    <dgm:cxn modelId="{AC0CE8C3-6710-D646-9DC9-90667AB2C4A1}" type="presParOf" srcId="{08959864-A78C-D947-9FD0-564AA68A9AB9}" destId="{3DE10489-809C-F743-8FDD-8C7AA25C2157}" srcOrd="0" destOrd="0" presId="urn:microsoft.com/office/officeart/2005/8/layout/orgChart1"/>
    <dgm:cxn modelId="{BD68C8EA-B275-2B46-A1F7-3B15E78E95AC}" type="presParOf" srcId="{08959864-A78C-D947-9FD0-564AA68A9AB9}" destId="{5F560165-17B7-FB41-9460-A0749E630893}" srcOrd="1" destOrd="0" presId="urn:microsoft.com/office/officeart/2005/8/layout/orgChart1"/>
    <dgm:cxn modelId="{6C3FF3D9-EC48-924D-AB2B-19172488966B}" type="presParOf" srcId="{D4812F43-84B4-0C4D-9905-BA541FBEAE9B}" destId="{E4793714-73D0-1949-BC83-32ECBA4942E6}" srcOrd="1" destOrd="0" presId="urn:microsoft.com/office/officeart/2005/8/layout/orgChart1"/>
    <dgm:cxn modelId="{3AF62240-26D3-234B-80B0-F12CA93CB8CA}" type="presParOf" srcId="{D4812F43-84B4-0C4D-9905-BA541FBEAE9B}" destId="{A0958D73-F24D-4342-8DD1-AF2DCD4B1A07}" srcOrd="2" destOrd="0" presId="urn:microsoft.com/office/officeart/2005/8/layout/orgChart1"/>
    <dgm:cxn modelId="{D67EC3AA-13DF-6049-BA0E-2E3D584FA762}" type="presParOf" srcId="{098307E3-3F2E-A84D-95E6-34B6CF88330F}" destId="{7F45A420-7D1E-DE4B-A0C4-6AA5E635E6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FB331-6437-7648-82B0-5FFF4D72F7F4}" type="doc">
      <dgm:prSet loTypeId="urn:microsoft.com/office/officeart/2005/8/layout/radial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3F44E81-0E7B-7848-A27F-7B4FF2A7DA19}">
      <dgm:prSet phldrT="[Text]" custT="1"/>
      <dgm:spPr/>
      <dgm:t>
        <a:bodyPr/>
        <a:lstStyle/>
        <a:p>
          <a:r>
            <a:rPr lang="ru-RU" sz="2300" dirty="0" smtClean="0">
              <a:solidFill>
                <a:srgbClr val="000000"/>
              </a:solidFill>
              <a:latin typeface="Times New Roman"/>
              <a:cs typeface="Times New Roman"/>
            </a:rPr>
            <a:t>Создание сайта</a:t>
          </a:r>
          <a:endParaRPr lang="en-US" sz="23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3E1BE3-9583-6E46-9584-424B6685A9BE}" type="parTrans" cxnId="{736C7CCA-CC7F-1242-A1D5-097996C65A19}">
      <dgm:prSet/>
      <dgm:spPr/>
      <dgm:t>
        <a:bodyPr/>
        <a:lstStyle/>
        <a:p>
          <a:endParaRPr lang="en-US"/>
        </a:p>
      </dgm:t>
    </dgm:pt>
    <dgm:pt modelId="{5CC3F849-0126-DC44-9B33-7C97DE20C407}" type="sibTrans" cxnId="{736C7CCA-CC7F-1242-A1D5-097996C65A19}">
      <dgm:prSet/>
      <dgm:spPr/>
      <dgm:t>
        <a:bodyPr/>
        <a:lstStyle/>
        <a:p>
          <a:endParaRPr lang="en-US"/>
        </a:p>
      </dgm:t>
    </dgm:pt>
    <dgm:pt modelId="{994EF97F-16CF-8E4C-93B2-02607167B9B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005CC3-27D4-E441-8F66-3D437C59DE2E}" type="parTrans" cxnId="{B810E7B9-541B-FB43-AE00-CADF8A5E4278}">
      <dgm:prSet/>
      <dgm:spPr/>
      <dgm:t>
        <a:bodyPr/>
        <a:lstStyle/>
        <a:p>
          <a:endParaRPr lang="en-US"/>
        </a:p>
      </dgm:t>
    </dgm:pt>
    <dgm:pt modelId="{FAB8A33A-5B2F-614B-A313-54A323F6514A}" type="sibTrans" cxnId="{B810E7B9-541B-FB43-AE00-CADF8A5E4278}">
      <dgm:prSet/>
      <dgm:spPr/>
      <dgm:t>
        <a:bodyPr/>
        <a:lstStyle/>
        <a:p>
          <a:endParaRPr lang="en-US"/>
        </a:p>
      </dgm:t>
    </dgm:pt>
    <dgm:pt modelId="{63C36823-5521-E748-83BC-5FA25B3390A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Bootstrap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609279-A411-2743-994F-ECEE9B957AAF}" type="parTrans" cxnId="{05D323AA-8224-454C-8FC8-7EFEA66A7AD9}">
      <dgm:prSet/>
      <dgm:spPr/>
      <dgm:t>
        <a:bodyPr/>
        <a:lstStyle/>
        <a:p>
          <a:endParaRPr lang="en-US"/>
        </a:p>
      </dgm:t>
    </dgm:pt>
    <dgm:pt modelId="{64F9ABB6-39C3-4045-8215-E3F98FEAE3EA}" type="sibTrans" cxnId="{05D323AA-8224-454C-8FC8-7EFEA66A7AD9}">
      <dgm:prSet/>
      <dgm:spPr/>
      <dgm:t>
        <a:bodyPr/>
        <a:lstStyle/>
        <a:p>
          <a:endParaRPr lang="en-US"/>
        </a:p>
      </dgm:t>
    </dgm:pt>
    <dgm:pt modelId="{68C6EDDE-3E5A-3941-9757-97D66749891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TypeScript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279AE1-16C6-404A-ADFA-C41AC1702235}" type="parTrans" cxnId="{B25A6F20-4E27-E049-B82F-55C40649C65B}">
      <dgm:prSet/>
      <dgm:spPr/>
      <dgm:t>
        <a:bodyPr/>
        <a:lstStyle/>
        <a:p>
          <a:endParaRPr lang="en-US"/>
        </a:p>
      </dgm:t>
    </dgm:pt>
    <dgm:pt modelId="{5A1C750E-C477-6D4F-B065-F05ECBA89022}" type="sibTrans" cxnId="{B25A6F20-4E27-E049-B82F-55C40649C65B}">
      <dgm:prSet/>
      <dgm:spPr/>
      <dgm:t>
        <a:bodyPr/>
        <a:lstStyle/>
        <a:p>
          <a:endParaRPr lang="en-US"/>
        </a:p>
      </dgm:t>
    </dgm:pt>
    <dgm:pt modelId="{E43D4302-1281-3840-BC96-3409983B55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Fuse-box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3E74DFF-A63E-7246-B1ED-89817CC0343E}" type="parTrans" cxnId="{06A408B3-5E24-DD48-B358-0CEA97B71F11}">
      <dgm:prSet/>
      <dgm:spPr/>
      <dgm:t>
        <a:bodyPr/>
        <a:lstStyle/>
        <a:p>
          <a:endParaRPr lang="en-US"/>
        </a:p>
      </dgm:t>
    </dgm:pt>
    <dgm:pt modelId="{ED8F36C5-D85C-2D4C-9DAE-CC1A774C8DB0}" type="sibTrans" cxnId="{06A408B3-5E24-DD48-B358-0CEA97B71F11}">
      <dgm:prSet/>
      <dgm:spPr/>
      <dgm:t>
        <a:bodyPr/>
        <a:lstStyle/>
        <a:p>
          <a:endParaRPr lang="en-US"/>
        </a:p>
      </dgm:t>
    </dgm:pt>
    <dgm:pt modelId="{6DFFC444-EFDD-8548-8693-18BE8045945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CSS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D343BD-678F-7D4A-8018-4F6084494C6C}" type="parTrans" cxnId="{EAED7738-0FA5-E040-B949-4EFF21AC4082}">
      <dgm:prSet/>
      <dgm:spPr/>
      <dgm:t>
        <a:bodyPr/>
        <a:lstStyle/>
        <a:p>
          <a:endParaRPr lang="en-US"/>
        </a:p>
      </dgm:t>
    </dgm:pt>
    <dgm:pt modelId="{4353F688-C0EA-CA4A-A54B-7E71B4EF2FC5}" type="sibTrans" cxnId="{EAED7738-0FA5-E040-B949-4EFF21AC4082}">
      <dgm:prSet/>
      <dgm:spPr/>
      <dgm:t>
        <a:bodyPr/>
        <a:lstStyle/>
        <a:p>
          <a:endParaRPr lang="en-US"/>
        </a:p>
      </dgm:t>
    </dgm:pt>
    <dgm:pt modelId="{993B0ABF-B4F0-6645-9ADE-36ACD7A4AD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HTML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42046E-319D-5540-95ED-939694799185}" type="parTrans" cxnId="{160F3572-37CC-9D46-BF31-3F97385962CA}">
      <dgm:prSet/>
      <dgm:spPr/>
      <dgm:t>
        <a:bodyPr/>
        <a:lstStyle/>
        <a:p>
          <a:endParaRPr lang="en-US"/>
        </a:p>
      </dgm:t>
    </dgm:pt>
    <dgm:pt modelId="{15FAE9AC-ECB1-4B4E-BE4E-97A8A567749D}" type="sibTrans" cxnId="{160F3572-37CC-9D46-BF31-3F97385962CA}">
      <dgm:prSet/>
      <dgm:spPr/>
      <dgm:t>
        <a:bodyPr/>
        <a:lstStyle/>
        <a:p>
          <a:endParaRPr lang="en-US"/>
        </a:p>
      </dgm:t>
    </dgm:pt>
    <dgm:pt modelId="{B3D73F70-8438-9A4A-8130-776170F523E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Git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gitlab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powered)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31DB38-3F1B-A243-90EB-AF2BD4D5F2BD}" type="parTrans" cxnId="{EAE07F33-676C-BF49-862C-FB6E1B6600FD}">
      <dgm:prSet/>
      <dgm:spPr/>
      <dgm:t>
        <a:bodyPr/>
        <a:lstStyle/>
        <a:p>
          <a:endParaRPr lang="en-US"/>
        </a:p>
      </dgm:t>
    </dgm:pt>
    <dgm:pt modelId="{5DEFA9A4-65F8-E646-B217-FC67F81884CE}" type="sibTrans" cxnId="{EAE07F33-676C-BF49-862C-FB6E1B6600FD}">
      <dgm:prSet/>
      <dgm:spPr/>
      <dgm:t>
        <a:bodyPr/>
        <a:lstStyle/>
        <a:p>
          <a:endParaRPr lang="en-US"/>
        </a:p>
      </dgm:t>
    </dgm:pt>
    <dgm:pt modelId="{A1F830E1-A566-1047-9BC4-58E275403B2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Jest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BE4453-2656-EC42-B934-150261DDDE2F}" type="parTrans" cxnId="{84312E56-E7EF-004C-AB3F-B6157ECC3537}">
      <dgm:prSet/>
      <dgm:spPr/>
      <dgm:t>
        <a:bodyPr/>
        <a:lstStyle/>
        <a:p>
          <a:endParaRPr lang="en-US"/>
        </a:p>
      </dgm:t>
    </dgm:pt>
    <dgm:pt modelId="{D0CB6EC8-A932-5E43-9275-D7BD7D5D47B6}" type="sibTrans" cxnId="{84312E56-E7EF-004C-AB3F-B6157ECC3537}">
      <dgm:prSet/>
      <dgm:spPr/>
      <dgm:t>
        <a:bodyPr/>
        <a:lstStyle/>
        <a:p>
          <a:endParaRPr lang="en-US"/>
        </a:p>
      </dgm:t>
    </dgm:pt>
    <dgm:pt modelId="{0CACC039-317E-114B-AF63-DC3B11BBF46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Google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Lihthouse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84134A-D47D-1F40-BEB1-D4542E31DBB2}" type="parTrans" cxnId="{26B6BC04-D1CF-334B-84F6-FCE9AFB1BDEA}">
      <dgm:prSet/>
      <dgm:spPr/>
      <dgm:t>
        <a:bodyPr/>
        <a:lstStyle/>
        <a:p>
          <a:endParaRPr lang="en-US"/>
        </a:p>
      </dgm:t>
    </dgm:pt>
    <dgm:pt modelId="{F48FB12A-E36A-A54C-81BB-B3B0EE32A128}" type="sibTrans" cxnId="{26B6BC04-D1CF-334B-84F6-FCE9AFB1BDEA}">
      <dgm:prSet/>
      <dgm:spPr/>
      <dgm:t>
        <a:bodyPr/>
        <a:lstStyle/>
        <a:p>
          <a:endParaRPr lang="en-US"/>
        </a:p>
      </dgm:t>
    </dgm:pt>
    <dgm:pt modelId="{E1228212-F076-F44D-883C-DD858AB3FF74}" type="pres">
      <dgm:prSet presAssocID="{37EFB331-6437-7648-82B0-5FFF4D72F7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3E6497-A027-DA45-91B5-C13A8710F6B5}" type="pres">
      <dgm:prSet presAssocID="{B3F44E81-0E7B-7848-A27F-7B4FF2A7DA19}" presName="centerShape" presStyleLbl="node0" presStyleIdx="0" presStyleCnt="1" custScaleX="143878"/>
      <dgm:spPr/>
    </dgm:pt>
    <dgm:pt modelId="{327ECD2D-E6B8-E243-959C-AD7A8C27D435}" type="pres">
      <dgm:prSet presAssocID="{A1005CC3-27D4-E441-8F66-3D437C59DE2E}" presName="Name9" presStyleLbl="parChTrans1D2" presStyleIdx="0" presStyleCnt="9"/>
      <dgm:spPr/>
    </dgm:pt>
    <dgm:pt modelId="{AF2F8152-048B-0B44-810B-B29A410461DB}" type="pres">
      <dgm:prSet presAssocID="{A1005CC3-27D4-E441-8F66-3D437C59DE2E}" presName="connTx" presStyleLbl="parChTrans1D2" presStyleIdx="0" presStyleCnt="9"/>
      <dgm:spPr/>
    </dgm:pt>
    <dgm:pt modelId="{4344F225-57B2-FF4F-8C9E-37946AB201B4}" type="pres">
      <dgm:prSet presAssocID="{994EF97F-16CF-8E4C-93B2-02607167B9B2}" presName="node" presStyleLbl="node1" presStyleIdx="0" presStyleCnt="9">
        <dgm:presLayoutVars>
          <dgm:bulletEnabled val="1"/>
        </dgm:presLayoutVars>
      </dgm:prSet>
      <dgm:spPr/>
    </dgm:pt>
    <dgm:pt modelId="{D5E679DB-9ECE-AC4B-A9E6-CF1DDF7BF5D2}" type="pres">
      <dgm:prSet presAssocID="{09609279-A411-2743-994F-ECEE9B957AAF}" presName="Name9" presStyleLbl="parChTrans1D2" presStyleIdx="1" presStyleCnt="9"/>
      <dgm:spPr/>
    </dgm:pt>
    <dgm:pt modelId="{270D4424-C92A-C441-82A3-1363C9228129}" type="pres">
      <dgm:prSet presAssocID="{09609279-A411-2743-994F-ECEE9B957AAF}" presName="connTx" presStyleLbl="parChTrans1D2" presStyleIdx="1" presStyleCnt="9"/>
      <dgm:spPr/>
    </dgm:pt>
    <dgm:pt modelId="{28EDE076-8594-5A4C-8AB8-6E4ADDCE381E}" type="pres">
      <dgm:prSet presAssocID="{63C36823-5521-E748-83BC-5FA25B3390A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C15A9-3BC9-8142-B95E-90849662A487}" type="pres">
      <dgm:prSet presAssocID="{AE279AE1-16C6-404A-ADFA-C41AC1702235}" presName="Name9" presStyleLbl="parChTrans1D2" presStyleIdx="2" presStyleCnt="9"/>
      <dgm:spPr/>
    </dgm:pt>
    <dgm:pt modelId="{FC1D9B5E-A684-5D45-AABA-92826DEB0546}" type="pres">
      <dgm:prSet presAssocID="{AE279AE1-16C6-404A-ADFA-C41AC1702235}" presName="connTx" presStyleLbl="parChTrans1D2" presStyleIdx="2" presStyleCnt="9"/>
      <dgm:spPr/>
    </dgm:pt>
    <dgm:pt modelId="{C353663C-69AB-4541-8F64-1BBDB247F887}" type="pres">
      <dgm:prSet presAssocID="{68C6EDDE-3E5A-3941-9757-97D66749891D}" presName="node" presStyleLbl="node1" presStyleIdx="2" presStyleCnt="9">
        <dgm:presLayoutVars>
          <dgm:bulletEnabled val="1"/>
        </dgm:presLayoutVars>
      </dgm:prSet>
      <dgm:spPr/>
    </dgm:pt>
    <dgm:pt modelId="{356B1A89-5D97-CC41-A5D8-B4AA0C3663A9}" type="pres">
      <dgm:prSet presAssocID="{C3E74DFF-A63E-7246-B1ED-89817CC0343E}" presName="Name9" presStyleLbl="parChTrans1D2" presStyleIdx="3" presStyleCnt="9"/>
      <dgm:spPr/>
    </dgm:pt>
    <dgm:pt modelId="{66C825EA-3CFA-544A-B6F1-C9EE4E463872}" type="pres">
      <dgm:prSet presAssocID="{C3E74DFF-A63E-7246-B1ED-89817CC0343E}" presName="connTx" presStyleLbl="parChTrans1D2" presStyleIdx="3" presStyleCnt="9"/>
      <dgm:spPr/>
    </dgm:pt>
    <dgm:pt modelId="{B15CFA72-7A99-3443-AE57-6FF7B449B835}" type="pres">
      <dgm:prSet presAssocID="{E43D4302-1281-3840-BC96-3409983B55A3}" presName="node" presStyleLbl="node1" presStyleIdx="3" presStyleCnt="9">
        <dgm:presLayoutVars>
          <dgm:bulletEnabled val="1"/>
        </dgm:presLayoutVars>
      </dgm:prSet>
      <dgm:spPr/>
    </dgm:pt>
    <dgm:pt modelId="{7A8AA9D5-CA22-024B-9FCB-A8C6AB540BA3}" type="pres">
      <dgm:prSet presAssocID="{A2D343BD-678F-7D4A-8018-4F6084494C6C}" presName="Name9" presStyleLbl="parChTrans1D2" presStyleIdx="4" presStyleCnt="9"/>
      <dgm:spPr/>
    </dgm:pt>
    <dgm:pt modelId="{BB43CCD0-D1E3-494C-8EBC-29133980F400}" type="pres">
      <dgm:prSet presAssocID="{A2D343BD-678F-7D4A-8018-4F6084494C6C}" presName="connTx" presStyleLbl="parChTrans1D2" presStyleIdx="4" presStyleCnt="9"/>
      <dgm:spPr/>
    </dgm:pt>
    <dgm:pt modelId="{D2214835-83A9-7342-B45F-447413ECFFC4}" type="pres">
      <dgm:prSet presAssocID="{6DFFC444-EFDD-8548-8693-18BE8045945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CDD92-AAE7-5149-A1B8-1EC99A3A8A2B}" type="pres">
      <dgm:prSet presAssocID="{2942046E-319D-5540-95ED-939694799185}" presName="Name9" presStyleLbl="parChTrans1D2" presStyleIdx="5" presStyleCnt="9"/>
      <dgm:spPr/>
    </dgm:pt>
    <dgm:pt modelId="{498E1AEB-80F6-1F48-80FA-FC1AA0BA44DD}" type="pres">
      <dgm:prSet presAssocID="{2942046E-319D-5540-95ED-939694799185}" presName="connTx" presStyleLbl="parChTrans1D2" presStyleIdx="5" presStyleCnt="9"/>
      <dgm:spPr/>
    </dgm:pt>
    <dgm:pt modelId="{5DF93D86-69F0-F746-A407-ED01C4533C2F}" type="pres">
      <dgm:prSet presAssocID="{993B0ABF-B4F0-6645-9ADE-36ACD7A4ADC0}" presName="node" presStyleLbl="node1" presStyleIdx="5" presStyleCnt="9">
        <dgm:presLayoutVars>
          <dgm:bulletEnabled val="1"/>
        </dgm:presLayoutVars>
      </dgm:prSet>
      <dgm:spPr/>
    </dgm:pt>
    <dgm:pt modelId="{ABAF09EA-DD3B-864A-839B-01915A764161}" type="pres">
      <dgm:prSet presAssocID="{D831DB38-3F1B-A243-90EB-AF2BD4D5F2BD}" presName="Name9" presStyleLbl="parChTrans1D2" presStyleIdx="6" presStyleCnt="9"/>
      <dgm:spPr/>
    </dgm:pt>
    <dgm:pt modelId="{A82023A9-EE5A-E441-982C-9560FAD11433}" type="pres">
      <dgm:prSet presAssocID="{D831DB38-3F1B-A243-90EB-AF2BD4D5F2BD}" presName="connTx" presStyleLbl="parChTrans1D2" presStyleIdx="6" presStyleCnt="9"/>
      <dgm:spPr/>
    </dgm:pt>
    <dgm:pt modelId="{9544FD64-9991-B54F-A936-958999E9E988}" type="pres">
      <dgm:prSet presAssocID="{B3D73F70-8438-9A4A-8130-776170F523E9}" presName="node" presStyleLbl="node1" presStyleIdx="6" presStyleCnt="9">
        <dgm:presLayoutVars>
          <dgm:bulletEnabled val="1"/>
        </dgm:presLayoutVars>
      </dgm:prSet>
      <dgm:spPr/>
    </dgm:pt>
    <dgm:pt modelId="{1B54B58A-5C2C-6141-9189-7DE1C422393D}" type="pres">
      <dgm:prSet presAssocID="{0ABE4453-2656-EC42-B934-150261DDDE2F}" presName="Name9" presStyleLbl="parChTrans1D2" presStyleIdx="7" presStyleCnt="9"/>
      <dgm:spPr/>
    </dgm:pt>
    <dgm:pt modelId="{595072FC-0F12-8243-92D3-51747EBBCCEA}" type="pres">
      <dgm:prSet presAssocID="{0ABE4453-2656-EC42-B934-150261DDDE2F}" presName="connTx" presStyleLbl="parChTrans1D2" presStyleIdx="7" presStyleCnt="9"/>
      <dgm:spPr/>
    </dgm:pt>
    <dgm:pt modelId="{DF783752-59D2-5249-9A3F-EDCB172D0030}" type="pres">
      <dgm:prSet presAssocID="{A1F830E1-A566-1047-9BC4-58E275403B22}" presName="node" presStyleLbl="node1" presStyleIdx="7" presStyleCnt="9">
        <dgm:presLayoutVars>
          <dgm:bulletEnabled val="1"/>
        </dgm:presLayoutVars>
      </dgm:prSet>
      <dgm:spPr/>
    </dgm:pt>
    <dgm:pt modelId="{46530574-2122-3949-87BC-63BBAB8C34CA}" type="pres">
      <dgm:prSet presAssocID="{1F84134A-D47D-1F40-BEB1-D4542E31DBB2}" presName="Name9" presStyleLbl="parChTrans1D2" presStyleIdx="8" presStyleCnt="9"/>
      <dgm:spPr/>
    </dgm:pt>
    <dgm:pt modelId="{6235CCA6-0FD1-8D4A-8625-123F0FEB9DF9}" type="pres">
      <dgm:prSet presAssocID="{1F84134A-D47D-1F40-BEB1-D4542E31DBB2}" presName="connTx" presStyleLbl="parChTrans1D2" presStyleIdx="8" presStyleCnt="9"/>
      <dgm:spPr/>
    </dgm:pt>
    <dgm:pt modelId="{821F830F-A2B9-6045-BF4A-E23EB7F4AB0D}" type="pres">
      <dgm:prSet presAssocID="{0CACC039-317E-114B-AF63-DC3B11BBF46F}" presName="node" presStyleLbl="node1" presStyleIdx="8" presStyleCnt="9">
        <dgm:presLayoutVars>
          <dgm:bulletEnabled val="1"/>
        </dgm:presLayoutVars>
      </dgm:prSet>
      <dgm:spPr/>
    </dgm:pt>
  </dgm:ptLst>
  <dgm:cxnLst>
    <dgm:cxn modelId="{B810E7B9-541B-FB43-AE00-CADF8A5E4278}" srcId="{B3F44E81-0E7B-7848-A27F-7B4FF2A7DA19}" destId="{994EF97F-16CF-8E4C-93B2-02607167B9B2}" srcOrd="0" destOrd="0" parTransId="{A1005CC3-27D4-E441-8F66-3D437C59DE2E}" sibTransId="{FAB8A33A-5B2F-614B-A313-54A323F6514A}"/>
    <dgm:cxn modelId="{B25B5F05-F515-7644-BBDF-69C236F7E2B4}" type="presOf" srcId="{68C6EDDE-3E5A-3941-9757-97D66749891D}" destId="{C353663C-69AB-4541-8F64-1BBDB247F887}" srcOrd="0" destOrd="0" presId="urn:microsoft.com/office/officeart/2005/8/layout/radial1"/>
    <dgm:cxn modelId="{05D323AA-8224-454C-8FC8-7EFEA66A7AD9}" srcId="{B3F44E81-0E7B-7848-A27F-7B4FF2A7DA19}" destId="{63C36823-5521-E748-83BC-5FA25B3390A8}" srcOrd="1" destOrd="0" parTransId="{09609279-A411-2743-994F-ECEE9B957AAF}" sibTransId="{64F9ABB6-39C3-4045-8215-E3F98FEAE3EA}"/>
    <dgm:cxn modelId="{85426BF8-52FB-2E4B-9FD1-D835A92EA39A}" type="presOf" srcId="{09609279-A411-2743-994F-ECEE9B957AAF}" destId="{D5E679DB-9ECE-AC4B-A9E6-CF1DDF7BF5D2}" srcOrd="0" destOrd="0" presId="urn:microsoft.com/office/officeart/2005/8/layout/radial1"/>
    <dgm:cxn modelId="{D66A3B2A-14BD-774D-9D27-C3E9C9BBAAD0}" type="presOf" srcId="{1F84134A-D47D-1F40-BEB1-D4542E31DBB2}" destId="{6235CCA6-0FD1-8D4A-8625-123F0FEB9DF9}" srcOrd="1" destOrd="0" presId="urn:microsoft.com/office/officeart/2005/8/layout/radial1"/>
    <dgm:cxn modelId="{2230E6CA-9CED-2845-8153-239B5EE7D4EB}" type="presOf" srcId="{994EF97F-16CF-8E4C-93B2-02607167B9B2}" destId="{4344F225-57B2-FF4F-8C9E-37946AB201B4}" srcOrd="0" destOrd="0" presId="urn:microsoft.com/office/officeart/2005/8/layout/radial1"/>
    <dgm:cxn modelId="{84312E56-E7EF-004C-AB3F-B6157ECC3537}" srcId="{B3F44E81-0E7B-7848-A27F-7B4FF2A7DA19}" destId="{A1F830E1-A566-1047-9BC4-58E275403B22}" srcOrd="7" destOrd="0" parTransId="{0ABE4453-2656-EC42-B934-150261DDDE2F}" sibTransId="{D0CB6EC8-A932-5E43-9275-D7BD7D5D47B6}"/>
    <dgm:cxn modelId="{DE163461-0732-CF4F-BABD-CDA6A50871E7}" type="presOf" srcId="{63C36823-5521-E748-83BC-5FA25B3390A8}" destId="{28EDE076-8594-5A4C-8AB8-6E4ADDCE381E}" srcOrd="0" destOrd="0" presId="urn:microsoft.com/office/officeart/2005/8/layout/radial1"/>
    <dgm:cxn modelId="{A39FBE2F-A9BC-E944-8A15-BB40791CB2EB}" type="presOf" srcId="{0CACC039-317E-114B-AF63-DC3B11BBF46F}" destId="{821F830F-A2B9-6045-BF4A-E23EB7F4AB0D}" srcOrd="0" destOrd="0" presId="urn:microsoft.com/office/officeart/2005/8/layout/radial1"/>
    <dgm:cxn modelId="{26B6BC04-D1CF-334B-84F6-FCE9AFB1BDEA}" srcId="{B3F44E81-0E7B-7848-A27F-7B4FF2A7DA19}" destId="{0CACC039-317E-114B-AF63-DC3B11BBF46F}" srcOrd="8" destOrd="0" parTransId="{1F84134A-D47D-1F40-BEB1-D4542E31DBB2}" sibTransId="{F48FB12A-E36A-A54C-81BB-B3B0EE32A128}"/>
    <dgm:cxn modelId="{160F3572-37CC-9D46-BF31-3F97385962CA}" srcId="{B3F44E81-0E7B-7848-A27F-7B4FF2A7DA19}" destId="{993B0ABF-B4F0-6645-9ADE-36ACD7A4ADC0}" srcOrd="5" destOrd="0" parTransId="{2942046E-319D-5540-95ED-939694799185}" sibTransId="{15FAE9AC-ECB1-4B4E-BE4E-97A8A567749D}"/>
    <dgm:cxn modelId="{EAED7738-0FA5-E040-B949-4EFF21AC4082}" srcId="{B3F44E81-0E7B-7848-A27F-7B4FF2A7DA19}" destId="{6DFFC444-EFDD-8548-8693-18BE80459455}" srcOrd="4" destOrd="0" parTransId="{A2D343BD-678F-7D4A-8018-4F6084494C6C}" sibTransId="{4353F688-C0EA-CA4A-A54B-7E71B4EF2FC5}"/>
    <dgm:cxn modelId="{929687C3-6DDE-8F40-BA75-DB81637053A6}" type="presOf" srcId="{D831DB38-3F1B-A243-90EB-AF2BD4D5F2BD}" destId="{ABAF09EA-DD3B-864A-839B-01915A764161}" srcOrd="0" destOrd="0" presId="urn:microsoft.com/office/officeart/2005/8/layout/radial1"/>
    <dgm:cxn modelId="{2509E261-5F28-8142-97D1-2BCAB085A5E8}" type="presOf" srcId="{A1005CC3-27D4-E441-8F66-3D437C59DE2E}" destId="{AF2F8152-048B-0B44-810B-B29A410461DB}" srcOrd="1" destOrd="0" presId="urn:microsoft.com/office/officeart/2005/8/layout/radial1"/>
    <dgm:cxn modelId="{74920C30-A77C-A947-806E-7462469273E6}" type="presOf" srcId="{C3E74DFF-A63E-7246-B1ED-89817CC0343E}" destId="{356B1A89-5D97-CC41-A5D8-B4AA0C3663A9}" srcOrd="0" destOrd="0" presId="urn:microsoft.com/office/officeart/2005/8/layout/radial1"/>
    <dgm:cxn modelId="{0BFA0D29-CBD6-A341-A40C-C86B26463FA2}" type="presOf" srcId="{B3F44E81-0E7B-7848-A27F-7B4FF2A7DA19}" destId="{983E6497-A027-DA45-91B5-C13A8710F6B5}" srcOrd="0" destOrd="0" presId="urn:microsoft.com/office/officeart/2005/8/layout/radial1"/>
    <dgm:cxn modelId="{4108C217-43B3-9445-A06A-726F5D96B1B2}" type="presOf" srcId="{1F84134A-D47D-1F40-BEB1-D4542E31DBB2}" destId="{46530574-2122-3949-87BC-63BBAB8C34CA}" srcOrd="0" destOrd="0" presId="urn:microsoft.com/office/officeart/2005/8/layout/radial1"/>
    <dgm:cxn modelId="{32CE771C-DF6E-2940-BF2D-EB5424BCD878}" type="presOf" srcId="{0ABE4453-2656-EC42-B934-150261DDDE2F}" destId="{595072FC-0F12-8243-92D3-51747EBBCCEA}" srcOrd="1" destOrd="0" presId="urn:microsoft.com/office/officeart/2005/8/layout/radial1"/>
    <dgm:cxn modelId="{D1BBEF44-59A1-1245-88F1-C855EEDD0448}" type="presOf" srcId="{6DFFC444-EFDD-8548-8693-18BE80459455}" destId="{D2214835-83A9-7342-B45F-447413ECFFC4}" srcOrd="0" destOrd="0" presId="urn:microsoft.com/office/officeart/2005/8/layout/radial1"/>
    <dgm:cxn modelId="{06A408B3-5E24-DD48-B358-0CEA97B71F11}" srcId="{B3F44E81-0E7B-7848-A27F-7B4FF2A7DA19}" destId="{E43D4302-1281-3840-BC96-3409983B55A3}" srcOrd="3" destOrd="0" parTransId="{C3E74DFF-A63E-7246-B1ED-89817CC0343E}" sibTransId="{ED8F36C5-D85C-2D4C-9DAE-CC1A774C8DB0}"/>
    <dgm:cxn modelId="{B25A6F20-4E27-E049-B82F-55C40649C65B}" srcId="{B3F44E81-0E7B-7848-A27F-7B4FF2A7DA19}" destId="{68C6EDDE-3E5A-3941-9757-97D66749891D}" srcOrd="2" destOrd="0" parTransId="{AE279AE1-16C6-404A-ADFA-C41AC1702235}" sibTransId="{5A1C750E-C477-6D4F-B065-F05ECBA89022}"/>
    <dgm:cxn modelId="{4AD84CB6-5AAC-C141-9A55-D1937963A557}" type="presOf" srcId="{D831DB38-3F1B-A243-90EB-AF2BD4D5F2BD}" destId="{A82023A9-EE5A-E441-982C-9560FAD11433}" srcOrd="1" destOrd="0" presId="urn:microsoft.com/office/officeart/2005/8/layout/radial1"/>
    <dgm:cxn modelId="{9F0D8FD8-4199-5D41-9BA4-C954F8CA8D55}" type="presOf" srcId="{2942046E-319D-5540-95ED-939694799185}" destId="{498E1AEB-80F6-1F48-80FA-FC1AA0BA44DD}" srcOrd="1" destOrd="0" presId="urn:microsoft.com/office/officeart/2005/8/layout/radial1"/>
    <dgm:cxn modelId="{D5C26C0D-4401-A14B-A8A7-B4791B3291FC}" type="presOf" srcId="{37EFB331-6437-7648-82B0-5FFF4D72F7F4}" destId="{E1228212-F076-F44D-883C-DD858AB3FF74}" srcOrd="0" destOrd="0" presId="urn:microsoft.com/office/officeart/2005/8/layout/radial1"/>
    <dgm:cxn modelId="{52068A9E-0903-9D42-BBFD-E25215B7F93B}" type="presOf" srcId="{A1F830E1-A566-1047-9BC4-58E275403B22}" destId="{DF783752-59D2-5249-9A3F-EDCB172D0030}" srcOrd="0" destOrd="0" presId="urn:microsoft.com/office/officeart/2005/8/layout/radial1"/>
    <dgm:cxn modelId="{EAE07F33-676C-BF49-862C-FB6E1B6600FD}" srcId="{B3F44E81-0E7B-7848-A27F-7B4FF2A7DA19}" destId="{B3D73F70-8438-9A4A-8130-776170F523E9}" srcOrd="6" destOrd="0" parTransId="{D831DB38-3F1B-A243-90EB-AF2BD4D5F2BD}" sibTransId="{5DEFA9A4-65F8-E646-B217-FC67F81884CE}"/>
    <dgm:cxn modelId="{736C7CCA-CC7F-1242-A1D5-097996C65A19}" srcId="{37EFB331-6437-7648-82B0-5FFF4D72F7F4}" destId="{B3F44E81-0E7B-7848-A27F-7B4FF2A7DA19}" srcOrd="0" destOrd="0" parTransId="{493E1BE3-9583-6E46-9584-424B6685A9BE}" sibTransId="{5CC3F849-0126-DC44-9B33-7C97DE20C407}"/>
    <dgm:cxn modelId="{DDAC4AD7-C087-214B-B4D2-54BAE7F9C222}" type="presOf" srcId="{09609279-A411-2743-994F-ECEE9B957AAF}" destId="{270D4424-C92A-C441-82A3-1363C9228129}" srcOrd="1" destOrd="0" presId="urn:microsoft.com/office/officeart/2005/8/layout/radial1"/>
    <dgm:cxn modelId="{8F705FA5-7D6B-FA47-B9D8-29E03FED6047}" type="presOf" srcId="{0ABE4453-2656-EC42-B934-150261DDDE2F}" destId="{1B54B58A-5C2C-6141-9189-7DE1C422393D}" srcOrd="0" destOrd="0" presId="urn:microsoft.com/office/officeart/2005/8/layout/radial1"/>
    <dgm:cxn modelId="{75C7C878-540F-9547-A14C-82FDF84AB496}" type="presOf" srcId="{C3E74DFF-A63E-7246-B1ED-89817CC0343E}" destId="{66C825EA-3CFA-544A-B6F1-C9EE4E463872}" srcOrd="1" destOrd="0" presId="urn:microsoft.com/office/officeart/2005/8/layout/radial1"/>
    <dgm:cxn modelId="{B26AE4F0-069A-994A-8256-771AA2EC8371}" type="presOf" srcId="{AE279AE1-16C6-404A-ADFA-C41AC1702235}" destId="{FC1D9B5E-A684-5D45-AABA-92826DEB0546}" srcOrd="1" destOrd="0" presId="urn:microsoft.com/office/officeart/2005/8/layout/radial1"/>
    <dgm:cxn modelId="{2A8EA7F7-CCEB-E843-9C41-775779A961A1}" type="presOf" srcId="{A2D343BD-678F-7D4A-8018-4F6084494C6C}" destId="{BB43CCD0-D1E3-494C-8EBC-29133980F400}" srcOrd="1" destOrd="0" presId="urn:microsoft.com/office/officeart/2005/8/layout/radial1"/>
    <dgm:cxn modelId="{C7C9E7E7-A5EA-774A-B3D1-F251396AF7B3}" type="presOf" srcId="{2942046E-319D-5540-95ED-939694799185}" destId="{978CDD92-AAE7-5149-A1B8-1EC99A3A8A2B}" srcOrd="0" destOrd="0" presId="urn:microsoft.com/office/officeart/2005/8/layout/radial1"/>
    <dgm:cxn modelId="{C4908B1F-A898-C24C-9510-3917E1DAA73A}" type="presOf" srcId="{B3D73F70-8438-9A4A-8130-776170F523E9}" destId="{9544FD64-9991-B54F-A936-958999E9E988}" srcOrd="0" destOrd="0" presId="urn:microsoft.com/office/officeart/2005/8/layout/radial1"/>
    <dgm:cxn modelId="{84EE1103-77BC-3643-B289-B3563A4C7FCC}" type="presOf" srcId="{AE279AE1-16C6-404A-ADFA-C41AC1702235}" destId="{01AC15A9-3BC9-8142-B95E-90849662A487}" srcOrd="0" destOrd="0" presId="urn:microsoft.com/office/officeart/2005/8/layout/radial1"/>
    <dgm:cxn modelId="{E344AE1A-633B-174A-B58D-66F242AF850A}" type="presOf" srcId="{E43D4302-1281-3840-BC96-3409983B55A3}" destId="{B15CFA72-7A99-3443-AE57-6FF7B449B835}" srcOrd="0" destOrd="0" presId="urn:microsoft.com/office/officeart/2005/8/layout/radial1"/>
    <dgm:cxn modelId="{FD00B29B-C77E-0741-B519-5DB47FE4680E}" type="presOf" srcId="{A2D343BD-678F-7D4A-8018-4F6084494C6C}" destId="{7A8AA9D5-CA22-024B-9FCB-A8C6AB540BA3}" srcOrd="0" destOrd="0" presId="urn:microsoft.com/office/officeart/2005/8/layout/radial1"/>
    <dgm:cxn modelId="{372534D4-161E-0F4A-8B71-5A98198F5C4A}" type="presOf" srcId="{A1005CC3-27D4-E441-8F66-3D437C59DE2E}" destId="{327ECD2D-E6B8-E243-959C-AD7A8C27D435}" srcOrd="0" destOrd="0" presId="urn:microsoft.com/office/officeart/2005/8/layout/radial1"/>
    <dgm:cxn modelId="{7E3C9F4E-73E5-3240-9B2D-6C74A663B83F}" type="presOf" srcId="{993B0ABF-B4F0-6645-9ADE-36ACD7A4ADC0}" destId="{5DF93D86-69F0-F746-A407-ED01C4533C2F}" srcOrd="0" destOrd="0" presId="urn:microsoft.com/office/officeart/2005/8/layout/radial1"/>
    <dgm:cxn modelId="{1532BB3A-B1F4-8B4B-97CC-5CF64627B1B9}" type="presParOf" srcId="{E1228212-F076-F44D-883C-DD858AB3FF74}" destId="{983E6497-A027-DA45-91B5-C13A8710F6B5}" srcOrd="0" destOrd="0" presId="urn:microsoft.com/office/officeart/2005/8/layout/radial1"/>
    <dgm:cxn modelId="{C0FC753A-0F21-5441-88BA-4BBD35552193}" type="presParOf" srcId="{E1228212-F076-F44D-883C-DD858AB3FF74}" destId="{327ECD2D-E6B8-E243-959C-AD7A8C27D435}" srcOrd="1" destOrd="0" presId="urn:microsoft.com/office/officeart/2005/8/layout/radial1"/>
    <dgm:cxn modelId="{180DE0D6-349E-3149-B25D-3253B080E49A}" type="presParOf" srcId="{327ECD2D-E6B8-E243-959C-AD7A8C27D435}" destId="{AF2F8152-048B-0B44-810B-B29A410461DB}" srcOrd="0" destOrd="0" presId="urn:microsoft.com/office/officeart/2005/8/layout/radial1"/>
    <dgm:cxn modelId="{1B6625AE-2217-2F4C-BA2F-1E59135517E3}" type="presParOf" srcId="{E1228212-F076-F44D-883C-DD858AB3FF74}" destId="{4344F225-57B2-FF4F-8C9E-37946AB201B4}" srcOrd="2" destOrd="0" presId="urn:microsoft.com/office/officeart/2005/8/layout/radial1"/>
    <dgm:cxn modelId="{CEF51A07-25DD-EE43-8621-26470B448BB0}" type="presParOf" srcId="{E1228212-F076-F44D-883C-DD858AB3FF74}" destId="{D5E679DB-9ECE-AC4B-A9E6-CF1DDF7BF5D2}" srcOrd="3" destOrd="0" presId="urn:microsoft.com/office/officeart/2005/8/layout/radial1"/>
    <dgm:cxn modelId="{BA26AE0C-7D61-6A41-9BE9-7C99AAA4B5AE}" type="presParOf" srcId="{D5E679DB-9ECE-AC4B-A9E6-CF1DDF7BF5D2}" destId="{270D4424-C92A-C441-82A3-1363C9228129}" srcOrd="0" destOrd="0" presId="urn:microsoft.com/office/officeart/2005/8/layout/radial1"/>
    <dgm:cxn modelId="{A786AB94-10A8-2649-AB8A-983E9A8BEF34}" type="presParOf" srcId="{E1228212-F076-F44D-883C-DD858AB3FF74}" destId="{28EDE076-8594-5A4C-8AB8-6E4ADDCE381E}" srcOrd="4" destOrd="0" presId="urn:microsoft.com/office/officeart/2005/8/layout/radial1"/>
    <dgm:cxn modelId="{A5858247-FD69-2F48-A50E-405331026EB3}" type="presParOf" srcId="{E1228212-F076-F44D-883C-DD858AB3FF74}" destId="{01AC15A9-3BC9-8142-B95E-90849662A487}" srcOrd="5" destOrd="0" presId="urn:microsoft.com/office/officeart/2005/8/layout/radial1"/>
    <dgm:cxn modelId="{10C2BB08-8C39-C74A-B989-13600E1AEFC6}" type="presParOf" srcId="{01AC15A9-3BC9-8142-B95E-90849662A487}" destId="{FC1D9B5E-A684-5D45-AABA-92826DEB0546}" srcOrd="0" destOrd="0" presId="urn:microsoft.com/office/officeart/2005/8/layout/radial1"/>
    <dgm:cxn modelId="{4CF15905-C4B3-3C4E-A2E2-045E75690E49}" type="presParOf" srcId="{E1228212-F076-F44D-883C-DD858AB3FF74}" destId="{C353663C-69AB-4541-8F64-1BBDB247F887}" srcOrd="6" destOrd="0" presId="urn:microsoft.com/office/officeart/2005/8/layout/radial1"/>
    <dgm:cxn modelId="{269C3D26-2785-3344-B2B0-1B5F50E23688}" type="presParOf" srcId="{E1228212-F076-F44D-883C-DD858AB3FF74}" destId="{356B1A89-5D97-CC41-A5D8-B4AA0C3663A9}" srcOrd="7" destOrd="0" presId="urn:microsoft.com/office/officeart/2005/8/layout/radial1"/>
    <dgm:cxn modelId="{ECEF95E6-2BA4-084B-9102-1FAD2341B7AF}" type="presParOf" srcId="{356B1A89-5D97-CC41-A5D8-B4AA0C3663A9}" destId="{66C825EA-3CFA-544A-B6F1-C9EE4E463872}" srcOrd="0" destOrd="0" presId="urn:microsoft.com/office/officeart/2005/8/layout/radial1"/>
    <dgm:cxn modelId="{0BE0AC7D-7470-774E-B4D1-E88334AE37CE}" type="presParOf" srcId="{E1228212-F076-F44D-883C-DD858AB3FF74}" destId="{B15CFA72-7A99-3443-AE57-6FF7B449B835}" srcOrd="8" destOrd="0" presId="urn:microsoft.com/office/officeart/2005/8/layout/radial1"/>
    <dgm:cxn modelId="{03840721-D656-1544-B6DF-3DC1703AD945}" type="presParOf" srcId="{E1228212-F076-F44D-883C-DD858AB3FF74}" destId="{7A8AA9D5-CA22-024B-9FCB-A8C6AB540BA3}" srcOrd="9" destOrd="0" presId="urn:microsoft.com/office/officeart/2005/8/layout/radial1"/>
    <dgm:cxn modelId="{6613E0CE-8289-8B44-A452-C54182FAAC4F}" type="presParOf" srcId="{7A8AA9D5-CA22-024B-9FCB-A8C6AB540BA3}" destId="{BB43CCD0-D1E3-494C-8EBC-29133980F400}" srcOrd="0" destOrd="0" presId="urn:microsoft.com/office/officeart/2005/8/layout/radial1"/>
    <dgm:cxn modelId="{82878B60-5299-DD4B-82F8-EB08F5886704}" type="presParOf" srcId="{E1228212-F076-F44D-883C-DD858AB3FF74}" destId="{D2214835-83A9-7342-B45F-447413ECFFC4}" srcOrd="10" destOrd="0" presId="urn:microsoft.com/office/officeart/2005/8/layout/radial1"/>
    <dgm:cxn modelId="{E8E6964A-0A47-7C40-9D59-BAADFD69EB22}" type="presParOf" srcId="{E1228212-F076-F44D-883C-DD858AB3FF74}" destId="{978CDD92-AAE7-5149-A1B8-1EC99A3A8A2B}" srcOrd="11" destOrd="0" presId="urn:microsoft.com/office/officeart/2005/8/layout/radial1"/>
    <dgm:cxn modelId="{7DB13B03-5880-434D-8AD0-50CD647EEBB0}" type="presParOf" srcId="{978CDD92-AAE7-5149-A1B8-1EC99A3A8A2B}" destId="{498E1AEB-80F6-1F48-80FA-FC1AA0BA44DD}" srcOrd="0" destOrd="0" presId="urn:microsoft.com/office/officeart/2005/8/layout/radial1"/>
    <dgm:cxn modelId="{0B2BCE34-C0D8-A44F-876D-363CF15B833D}" type="presParOf" srcId="{E1228212-F076-F44D-883C-DD858AB3FF74}" destId="{5DF93D86-69F0-F746-A407-ED01C4533C2F}" srcOrd="12" destOrd="0" presId="urn:microsoft.com/office/officeart/2005/8/layout/radial1"/>
    <dgm:cxn modelId="{841BA220-C1A9-D246-984D-B4907BCFED47}" type="presParOf" srcId="{E1228212-F076-F44D-883C-DD858AB3FF74}" destId="{ABAF09EA-DD3B-864A-839B-01915A764161}" srcOrd="13" destOrd="0" presId="urn:microsoft.com/office/officeart/2005/8/layout/radial1"/>
    <dgm:cxn modelId="{92CC8B0D-C50F-2A48-8188-3F70BFB4F3ED}" type="presParOf" srcId="{ABAF09EA-DD3B-864A-839B-01915A764161}" destId="{A82023A9-EE5A-E441-982C-9560FAD11433}" srcOrd="0" destOrd="0" presId="urn:microsoft.com/office/officeart/2005/8/layout/radial1"/>
    <dgm:cxn modelId="{847E44A3-6E35-CB47-A2E1-CB15380C6B9D}" type="presParOf" srcId="{E1228212-F076-F44D-883C-DD858AB3FF74}" destId="{9544FD64-9991-B54F-A936-958999E9E988}" srcOrd="14" destOrd="0" presId="urn:microsoft.com/office/officeart/2005/8/layout/radial1"/>
    <dgm:cxn modelId="{B123EC3B-0843-C847-8A81-080CD2CD0FED}" type="presParOf" srcId="{E1228212-F076-F44D-883C-DD858AB3FF74}" destId="{1B54B58A-5C2C-6141-9189-7DE1C422393D}" srcOrd="15" destOrd="0" presId="urn:microsoft.com/office/officeart/2005/8/layout/radial1"/>
    <dgm:cxn modelId="{3067476B-1863-A647-BC19-E42FD38E28CE}" type="presParOf" srcId="{1B54B58A-5C2C-6141-9189-7DE1C422393D}" destId="{595072FC-0F12-8243-92D3-51747EBBCCEA}" srcOrd="0" destOrd="0" presId="urn:microsoft.com/office/officeart/2005/8/layout/radial1"/>
    <dgm:cxn modelId="{466559A9-6CB7-B54D-A0F0-7F53DA7834F0}" type="presParOf" srcId="{E1228212-F076-F44D-883C-DD858AB3FF74}" destId="{DF783752-59D2-5249-9A3F-EDCB172D0030}" srcOrd="16" destOrd="0" presId="urn:microsoft.com/office/officeart/2005/8/layout/radial1"/>
    <dgm:cxn modelId="{B5CFE390-7006-444D-A87F-839B5539A6FA}" type="presParOf" srcId="{E1228212-F076-F44D-883C-DD858AB3FF74}" destId="{46530574-2122-3949-87BC-63BBAB8C34CA}" srcOrd="17" destOrd="0" presId="urn:microsoft.com/office/officeart/2005/8/layout/radial1"/>
    <dgm:cxn modelId="{ACF7AD39-1261-864C-8AEF-84A46888282C}" type="presParOf" srcId="{46530574-2122-3949-87BC-63BBAB8C34CA}" destId="{6235CCA6-0FD1-8D4A-8625-123F0FEB9DF9}" srcOrd="0" destOrd="0" presId="urn:microsoft.com/office/officeart/2005/8/layout/radial1"/>
    <dgm:cxn modelId="{4E13D546-6B72-9C43-B8A3-4E685F9A7DA9}" type="presParOf" srcId="{E1228212-F076-F44D-883C-DD858AB3FF74}" destId="{821F830F-A2B9-6045-BF4A-E23EB7F4AB0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A460E-DB5D-3A4E-BECA-D3E6AFA88131}">
      <dsp:nvSpPr>
        <dsp:cNvPr id="0" name=""/>
        <dsp:cNvSpPr/>
      </dsp:nvSpPr>
      <dsp:spPr>
        <a:xfrm>
          <a:off x="4116989" y="1592130"/>
          <a:ext cx="2909614" cy="61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55"/>
              </a:lnTo>
              <a:lnTo>
                <a:pt x="2909614" y="361055"/>
              </a:lnTo>
              <a:lnTo>
                <a:pt x="2909614" y="613684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4A9E3-D4D3-5B49-80C3-695A8CD7CAAB}">
      <dsp:nvSpPr>
        <dsp:cNvPr id="0" name=""/>
        <dsp:cNvSpPr/>
      </dsp:nvSpPr>
      <dsp:spPr>
        <a:xfrm>
          <a:off x="4071269" y="1592130"/>
          <a:ext cx="91440" cy="598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201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8854E-011F-C141-B589-6D098490EA3F}">
      <dsp:nvSpPr>
        <dsp:cNvPr id="0" name=""/>
        <dsp:cNvSpPr/>
      </dsp:nvSpPr>
      <dsp:spPr>
        <a:xfrm>
          <a:off x="1202996" y="1592130"/>
          <a:ext cx="2913993" cy="747205"/>
        </a:xfrm>
        <a:custGeom>
          <a:avLst/>
          <a:gdLst/>
          <a:ahLst/>
          <a:cxnLst/>
          <a:rect l="0" t="0" r="0" b="0"/>
          <a:pathLst>
            <a:path>
              <a:moveTo>
                <a:pt x="2913993" y="0"/>
              </a:moveTo>
              <a:lnTo>
                <a:pt x="2913993" y="494575"/>
              </a:lnTo>
              <a:lnTo>
                <a:pt x="0" y="494575"/>
              </a:lnTo>
              <a:lnTo>
                <a:pt x="0" y="747205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668D1-619F-FD48-ABA4-D45C78E7EB85}">
      <dsp:nvSpPr>
        <dsp:cNvPr id="0" name=""/>
        <dsp:cNvSpPr/>
      </dsp:nvSpPr>
      <dsp:spPr>
        <a:xfrm>
          <a:off x="2913993" y="389134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0000"/>
              </a:solidFill>
              <a:latin typeface="Times New Roman"/>
              <a:cs typeface="Times New Roman"/>
            </a:rPr>
            <a:t>Сбор информации </a:t>
          </a:r>
          <a:endParaRPr lang="en-US" sz="3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913993" y="389134"/>
        <a:ext cx="2405992" cy="1202996"/>
      </dsp:txXfrm>
    </dsp:sp>
    <dsp:sp modelId="{7F863D53-6C68-784C-A1FD-D3CB7E06111C}">
      <dsp:nvSpPr>
        <dsp:cNvPr id="0" name=""/>
        <dsp:cNvSpPr/>
      </dsp:nvSpPr>
      <dsp:spPr>
        <a:xfrm>
          <a:off x="0" y="2339335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0000"/>
              </a:solidFill>
              <a:latin typeface="Times New Roman"/>
              <a:cs typeface="Times New Roman"/>
            </a:rPr>
            <a:t>Выпускники направления</a:t>
          </a:r>
          <a:endParaRPr lang="en-US" sz="2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339335"/>
        <a:ext cx="2405992" cy="1202996"/>
      </dsp:txXfrm>
    </dsp:sp>
    <dsp:sp modelId="{E5423A8B-45D9-954A-BE5B-5D580BE5BFBF}">
      <dsp:nvSpPr>
        <dsp:cNvPr id="0" name=""/>
        <dsp:cNvSpPr/>
      </dsp:nvSpPr>
      <dsp:spPr>
        <a:xfrm>
          <a:off x="2913993" y="2190332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0000"/>
              </a:solidFill>
              <a:latin typeface="Times New Roman"/>
              <a:cs typeface="Times New Roman"/>
            </a:rPr>
            <a:t>Сайт </a:t>
          </a:r>
          <a:r>
            <a:rPr lang="ru-RU" sz="3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УрФУ</a:t>
          </a:r>
          <a:endParaRPr lang="en-US" sz="3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913993" y="2190332"/>
        <a:ext cx="2405992" cy="1202996"/>
      </dsp:txXfrm>
    </dsp:sp>
    <dsp:sp modelId="{3DE10489-809C-F743-8FDD-8C7AA25C2157}">
      <dsp:nvSpPr>
        <dsp:cNvPr id="0" name=""/>
        <dsp:cNvSpPr/>
      </dsp:nvSpPr>
      <dsp:spPr>
        <a:xfrm>
          <a:off x="5823607" y="2205815"/>
          <a:ext cx="2405992" cy="120299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0000"/>
              </a:solidFill>
              <a:latin typeface="Times New Roman"/>
              <a:cs typeface="Times New Roman"/>
            </a:rPr>
            <a:t>Директор направления</a:t>
          </a:r>
          <a:endParaRPr lang="en-US" sz="2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5823607" y="2205815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6497-A027-DA45-91B5-C13A8710F6B5}">
      <dsp:nvSpPr>
        <dsp:cNvPr id="0" name=""/>
        <dsp:cNvSpPr/>
      </dsp:nvSpPr>
      <dsp:spPr>
        <a:xfrm>
          <a:off x="3521687" y="2782676"/>
          <a:ext cx="2100624" cy="146000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Создание сайта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829316" y="2996488"/>
        <a:ext cx="1485366" cy="1032379"/>
      </dsp:txXfrm>
    </dsp:sp>
    <dsp:sp modelId="{327ECD2D-E6B8-E243-959C-AD7A8C27D435}">
      <dsp:nvSpPr>
        <dsp:cNvPr id="0" name=""/>
        <dsp:cNvSpPr/>
      </dsp:nvSpPr>
      <dsp:spPr>
        <a:xfrm rot="16200000">
          <a:off x="3914469" y="2110776"/>
          <a:ext cx="131506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315060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9123" y="2092269"/>
        <a:ext cx="65753" cy="65753"/>
      </dsp:txXfrm>
    </dsp:sp>
    <dsp:sp modelId="{4344F225-57B2-FF4F-8C9E-37946AB201B4}">
      <dsp:nvSpPr>
        <dsp:cNvPr id="0" name=""/>
        <dsp:cNvSpPr/>
      </dsp:nvSpPr>
      <dsp:spPr>
        <a:xfrm>
          <a:off x="3841998" y="7612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React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55810" y="221424"/>
        <a:ext cx="1032379" cy="1032379"/>
      </dsp:txXfrm>
    </dsp:sp>
    <dsp:sp modelId="{D5E679DB-9ECE-AC4B-A9E6-CF1DDF7BF5D2}">
      <dsp:nvSpPr>
        <dsp:cNvPr id="0" name=""/>
        <dsp:cNvSpPr/>
      </dsp:nvSpPr>
      <dsp:spPr>
        <a:xfrm rot="18600000">
          <a:off x="4882898" y="2399705"/>
          <a:ext cx="122187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221877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3289" y="2383529"/>
        <a:ext cx="61093" cy="61093"/>
      </dsp:txXfrm>
    </dsp:sp>
    <dsp:sp modelId="{28EDE076-8594-5A4C-8AB8-6E4ADDCE381E}">
      <dsp:nvSpPr>
        <dsp:cNvPr id="0" name=""/>
        <dsp:cNvSpPr/>
      </dsp:nvSpPr>
      <dsp:spPr>
        <a:xfrm>
          <a:off x="5625774" y="656853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Bootstrap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5839586" y="870665"/>
        <a:ext cx="1032379" cy="1032379"/>
      </dsp:txXfrm>
    </dsp:sp>
    <dsp:sp modelId="{01AC15A9-3BC9-8142-B95E-90849662A487}">
      <dsp:nvSpPr>
        <dsp:cNvPr id="0" name=""/>
        <dsp:cNvSpPr/>
      </dsp:nvSpPr>
      <dsp:spPr>
        <a:xfrm rot="21000000">
          <a:off x="5582379" y="3230991"/>
          <a:ext cx="101129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011295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2744" y="3220079"/>
        <a:ext cx="50564" cy="50564"/>
      </dsp:txXfrm>
    </dsp:sp>
    <dsp:sp modelId="{C353663C-69AB-4541-8F64-1BBDB247F887}">
      <dsp:nvSpPr>
        <dsp:cNvPr id="0" name=""/>
        <dsp:cNvSpPr/>
      </dsp:nvSpPr>
      <dsp:spPr>
        <a:xfrm>
          <a:off x="6574902" y="2300791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TypeScript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788714" y="2514603"/>
        <a:ext cx="1032379" cy="1032379"/>
      </dsp:txXfrm>
    </dsp:sp>
    <dsp:sp modelId="{356B1A89-5D97-CC41-A5D8-B4AA0C3663A9}">
      <dsp:nvSpPr>
        <dsp:cNvPr id="0" name=""/>
        <dsp:cNvSpPr/>
      </dsp:nvSpPr>
      <dsp:spPr>
        <a:xfrm rot="1800000">
          <a:off x="5305425" y="4242801"/>
          <a:ext cx="111215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112150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3696" y="4229368"/>
        <a:ext cx="55607" cy="55607"/>
      </dsp:txXfrm>
    </dsp:sp>
    <dsp:sp modelId="{B15CFA72-7A99-3443-AE57-6FF7B449B835}">
      <dsp:nvSpPr>
        <dsp:cNvPr id="0" name=""/>
        <dsp:cNvSpPr/>
      </dsp:nvSpPr>
      <dsp:spPr>
        <a:xfrm>
          <a:off x="6245274" y="4170208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Fuse-box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459086" y="4384020"/>
        <a:ext cx="1032379" cy="1032379"/>
      </dsp:txXfrm>
    </dsp:sp>
    <dsp:sp modelId="{7A8AA9D5-CA22-024B-9FCB-A8C6AB540BA3}">
      <dsp:nvSpPr>
        <dsp:cNvPr id="0" name=""/>
        <dsp:cNvSpPr/>
      </dsp:nvSpPr>
      <dsp:spPr>
        <a:xfrm rot="4200000">
          <a:off x="4404551" y="4813027"/>
          <a:ext cx="12919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291934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18220" y="4795099"/>
        <a:ext cx="64596" cy="64596"/>
      </dsp:txXfrm>
    </dsp:sp>
    <dsp:sp modelId="{D2214835-83A9-7342-B45F-447413ECFFC4}">
      <dsp:nvSpPr>
        <dsp:cNvPr id="0" name=""/>
        <dsp:cNvSpPr/>
      </dsp:nvSpPr>
      <dsp:spPr>
        <a:xfrm>
          <a:off x="4791125" y="5390383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CSS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5004937" y="5604195"/>
        <a:ext cx="1032379" cy="1032379"/>
      </dsp:txXfrm>
    </dsp:sp>
    <dsp:sp modelId="{978CDD92-AAE7-5149-A1B8-1EC99A3A8A2B}">
      <dsp:nvSpPr>
        <dsp:cNvPr id="0" name=""/>
        <dsp:cNvSpPr/>
      </dsp:nvSpPr>
      <dsp:spPr>
        <a:xfrm rot="6600000">
          <a:off x="3447513" y="4813027"/>
          <a:ext cx="12919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291934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61182" y="4795099"/>
        <a:ext cx="64596" cy="64596"/>
      </dsp:txXfrm>
    </dsp:sp>
    <dsp:sp modelId="{5DF93D86-69F0-F746-A407-ED01C4533C2F}">
      <dsp:nvSpPr>
        <dsp:cNvPr id="0" name=""/>
        <dsp:cNvSpPr/>
      </dsp:nvSpPr>
      <dsp:spPr>
        <a:xfrm>
          <a:off x="2892870" y="5390383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HTML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106682" y="5604195"/>
        <a:ext cx="1032379" cy="1032379"/>
      </dsp:txXfrm>
    </dsp:sp>
    <dsp:sp modelId="{ABAF09EA-DD3B-864A-839B-01915A764161}">
      <dsp:nvSpPr>
        <dsp:cNvPr id="0" name=""/>
        <dsp:cNvSpPr/>
      </dsp:nvSpPr>
      <dsp:spPr>
        <a:xfrm rot="9000000">
          <a:off x="2726424" y="4242801"/>
          <a:ext cx="111215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112150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4695" y="4229368"/>
        <a:ext cx="55607" cy="55607"/>
      </dsp:txXfrm>
    </dsp:sp>
    <dsp:sp modelId="{9544FD64-9991-B54F-A936-958999E9E988}">
      <dsp:nvSpPr>
        <dsp:cNvPr id="0" name=""/>
        <dsp:cNvSpPr/>
      </dsp:nvSpPr>
      <dsp:spPr>
        <a:xfrm>
          <a:off x="1438721" y="4170208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Git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gitlab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powered)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652533" y="4384020"/>
        <a:ext cx="1032379" cy="1032379"/>
      </dsp:txXfrm>
    </dsp:sp>
    <dsp:sp modelId="{1B54B58A-5C2C-6141-9189-7DE1C422393D}">
      <dsp:nvSpPr>
        <dsp:cNvPr id="0" name=""/>
        <dsp:cNvSpPr/>
      </dsp:nvSpPr>
      <dsp:spPr>
        <a:xfrm rot="11400000">
          <a:off x="2550324" y="3230991"/>
          <a:ext cx="101129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011295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0690" y="3220079"/>
        <a:ext cx="50564" cy="50564"/>
      </dsp:txXfrm>
    </dsp:sp>
    <dsp:sp modelId="{DF783752-59D2-5249-9A3F-EDCB172D0030}">
      <dsp:nvSpPr>
        <dsp:cNvPr id="0" name=""/>
        <dsp:cNvSpPr/>
      </dsp:nvSpPr>
      <dsp:spPr>
        <a:xfrm>
          <a:off x="1109093" y="2300791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Jest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322905" y="2514603"/>
        <a:ext cx="1032379" cy="1032379"/>
      </dsp:txXfrm>
    </dsp:sp>
    <dsp:sp modelId="{46530574-2122-3949-87BC-63BBAB8C34CA}">
      <dsp:nvSpPr>
        <dsp:cNvPr id="0" name=""/>
        <dsp:cNvSpPr/>
      </dsp:nvSpPr>
      <dsp:spPr>
        <a:xfrm rot="13800000">
          <a:off x="3039224" y="2399705"/>
          <a:ext cx="122187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221877" y="1437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19616" y="2383529"/>
        <a:ext cx="61093" cy="61093"/>
      </dsp:txXfrm>
    </dsp:sp>
    <dsp:sp modelId="{821F830F-A2B9-6045-BF4A-E23EB7F4AB0D}">
      <dsp:nvSpPr>
        <dsp:cNvPr id="0" name=""/>
        <dsp:cNvSpPr/>
      </dsp:nvSpPr>
      <dsp:spPr>
        <a:xfrm>
          <a:off x="2058221" y="656853"/>
          <a:ext cx="1460003" cy="146000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Google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Lihthouse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272033" y="870665"/>
        <a:ext cx="1032379" cy="1032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0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5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1B7C-8331-6746-98FF-08CDF180A725}" type="datetimeFigureOut">
              <a:rPr lang="en-US" smtClean="0"/>
              <a:t>13/01/19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56B-E518-4C47-B8EF-B9B5891E1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latin typeface="Times New Roman"/>
                <a:cs typeface="Times New Roman"/>
              </a:rPr>
              <a:t>Кибердата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2" y="5520373"/>
            <a:ext cx="3816357" cy="131953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Борисова Варвара РИ-180015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Колпаков Михаил РИ-180015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Никифоров Дмитрий РИ-180015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Коваленко Дмитрий РИ-180015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97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Шадрин Д. 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089358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98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65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5748"/>
            <a:ext cx="9144000" cy="32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Целевая аудитория. Кто?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39666"/>
            <a:ext cx="7854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/>
                <a:cs typeface="Times New Roman"/>
              </a:rPr>
              <a:t>	Абитуриенты Уральского федерального </a:t>
            </a:r>
            <a:r>
              <a:rPr lang="ru-RU" sz="2300" dirty="0">
                <a:latin typeface="Times New Roman"/>
                <a:cs typeface="Times New Roman"/>
              </a:rPr>
              <a:t>о</a:t>
            </a:r>
            <a:r>
              <a:rPr lang="ru-RU" sz="2300" dirty="0" smtClean="0">
                <a:latin typeface="Times New Roman"/>
                <a:cs typeface="Times New Roman"/>
              </a:rPr>
              <a:t>круга (</a:t>
            </a:r>
            <a:r>
              <a:rPr lang="ru-RU" sz="2300" dirty="0" err="1" smtClean="0">
                <a:latin typeface="Times New Roman"/>
                <a:cs typeface="Times New Roman"/>
              </a:rPr>
              <a:t>УрФО</a:t>
            </a:r>
            <a:r>
              <a:rPr lang="ru-RU" sz="2300" dirty="0" smtClean="0">
                <a:latin typeface="Times New Roman"/>
                <a:cs typeface="Times New Roman"/>
              </a:rPr>
              <a:t>) и Приволжского федерального округа.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186" y="2316884"/>
            <a:ext cx="35319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Курганская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Свердловская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Тюменская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Ханты-Мансийский АО </a:t>
            </a:r>
            <a:r>
              <a:rPr lang="mr-IN" sz="2000" dirty="0" smtClean="0">
                <a:latin typeface="Times New Roman"/>
                <a:cs typeface="Times New Roman"/>
              </a:rPr>
              <a:t>–</a:t>
            </a:r>
            <a:r>
              <a:rPr lang="ru-RU" sz="2000" dirty="0" smtClean="0">
                <a:latin typeface="Times New Roman"/>
                <a:cs typeface="Times New Roman"/>
              </a:rPr>
              <a:t> Югра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Челябинская область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Ямало-Ненецкий АО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Пермский край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03" y="2142970"/>
            <a:ext cx="4729997" cy="47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/>
                <a:cs typeface="Times New Roman"/>
              </a:rPr>
              <a:t>+ Достоинства </a:t>
            </a:r>
          </a:p>
          <a:p>
            <a:r>
              <a:rPr lang="ru-RU" sz="2500" dirty="0" smtClean="0">
                <a:latin typeface="Times New Roman"/>
                <a:cs typeface="Times New Roman"/>
              </a:rPr>
              <a:t>Присутствует меню с тематической рубрикой.</a:t>
            </a:r>
          </a:p>
          <a:p>
            <a:endParaRPr lang="ru-RU" sz="2500" dirty="0">
              <a:latin typeface="Times New Roman"/>
              <a:cs typeface="Times New Roman"/>
            </a:endParaRPr>
          </a:p>
          <a:p>
            <a:r>
              <a:rPr lang="ru-RU" sz="2500" dirty="0" smtClean="0">
                <a:latin typeface="Times New Roman"/>
                <a:cs typeface="Times New Roman"/>
              </a:rPr>
              <a:t>Встроенное всплывающее меню с подразделами.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6258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99721"/>
            <a:ext cx="4163479" cy="3358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2678"/>
            <a:ext cx="9144000" cy="3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/>
                <a:cs typeface="Times New Roman"/>
              </a:rPr>
              <a:t>- Недостатки</a:t>
            </a:r>
          </a:p>
          <a:p>
            <a:r>
              <a:rPr lang="ru-RU" sz="2500" dirty="0" smtClean="0">
                <a:latin typeface="Times New Roman"/>
                <a:cs typeface="Times New Roman"/>
              </a:rPr>
              <a:t>Много сплошного текста</a:t>
            </a:r>
          </a:p>
          <a:p>
            <a:r>
              <a:rPr lang="ru-RU" sz="2500" dirty="0" smtClean="0">
                <a:latin typeface="Times New Roman"/>
                <a:cs typeface="Times New Roman"/>
              </a:rPr>
              <a:t>Нет ссылок на соц. сети</a:t>
            </a:r>
            <a:endParaRPr lang="en-US" sz="25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6258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551" y="2933450"/>
            <a:ext cx="4987449" cy="3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2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69904"/>
            <a:ext cx="7035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34" y="3456203"/>
            <a:ext cx="5795666" cy="3312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954" y="1541504"/>
            <a:ext cx="57729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/>
                <a:cs typeface="Times New Roman"/>
              </a:rPr>
              <a:t>+ Достоинства</a:t>
            </a:r>
          </a:p>
          <a:p>
            <a:pPr marL="285750" indent="-285750">
              <a:buFont typeface="Arial"/>
              <a:buChar char="•"/>
            </a:pPr>
            <a:r>
              <a:rPr lang="ru-RU" sz="2500" dirty="0" smtClean="0">
                <a:latin typeface="Times New Roman"/>
                <a:cs typeface="Times New Roman"/>
              </a:rPr>
              <a:t>Присутствует меню с тематическими рубриками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4" y="2803388"/>
            <a:ext cx="8758447" cy="4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69904"/>
            <a:ext cx="70358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08" y="1911053"/>
            <a:ext cx="89819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600" dirty="0" smtClean="0">
                <a:latin typeface="Times New Roman"/>
                <a:cs typeface="Times New Roman"/>
              </a:rPr>
              <a:t>Недостатки</a:t>
            </a:r>
            <a:endParaRPr lang="ru-RU" sz="25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ru-RU" sz="2500" dirty="0" smtClean="0">
                <a:latin typeface="Times New Roman"/>
                <a:cs typeface="Times New Roman"/>
              </a:rPr>
              <a:t>Серые иконки теряются на белом фоне</a:t>
            </a:r>
          </a:p>
          <a:p>
            <a:pPr marL="457200" indent="-457200">
              <a:buFont typeface="Arial"/>
              <a:buChar char="•"/>
            </a:pPr>
            <a:r>
              <a:rPr lang="ru-RU" sz="2500" dirty="0" smtClean="0">
                <a:latin typeface="Times New Roman"/>
                <a:cs typeface="Times New Roman"/>
              </a:rPr>
              <a:t>Нажав на иконку нельзя перейти к определенному разделу</a:t>
            </a:r>
            <a:endParaRPr lang="en-US" sz="25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47" y="3203715"/>
            <a:ext cx="6074553" cy="36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73" y="-1"/>
            <a:ext cx="5349327" cy="1204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74" y="1329790"/>
            <a:ext cx="5349326" cy="1133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838" y="804008"/>
            <a:ext cx="2694993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/>
                <a:cs typeface="Times New Roman"/>
              </a:rPr>
              <a:t>Информация о поступлении</a:t>
            </a:r>
            <a:endParaRPr lang="en-US" sz="25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38" y="2881057"/>
            <a:ext cx="148648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700" dirty="0" smtClean="0">
                <a:latin typeface="Times New Roman"/>
                <a:cs typeface="Times New Roman"/>
              </a:rPr>
              <a:t>Проекты </a:t>
            </a:r>
            <a:endParaRPr lang="en-US" sz="27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838" y="5170186"/>
            <a:ext cx="2150574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700" dirty="0" smtClean="0">
                <a:latin typeface="Times New Roman"/>
                <a:cs typeface="Times New Roman"/>
              </a:rPr>
              <a:t>Перспективы</a:t>
            </a:r>
            <a:endParaRPr lang="en-US" sz="2700" dirty="0"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20" y="2462839"/>
            <a:ext cx="5270653" cy="2034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19" y="4497646"/>
            <a:ext cx="4924099" cy="23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063777"/>
              </p:ext>
            </p:extLst>
          </p:nvPr>
        </p:nvGraphicFramePr>
        <p:xfrm>
          <a:off x="410734" y="5124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31" y="3824716"/>
            <a:ext cx="1463370" cy="1504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31" y="5329699"/>
            <a:ext cx="1997815" cy="149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801" y="3794805"/>
            <a:ext cx="1537827" cy="1564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720" y="3824716"/>
            <a:ext cx="2685188" cy="2443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4338" y="3593577"/>
            <a:ext cx="2302946" cy="32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131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Кибердата</vt:lpstr>
      <vt:lpstr>Целевая аудитория. Кто?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Кибердата</dc:title>
  <dc:creator>Varvara Borisova</dc:creator>
  <cp:lastModifiedBy>Varvara Borisova</cp:lastModifiedBy>
  <cp:revision>34</cp:revision>
  <dcterms:created xsi:type="dcterms:W3CDTF">2019-01-11T13:23:45Z</dcterms:created>
  <dcterms:modified xsi:type="dcterms:W3CDTF">2019-01-13T14:14:59Z</dcterms:modified>
</cp:coreProperties>
</file>