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70" r:id="rId7"/>
    <p:sldId id="269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72" r:id="rId16"/>
    <p:sldId id="273" r:id="rId17"/>
    <p:sldId id="274" r:id="rId18"/>
    <p:sldId id="275" r:id="rId19"/>
    <p:sldId id="276" r:id="rId20"/>
    <p:sldId id="26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53F9D53-73DD-4F8C-AA13-8E00A5511629}">
          <p14:sldIdLst>
            <p14:sldId id="256"/>
            <p14:sldId id="271"/>
            <p14:sldId id="257"/>
            <p14:sldId id="258"/>
            <p14:sldId id="259"/>
            <p14:sldId id="270"/>
            <p14:sldId id="269"/>
            <p14:sldId id="261"/>
            <p14:sldId id="262"/>
            <p14:sldId id="263"/>
            <p14:sldId id="264"/>
            <p14:sldId id="265"/>
            <p14:sldId id="267"/>
            <p14:sldId id="268"/>
            <p14:sldId id="272"/>
            <p14:sldId id="273"/>
            <p14:sldId id="274"/>
            <p14:sldId id="275"/>
            <p14:sldId id="276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B89F6-E9AF-4D90-9AA8-F7086835B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5E313C-27F5-423C-A2A7-8F058FCD8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73F065-E4A7-42E1-8E60-6EE3E6E5B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72DE-E2E5-42ED-A62A-107391111769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FE8003-DCBD-4B5A-9768-8B7ED84EA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8BCDC7-F0B2-4D5A-98D6-70EE15B78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5763-5947-4B8D-BB9B-732BBDF8D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13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2403F5-6032-476E-A37C-FA51C7012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FFF7D3-74A6-4278-96AB-471D8929D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A7AF4E-8D91-4764-8885-18ADA355D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72DE-E2E5-42ED-A62A-107391111769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2888EB-4BA5-4C39-9399-EB6ECB184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C41224-0FD1-459D-8B13-5419C4577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5763-5947-4B8D-BB9B-732BBDF8D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053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1A1CA5-205A-4D8B-8975-00AF37F343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C30173-EE77-44E7-B9C0-E54D5F0AD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9D2077-DFD6-4352-86F1-C8D6E9801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72DE-E2E5-42ED-A62A-107391111769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F7A406-E939-4282-991B-23897BF8E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7DE021-2F73-4CE8-B8E1-5DC45B49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5763-5947-4B8D-BB9B-732BBDF8D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97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DD956-0B6E-469C-AB52-EE6DB4CFE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86404D-A67E-4471-99FC-1A037A147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970295-9C7C-47B2-B28C-4D71EAA07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72DE-E2E5-42ED-A62A-107391111769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1C8046-3282-4787-B94F-C9D149035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65147E-C0C5-4A67-A3D2-14D61C807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5763-5947-4B8D-BB9B-732BBDF8D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32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EA615-E10A-49E3-A1A4-7256F2251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2F07FB-61D3-4207-9AAF-FB4E629EB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9B0C19-AD60-4030-9683-6BF367DF6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72DE-E2E5-42ED-A62A-107391111769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392F87-A1DB-4A98-8D02-3B399F3D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8CF6B-9267-49CD-A5BA-806DFF4C3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5763-5947-4B8D-BB9B-732BBDF8D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90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484F0-B816-48FA-B6E6-536B5ED11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5A92D3-8FF5-4DE7-937E-AA36B9646A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8B37A2-8168-4D0F-A4D0-7D24CCE03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FDDC95-AA00-4E13-B557-6D8C6279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72DE-E2E5-42ED-A62A-107391111769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0714B9-14AF-4883-9AA7-22CABD4ED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008CD9-2A9A-468E-A7FD-0C8735A24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5763-5947-4B8D-BB9B-732BBDF8D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53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121EF-0A68-454B-8A92-FD7FBE4F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DC2992-3A8F-4BD0-898D-94496F1EA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787F85-6814-4C9E-975B-C49EDAF21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277F52-2B1E-4364-B07F-BBF2358FE0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A60A6D-F641-4C4A-812F-E9F6A22DC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D85039-1902-4169-8B74-A4746B233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72DE-E2E5-42ED-A62A-107391111769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6CE74F-DA39-424C-BFE2-8B8775120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F1F59CD-76DF-4CB7-BF07-160842C18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5763-5947-4B8D-BB9B-732BBDF8D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45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AD0A45-1F78-46D1-9DD5-56253F6A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2E2D92-2959-4FB5-8FFC-48823F5DB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72DE-E2E5-42ED-A62A-107391111769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BC29D5-DB8E-465C-861C-03B6C1D01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1F2214-63AF-4559-ADFF-2AF378EE3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5763-5947-4B8D-BB9B-732BBDF8D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98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6E9948-8096-4EE0-9B8B-A0136F559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72DE-E2E5-42ED-A62A-107391111769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29E3795-3A55-4EC0-B128-A944E4FD1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892C08-3BCD-4B90-92B9-606CDB1CD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5763-5947-4B8D-BB9B-732BBDF8D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25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1AEB2-77F6-4AB8-B6CD-F7E902AF5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57BC4-103F-4020-86A0-33FA0362E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EDAED9-AB93-48CF-8EAE-95C679E3E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100524-45F3-4AF6-BB60-AF6D41E54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72DE-E2E5-42ED-A62A-107391111769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643983-4E5D-4922-BC67-662A9A87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264D82-4E20-4D1F-BE75-0F6C0ECA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5763-5947-4B8D-BB9B-732BBDF8D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396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1847A-8C7C-4906-A4DB-FD3007EF8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40A7D4-1EE7-4876-BD36-D016345497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83B173-D828-424E-9C9D-19E9F28E8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B015C8-BE9F-4F19-B665-2BF8A61CB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72DE-E2E5-42ED-A62A-107391111769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5381C9-23C7-4885-AC6E-326819451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9D6CCE-5822-4054-A174-BD5B0835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5763-5947-4B8D-BB9B-732BBDF8D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28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hyperlink" Target="https://million-wallpapers.ru/minimalizm-281-android/chernyj-fon-metalla-otverstie-ochen-malenkij-128867.html" TargetMode="Externa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8A68F-A133-4FEF-A608-84A3E8C6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2B1E5E-1EDB-4C82-A303-5A30E1A86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6076E6-7C4E-4CC4-A49B-B3444E85C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672DE-E2E5-42ED-A62A-107391111769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EFC335-CC18-4191-BB5C-6414ACC8F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6813B0-C5D2-40C4-A94F-B9FC1B6F6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85763-5947-4B8D-BB9B-732BBDF8D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25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6.jpe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0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3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 /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png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5C733C-AE98-422D-B677-394E821B4AE5}"/>
              </a:ext>
            </a:extLst>
          </p:cNvPr>
          <p:cNvSpPr txBox="1"/>
          <p:nvPr/>
        </p:nvSpPr>
        <p:spPr>
          <a:xfrm>
            <a:off x="1524000" y="1122362"/>
            <a:ext cx="9144000" cy="284003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Проект обучающего приложения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447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D4001C-34EE-471B-9D05-137B37C22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43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5B0B4-7F5C-496E-AC0C-B29B0832F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2"/>
            <a:ext cx="4062642" cy="2754086"/>
          </a:xfrm>
        </p:spPr>
        <p:txBody>
          <a:bodyPr anchor="t">
            <a:normAutofit/>
          </a:bodyPr>
          <a:lstStyle/>
          <a:p>
            <a:r>
              <a:rPr lang="ru-RU" sz="1800"/>
              <a:t>Первое, что увидит пользователь, это картинку «себя» в начале пути. Под данной картинкой кнопка «Идти к своей мечте».</a:t>
            </a:r>
          </a:p>
          <a:p>
            <a:r>
              <a:rPr lang="ru-RU" sz="1800"/>
              <a:t>После нажатия кнопки, пользователя перекинет на страницу регистрации/авторизации.</a:t>
            </a:r>
          </a:p>
        </p:txBody>
      </p:sp>
    </p:spTree>
    <p:extLst>
      <p:ext uri="{BB962C8B-B14F-4D97-AF65-F5344CB8AC3E}">
        <p14:creationId xmlns:p14="http://schemas.microsoft.com/office/powerpoint/2010/main" val="488845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FDE0C4D-9DAB-4198-AC74-2BB9857E3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5006336" cy="3181684"/>
          </a:xfrm>
        </p:spPr>
        <p:txBody>
          <a:bodyPr anchor="t">
            <a:normAutofit/>
          </a:bodyPr>
          <a:lstStyle/>
          <a:p>
            <a:r>
              <a:rPr lang="ru-RU" sz="1800"/>
              <a:t>После регистрации пользователь познакомится с правилами игры и геймплеем в ходе обучения. После обучения будет предложено сыграть либо в одиночную игру( в которой присутствуют достижения, за выполнение которых дают игровую валюту), либо сыграть в онлайн игру с остальными пользователями(за игровую валюту).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01D3FB-6F2B-4D8B-8522-7DE5C08A9C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" r="6267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08914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F30AD4C-EB89-42AF-80F9-3689DAD28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1800" u="sng"/>
              <a:t>Игровую валюту можно получить:</a:t>
            </a:r>
          </a:p>
          <a:p>
            <a:pPr marL="0" indent="0">
              <a:buNone/>
            </a:pPr>
            <a:r>
              <a:rPr lang="ru-RU" sz="1800"/>
              <a:t>•Ежедневные бонусы</a:t>
            </a:r>
          </a:p>
          <a:p>
            <a:pPr marL="0" indent="0">
              <a:buNone/>
            </a:pPr>
            <a:r>
              <a:rPr lang="ru-RU" sz="1800"/>
              <a:t>•Одиночные игры</a:t>
            </a:r>
          </a:p>
          <a:p>
            <a:pPr marL="0" indent="0">
              <a:buNone/>
            </a:pPr>
            <a:r>
              <a:rPr lang="ru-RU" sz="1800"/>
              <a:t>•Просмотр рекламы</a:t>
            </a:r>
          </a:p>
          <a:p>
            <a:pPr marL="0" indent="0">
              <a:buNone/>
            </a:pPr>
            <a:r>
              <a:rPr lang="ru-RU" sz="1800"/>
              <a:t>•Финансовая поддержка проекта</a:t>
            </a:r>
          </a:p>
          <a:p>
            <a:pPr marL="0" indent="0">
              <a:buNone/>
            </a:pPr>
            <a:r>
              <a:rPr lang="ru-RU" sz="1800"/>
              <a:t>Постепенно пользователь разберется в игре и станет более грамотным в финансовом плане.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40D190-B5F5-4932-A83A-C647C9B2A5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9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7442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2B01F55B-FB77-4CCA-9DD5-41A93D76B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35845"/>
            <a:ext cx="7047923" cy="3982075"/>
          </a:xfrm>
          <a:prstGeom prst="rect">
            <a:avLst/>
          </a:prstGeom>
        </p:spPr>
      </p:pic>
      <p:grpSp>
        <p:nvGrpSpPr>
          <p:cNvPr id="6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8321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6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8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6C05F-42C3-49B0-899E-AF23C3ED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299" y="4592325"/>
            <a:ext cx="5946579" cy="1514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u="sng">
                <a:solidFill>
                  <a:srgbClr val="000000"/>
                </a:solidFill>
              </a:rPr>
              <a:t>ИНСТРУМЕНТЫ</a:t>
            </a:r>
          </a:p>
        </p:txBody>
      </p:sp>
      <p:sp>
        <p:nvSpPr>
          <p:cNvPr id="22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2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Рисунок 3" descr="Изображение выглядит как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A67484E-79BF-43BA-8F89-D97810C44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595" y="539039"/>
            <a:ext cx="2754249" cy="144598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F5E56DD6-500E-2A45-9509-2E442E507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87" y="2984534"/>
            <a:ext cx="2448560" cy="27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06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C3804B-CA3E-4FC9-BC2B-2AA84E3F2EB7}"/>
              </a:ext>
            </a:extLst>
          </p:cNvPr>
          <p:cNvSpPr txBox="1"/>
          <p:nvPr/>
        </p:nvSpPr>
        <p:spPr>
          <a:xfrm>
            <a:off x="674237" y="914400"/>
            <a:ext cx="3657600" cy="288757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Макет(Сырой</a:t>
            </a:r>
            <a:r>
              <a:rPr lang="en-US" sz="4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Calibri Ligh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3" descr="Изображение выглядит как мужчина, вода, зеленый, цветно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A10F64D-C4F1-4543-AEDB-B5F283FE8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972" y="492573"/>
            <a:ext cx="329324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8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6E33C2-5834-4AF2-B196-6B427D110C8A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Макет геймплея</a:t>
            </a:r>
          </a:p>
        </p:txBody>
      </p:sp>
      <p:pic>
        <p:nvPicPr>
          <p:cNvPr id="4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64657AA-3A57-4DCA-88F1-E56203303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327" y="327784"/>
            <a:ext cx="2788351" cy="3997637"/>
          </a:xfrm>
          <a:prstGeom prst="rect">
            <a:avLst/>
          </a:prstGeom>
        </p:spPr>
      </p:pic>
      <p:pic>
        <p:nvPicPr>
          <p:cNvPr id="3" name="Рисунок 3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D639C7E-3C43-4649-99EA-0F368951C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51" y="327784"/>
            <a:ext cx="2788351" cy="399763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6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B83737D-499A-44FA-9A58-0468A3380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504" y="330045"/>
            <a:ext cx="2778357" cy="399763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840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Рисунок 2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0828EB2-C006-43BD-9B8A-71268BA57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88" y="872793"/>
            <a:ext cx="2717504" cy="4809744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Рисунок 6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9AE3467-452D-4FBF-AE5C-A42ACD9EB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333" y="985133"/>
            <a:ext cx="3209544" cy="4585063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9F7867C-3223-4756-8945-3DC187F1B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87" y="985133"/>
            <a:ext cx="3209544" cy="458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22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F100EA8-3D31-4650-A16A-B8D98B0DC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952" y="643466"/>
            <a:ext cx="3899745" cy="557106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2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71DEE50-39E0-4D46-AF52-81FEB6BAD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265" y="643467"/>
            <a:ext cx="38858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57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CF11996-A2D3-4D65-B30C-BF2D235A0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101" y="643467"/>
            <a:ext cx="3147651" cy="55710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2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C3C3DDB-1DED-4B3C-AC18-D73A876D5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163" y="643467"/>
            <a:ext cx="38858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7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6105A1-3E2B-468A-A03F-D7C5AF6ACE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572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455FE5-25D1-4E5A-B8F2-856C2C9FE290}"/>
              </a:ext>
            </a:extLst>
          </p:cNvPr>
          <p:cNvSpPr txBox="1"/>
          <p:nvPr/>
        </p:nvSpPr>
        <p:spPr>
          <a:xfrm>
            <a:off x="3876875" y="385299"/>
            <a:ext cx="443764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000" dirty="0">
                <a:cs typeface="Calibri"/>
              </a:rPr>
              <a:t>Роли в проекте:</a:t>
            </a:r>
            <a:endParaRPr lang="ru-RU" sz="400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DCCE21-57F1-4029-81EC-7BFE4B1294BC}"/>
              </a:ext>
            </a:extLst>
          </p:cNvPr>
          <p:cNvSpPr txBox="1"/>
          <p:nvPr/>
        </p:nvSpPr>
        <p:spPr>
          <a:xfrm>
            <a:off x="337434" y="2174182"/>
            <a:ext cx="3394909" cy="14712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cs typeface="Calibri"/>
              </a:rPr>
              <a:t>Лапин Антон: </a:t>
            </a:r>
            <a:r>
              <a:rPr lang="ru-RU" sz="2000" b="1" dirty="0" err="1">
                <a:cs typeface="Calibri"/>
              </a:rPr>
              <a:t>Team</a:t>
            </a:r>
            <a:r>
              <a:rPr lang="ru-RU" sz="2000" b="1" dirty="0">
                <a:cs typeface="Calibri"/>
              </a:rPr>
              <a:t> </a:t>
            </a:r>
            <a:r>
              <a:rPr lang="ru-RU" sz="2000" b="1" dirty="0" err="1">
                <a:cs typeface="Calibri"/>
              </a:rPr>
              <a:t>leader</a:t>
            </a:r>
            <a:endParaRPr lang="ru-RU" sz="2000" b="1" dirty="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ru-RU" sz="2000" b="1" dirty="0">
                <a:cs typeface="Calibri"/>
              </a:rPr>
              <a:t>Задачи: контроль участников проекта</a:t>
            </a:r>
          </a:p>
          <a:p>
            <a:pPr>
              <a:spcAft>
                <a:spcPts val="600"/>
              </a:spcAft>
            </a:pPr>
            <a:r>
              <a:rPr lang="ru-RU" sz="2000" b="1" dirty="0">
                <a:cs typeface="Calibri"/>
              </a:rPr>
              <a:t>Редактирование проекта.</a:t>
            </a:r>
            <a:endParaRPr lang="ru-RU" sz="2000" b="1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59B85-7418-4579-9AD8-D522C1235575}"/>
              </a:ext>
            </a:extLst>
          </p:cNvPr>
          <p:cNvSpPr txBox="1"/>
          <p:nvPr/>
        </p:nvSpPr>
        <p:spPr>
          <a:xfrm>
            <a:off x="4409779" y="2049849"/>
            <a:ext cx="3384883" cy="17081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cs typeface="Calibri"/>
              </a:rPr>
              <a:t>Владислав Хазов: </a:t>
            </a:r>
            <a:r>
              <a:rPr lang="ru-RU" sz="2000" b="1" dirty="0" err="1"/>
              <a:t>User</a:t>
            </a:r>
            <a:r>
              <a:rPr lang="ru-RU" sz="2000" b="1" dirty="0"/>
              <a:t> </a:t>
            </a:r>
            <a:r>
              <a:rPr lang="ru-RU" sz="2000" b="1" dirty="0" err="1"/>
              <a:t>Interface</a:t>
            </a:r>
            <a:r>
              <a:rPr lang="ru-RU" sz="2000" b="1" dirty="0"/>
              <a:t> </a:t>
            </a:r>
            <a:r>
              <a:rPr lang="ru-RU" sz="2000" b="1" dirty="0" err="1"/>
              <a:t>Designer</a:t>
            </a:r>
            <a:r>
              <a:rPr lang="ru-RU" sz="2000" b="1" dirty="0"/>
              <a:t> (UI)</a:t>
            </a:r>
            <a:endParaRPr lang="ru-RU" sz="2000" b="1" dirty="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ru-RU" sz="2000" b="1" dirty="0">
                <a:cs typeface="Calibri"/>
              </a:rPr>
              <a:t>Задачи: Производство графической составляющей интерфейса</a:t>
            </a:r>
            <a:endParaRPr lang="ru-RU" sz="2000" b="1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4DFEB1-C5DA-4300-B575-9287BC34ED9E}"/>
              </a:ext>
            </a:extLst>
          </p:cNvPr>
          <p:cNvSpPr txBox="1"/>
          <p:nvPr/>
        </p:nvSpPr>
        <p:spPr>
          <a:xfrm>
            <a:off x="8303584" y="4872166"/>
            <a:ext cx="3194383" cy="10926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cs typeface="Calibri"/>
              </a:rPr>
              <a:t>Юра Савин: </a:t>
            </a:r>
            <a:r>
              <a:rPr lang="ru-RU" sz="2000" b="1" dirty="0" err="1">
                <a:cs typeface="Calibri"/>
              </a:rPr>
              <a:t>Developer</a:t>
            </a:r>
            <a:endParaRPr lang="ru-RU" sz="2000" b="1" dirty="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ru-RU" sz="2000" b="1" dirty="0">
                <a:cs typeface="Calibri"/>
              </a:rPr>
              <a:t>Задачи: Разрабатывает код проекта</a:t>
            </a:r>
            <a:endParaRPr lang="ru-RU" sz="20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3715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15693C-8167-440A-B583-40275748C591}"/>
              </a:ext>
            </a:extLst>
          </p:cNvPr>
          <p:cNvSpPr txBox="1"/>
          <p:nvPr/>
        </p:nvSpPr>
        <p:spPr>
          <a:xfrm>
            <a:off x="2370667" y="2187743"/>
            <a:ext cx="5293449" cy="248251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СПАСИБО ЗА ВНИМАНИЕ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E00DAB2-8723-4A85-B77D-2EB3E723E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2743201"/>
            <a:ext cx="1371600" cy="1371600"/>
          </a:xfrm>
          <a:prstGeom prst="rect">
            <a:avLst/>
          </a:prstGeom>
        </p:spPr>
      </p:pic>
      <p:pic>
        <p:nvPicPr>
          <p:cNvPr id="7" name="Graphic 7">
            <a:extLst>
              <a:ext uri="{FF2B5EF4-FFF2-40B4-BE49-F238E27FC236}">
                <a16:creationId xmlns:a16="http://schemas.microsoft.com/office/drawing/2014/main" id="{70C4B7DA-A2C6-4687-AF1B-84EA2FD5E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3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B4470B7-2AD4-4AA8-B119-95626948DB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43941" y="643467"/>
            <a:ext cx="990411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00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89BC19CC-D101-4A11-A6A2-181D6EAF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5979886" cy="1325563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chemeClr val="bg1"/>
                </a:solidFill>
              </a:rPr>
              <a:t>Цель проекта: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E399B084-0F6B-4613-BC37-034B57924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54595"/>
            <a:ext cx="6278217" cy="234881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Дать возможность людям повысить уровень своих знаний и умений в сфере финансов.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89C73A-4550-439A-BC74-E490A7E05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200275"/>
            <a:ext cx="59055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8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31C520-CFA5-44AD-A8DF-5F0DB66BE8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7046E-FED9-4514-B7B3-B4A6CE4A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Актуально ли это?</a:t>
            </a:r>
          </a:p>
        </p:txBody>
      </p:sp>
    </p:spTree>
    <p:extLst>
      <p:ext uri="{BB962C8B-B14F-4D97-AF65-F5344CB8AC3E}">
        <p14:creationId xmlns:p14="http://schemas.microsoft.com/office/powerpoint/2010/main" val="285386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85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596F96-E9E5-4B3C-A24C-7EE21B737B21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Анализ рынка</a:t>
            </a:r>
          </a:p>
        </p:txBody>
      </p:sp>
      <p:pic>
        <p:nvPicPr>
          <p:cNvPr id="3" name="Рисунок 3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29AD9A2-FE21-4504-AC8A-39D446BC4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351713"/>
            <a:ext cx="7188199" cy="415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851A02B-970D-4F53-A904-14BED4D41DF7}"/>
              </a:ext>
            </a:extLst>
          </p:cNvPr>
          <p:cNvSpPr txBox="1"/>
          <p:nvPr/>
        </p:nvSpPr>
        <p:spPr>
          <a:xfrm>
            <a:off x="5021821" y="4004732"/>
            <a:ext cx="6465287" cy="132423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latin typeface="+mj-lt"/>
                <a:ea typeface="+mj-ea"/>
                <a:cs typeface="+mj-cs"/>
              </a:rPr>
              <a:t>КОНКУРЕНТЫ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B0BD37-87F5-4DDB-B767-20FA06048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4" y="321733"/>
            <a:ext cx="4129237" cy="606001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Рисунок 2" descr="Изображение выглядит как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5B365C7-62B1-4415-BD5A-539F1AEDB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66" y="1611567"/>
            <a:ext cx="3483526" cy="348352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DFE5C4E-0B5D-4AB5-9877-3993F84A3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11469" y="321733"/>
            <a:ext cx="3375479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6" descr="Изображение выглядит как рубашка,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461F37E-D69E-4CC9-957D-443D8846F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338" y="1222779"/>
            <a:ext cx="2804299" cy="145122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6048CCE-094B-4948-B61B-DE627F176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8508682" y="321733"/>
            <a:ext cx="3375478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Рисунок 4" descr="Изображение выглядит как много, текст, здание, закрыт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EE8CC2C-89D5-48BF-8280-B5077BF21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0415" y="1025592"/>
            <a:ext cx="2775335" cy="184559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BB48934-4796-4249-B64C-EE2375977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365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FD2F1-0CEF-4BD1-93A2-AE408C0C7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ru-RU" sz="5800"/>
              <a:t>Но чем же наше приложение лучше представленных?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138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970E5-5809-4880-8E7A-2094450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Архитектура проекта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880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252</Words>
  <Application>Microsoft Office PowerPoint</Application>
  <PresentationFormat>Widescreen</PresentationFormat>
  <Paragraphs>18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Тема Office</vt:lpstr>
      <vt:lpstr>PowerPoint Presentation</vt:lpstr>
      <vt:lpstr>PowerPoint Presentation</vt:lpstr>
      <vt:lpstr>PowerPoint Presentation</vt:lpstr>
      <vt:lpstr>Цель проекта:</vt:lpstr>
      <vt:lpstr>Актуально ли это?</vt:lpstr>
      <vt:lpstr>PowerPoint Presentation</vt:lpstr>
      <vt:lpstr>PowerPoint Presentation</vt:lpstr>
      <vt:lpstr>Но чем же наше приложение лучше представленных?</vt:lpstr>
      <vt:lpstr>Архитектура проекта</vt:lpstr>
      <vt:lpstr>PowerPoint Presentation</vt:lpstr>
      <vt:lpstr>PowerPoint Presentation</vt:lpstr>
      <vt:lpstr>PowerPoint Presentation</vt:lpstr>
      <vt:lpstr>PowerPoint Presentation</vt:lpstr>
      <vt:lpstr>ИНСТРУМЕНТЫ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Vladislav</dc:creator>
  <cp:lastModifiedBy>Антон Лапин</cp:lastModifiedBy>
  <cp:revision>242</cp:revision>
  <dcterms:created xsi:type="dcterms:W3CDTF">2019-11-22T15:37:04Z</dcterms:created>
  <dcterms:modified xsi:type="dcterms:W3CDTF">2020-01-16T08:03:19Z</dcterms:modified>
</cp:coreProperties>
</file>