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0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4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4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5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3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9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1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6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08548-049D-408E-823C-3B732310CEA1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42F5-6948-407A-BC51-9A183171263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0998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06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881" y="1721922"/>
            <a:ext cx="3693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Ricardo and milos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Участники: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Калуцкий</a:t>
            </a:r>
            <a:r>
              <a:rPr lang="ru-RU" sz="2000" b="1" dirty="0" smtClean="0">
                <a:solidFill>
                  <a:schemeClr val="bg1"/>
                </a:solidFill>
              </a:rPr>
              <a:t> К.В.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Емельянов Е.А.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Бреннер</a:t>
            </a:r>
            <a:r>
              <a:rPr lang="ru-RU" sz="2000" b="1" dirty="0" smtClean="0">
                <a:solidFill>
                  <a:schemeClr val="bg1"/>
                </a:solidFill>
              </a:rPr>
              <a:t> В.В.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Каменских С.А.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304" y="4797631"/>
            <a:ext cx="372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Проект:</a:t>
            </a: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Сайт приёмной комиссии  </a:t>
            </a:r>
            <a:r>
              <a:rPr lang="ru-RU" b="1" dirty="0" err="1" smtClean="0">
                <a:latin typeface="Arial Black" panose="020B0A04020102020204" pitchFamily="34" charset="0"/>
              </a:rPr>
              <a:t>УрФУ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по направлениям </a:t>
            </a:r>
            <a:r>
              <a:rPr lang="ru-RU" b="1" dirty="0" err="1" smtClean="0">
                <a:latin typeface="Arial Black" panose="020B0A04020102020204" pitchFamily="34" charset="0"/>
              </a:rPr>
              <a:t>мат.геофизики</a:t>
            </a:r>
            <a:r>
              <a:rPr lang="ru-RU" b="1" dirty="0" smtClean="0">
                <a:latin typeface="Arial Black" panose="020B0A04020102020204" pitchFamily="34" charset="0"/>
              </a:rPr>
              <a:t> и </a:t>
            </a:r>
            <a:r>
              <a:rPr lang="ru-RU" b="1" dirty="0" err="1" smtClean="0">
                <a:latin typeface="Arial Black" panose="020B0A04020102020204" pitchFamily="34" charset="0"/>
              </a:rPr>
              <a:t>геоинформатики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Бакалавры и специалисты</a:t>
            </a:r>
            <a:endParaRPr lang="ru-RU" dirty="0" smtClean="0"/>
          </a:p>
        </p:txBody>
      </p:sp>
      <p:pic>
        <p:nvPicPr>
          <p:cNvPr id="1026" name="Picture 2" descr="ÐÐ°ÑÑÐ¸Ð½ÐºÐ¸ Ð¿Ð¾ Ð·Ð°Ð¿ÑÐ¾ÑÑ ÑÑÑÐ´ÐµÐ½ÑÑ ÑÑÑÑ ÑÑÑ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12191999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Потребности целевой аудитории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57301"/>
            <a:ext cx="10972800" cy="4525963"/>
          </a:xfrm>
        </p:spPr>
        <p:txBody>
          <a:bodyPr/>
          <a:lstStyle/>
          <a:p>
            <a:r>
              <a:rPr lang="ru-RU" dirty="0" smtClean="0"/>
              <a:t>Получение сведений о направлении</a:t>
            </a:r>
          </a:p>
          <a:p>
            <a:r>
              <a:rPr lang="ru-RU" dirty="0" smtClean="0"/>
              <a:t>Получение сведений о вступительных испытаниях</a:t>
            </a:r>
          </a:p>
          <a:p>
            <a:r>
              <a:rPr lang="ru-RU" dirty="0" smtClean="0"/>
              <a:t>Получение сведений о плюсах обучения в </a:t>
            </a:r>
            <a:r>
              <a:rPr lang="ru-RU" dirty="0" err="1" smtClean="0"/>
              <a:t>УрФУ</a:t>
            </a:r>
            <a:endParaRPr lang="ru-RU" dirty="0" smtClean="0"/>
          </a:p>
          <a:p>
            <a:r>
              <a:rPr lang="ru-RU" dirty="0" smtClean="0"/>
              <a:t>Получение информации о востребованности специальности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ÑÐµÐ»Ð¾Ð²ÐµÐº Ñ Ð»ÑÐ¿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20282"/>
            <a:ext cx="121920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9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конкурентов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48635"/>
            <a:ext cx="5090556" cy="4344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1" y="1571525"/>
            <a:ext cx="509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Все в куче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2248634"/>
            <a:ext cx="5514109" cy="4344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1571526"/>
            <a:ext cx="551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Много «воды»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513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сайта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Изложение информации в более удобной для восприятия </a:t>
            </a:r>
            <a:r>
              <a:rPr lang="ru-RU" dirty="0" smtClean="0"/>
              <a:t>формы, </a:t>
            </a:r>
            <a:r>
              <a:rPr lang="ru-RU" dirty="0" smtClean="0"/>
              <a:t>необходимой для поступления в магистратуру</a:t>
            </a:r>
            <a:endParaRPr lang="ru-RU" dirty="0"/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121819"/>
            <a:ext cx="5197475" cy="38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3806823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Опрос среди бакалавров и специалистов старших курсов</a:t>
            </a:r>
          </a:p>
          <a:p>
            <a:r>
              <a:rPr lang="ru-RU" dirty="0" smtClean="0"/>
              <a:t>Анализ </a:t>
            </a:r>
            <a:r>
              <a:rPr lang="ru-RU" dirty="0" smtClean="0"/>
              <a:t>рынка </a:t>
            </a:r>
            <a:r>
              <a:rPr lang="ru-RU" dirty="0" smtClean="0"/>
              <a:t>труда</a:t>
            </a:r>
            <a:endParaRPr lang="en-US" dirty="0" smtClean="0"/>
          </a:p>
          <a:p>
            <a:r>
              <a:rPr lang="ru-RU" dirty="0" smtClean="0"/>
              <a:t>Открытые источники информации</a:t>
            </a:r>
          </a:p>
          <a:p>
            <a:r>
              <a:rPr lang="ru-RU" dirty="0"/>
              <a:t>Опрос магистров</a:t>
            </a:r>
          </a:p>
          <a:p>
            <a:endParaRPr lang="ru-RU" dirty="0"/>
          </a:p>
        </p:txBody>
      </p:sp>
      <p:pic>
        <p:nvPicPr>
          <p:cNvPr id="4100" name="Picture 4" descr="ÐÐ°ÑÑÐ¸Ð½ÐºÐ¸ Ð¿Ð¾ Ð·Ð°Ð¿ÑÐ¾ÑÑ ÑÐ±Ð¾Ñ Ð¸Ð½ÑÐ¾ÑÐ¼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095500"/>
            <a:ext cx="585470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разработки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разработке сайта был использован конструктор сайтов </a:t>
            </a:r>
            <a:r>
              <a:rPr lang="en-US" dirty="0" err="1" smtClean="0"/>
              <a:t>Wix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8" y="2125682"/>
            <a:ext cx="9678324" cy="4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698</TotalTime>
  <Words>110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La mente</vt:lpstr>
      <vt:lpstr>Презентация PowerPoint</vt:lpstr>
      <vt:lpstr>Целевая аудитория проекта</vt:lpstr>
      <vt:lpstr>Потребности целевой аудитории</vt:lpstr>
      <vt:lpstr>Анализ конкурентов</vt:lpstr>
      <vt:lpstr>Концепция сайта</vt:lpstr>
      <vt:lpstr>Сбор информации</vt:lpstr>
      <vt:lpstr>Процесс разработки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Савва</dc:creator>
  <cp:lastModifiedBy>Савва</cp:lastModifiedBy>
  <cp:revision>29</cp:revision>
  <dcterms:created xsi:type="dcterms:W3CDTF">2019-01-11T10:55:44Z</dcterms:created>
  <dcterms:modified xsi:type="dcterms:W3CDTF">2019-01-14T13:31:18Z</dcterms:modified>
</cp:coreProperties>
</file>