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74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Open Sans Bold" panose="020B0806030504020204" charset="0"/>
      <p:regular r:id="rId28"/>
    </p:embeddedFont>
    <p:embeddedFont>
      <p:font typeface="Open Sans Extra Bold" panose="020B0604020202020204" charset="0"/>
      <p:regular r:id="rId29"/>
    </p:embeddedFont>
    <p:embeddedFont>
      <p:font typeface="Open Sans Light" panose="020B0306030504020204" pitchFamily="34" charset="0"/>
      <p:regular r:id="rId30"/>
      <p:italic r:id="rId31"/>
    </p:embeddedFont>
    <p:embeddedFont>
      <p:font typeface="Raleway" pitchFamily="2" charset="-52"/>
      <p:regular r:id="rId32"/>
      <p:bold r:id="rId33"/>
      <p:italic r:id="rId34"/>
      <p:boldItalic r:id="rId35"/>
    </p:embeddedFont>
    <p:embeddedFont>
      <p:font typeface="Raleway Bold" charset="-5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B3BC13-E42E-4CC7-A131-7160EC5A0F9E}" v="24" dt="2022-06-18T13:26:32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495" autoAdjust="0"/>
  </p:normalViewPr>
  <p:slideViewPr>
    <p:cSldViewPr>
      <p:cViewPr varScale="1">
        <p:scale>
          <a:sx n="40" d="100"/>
          <a:sy n="40" d="100"/>
        </p:scale>
        <p:origin x="9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рия Овчинникова" userId="d582902db4d81a2b" providerId="LiveId" clId="{79B3BC13-E42E-4CC7-A131-7160EC5A0F9E}"/>
    <pc:docChg chg="undo redo custSel addSld delSld modSld sldOrd">
      <pc:chgData name="Мария Овчинникова" userId="d582902db4d81a2b" providerId="LiveId" clId="{79B3BC13-E42E-4CC7-A131-7160EC5A0F9E}" dt="2022-06-18T13:33:31.071" v="150" actId="1076"/>
      <pc:docMkLst>
        <pc:docMk/>
      </pc:docMkLst>
      <pc:sldChg chg="modSp mod">
        <pc:chgData name="Мария Овчинникова" userId="d582902db4d81a2b" providerId="LiveId" clId="{79B3BC13-E42E-4CC7-A131-7160EC5A0F9E}" dt="2022-06-18T11:07:57.360" v="6" actId="14100"/>
        <pc:sldMkLst>
          <pc:docMk/>
          <pc:sldMk cId="0" sldId="256"/>
        </pc:sldMkLst>
        <pc:spChg chg="mod">
          <ac:chgData name="Мария Овчинникова" userId="d582902db4d81a2b" providerId="LiveId" clId="{79B3BC13-E42E-4CC7-A131-7160EC5A0F9E}" dt="2022-06-18T11:07:57.360" v="6" actId="14100"/>
          <ac:spMkLst>
            <pc:docMk/>
            <pc:sldMk cId="0" sldId="256"/>
            <ac:spMk id="6" creationId="{00000000-0000-0000-0000-000000000000}"/>
          </ac:spMkLst>
        </pc:spChg>
      </pc:sldChg>
      <pc:sldChg chg="modSp mod">
        <pc:chgData name="Мария Овчинникова" userId="d582902db4d81a2b" providerId="LiveId" clId="{79B3BC13-E42E-4CC7-A131-7160EC5A0F9E}" dt="2022-06-18T11:34:58.551" v="122" actId="113"/>
        <pc:sldMkLst>
          <pc:docMk/>
          <pc:sldMk cId="0" sldId="257"/>
        </pc:sldMkLst>
        <pc:spChg chg="mod">
          <ac:chgData name="Мария Овчинникова" userId="d582902db4d81a2b" providerId="LiveId" clId="{79B3BC13-E42E-4CC7-A131-7160EC5A0F9E}" dt="2022-06-18T11:34:58.551" v="122" actId="113"/>
          <ac:spMkLst>
            <pc:docMk/>
            <pc:sldMk cId="0" sldId="257"/>
            <ac:spMk id="11" creationId="{00000000-0000-0000-0000-000000000000}"/>
          </ac:spMkLst>
        </pc:spChg>
        <pc:spChg chg="mod">
          <ac:chgData name="Мария Овчинникова" userId="d582902db4d81a2b" providerId="LiveId" clId="{79B3BC13-E42E-4CC7-A131-7160EC5A0F9E}" dt="2022-06-18T11:09:56.240" v="15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Мария Овчинникова" userId="d582902db4d81a2b" providerId="LiveId" clId="{79B3BC13-E42E-4CC7-A131-7160EC5A0F9E}" dt="2022-06-18T11:08:48.934" v="10" actId="1076"/>
          <ac:spMkLst>
            <pc:docMk/>
            <pc:sldMk cId="0" sldId="257"/>
            <ac:spMk id="16" creationId="{00000000-0000-0000-0000-000000000000}"/>
          </ac:spMkLst>
        </pc:spChg>
        <pc:spChg chg="mod">
          <ac:chgData name="Мария Овчинникова" userId="d582902db4d81a2b" providerId="LiveId" clId="{79B3BC13-E42E-4CC7-A131-7160EC5A0F9E}" dt="2022-06-18T11:09:46.200" v="14" actId="1076"/>
          <ac:spMkLst>
            <pc:docMk/>
            <pc:sldMk cId="0" sldId="257"/>
            <ac:spMk id="17" creationId="{00000000-0000-0000-0000-000000000000}"/>
          </ac:spMkLst>
        </pc:spChg>
      </pc:sldChg>
      <pc:sldChg chg="modSp mod">
        <pc:chgData name="Мария Овчинникова" userId="d582902db4d81a2b" providerId="LiveId" clId="{79B3BC13-E42E-4CC7-A131-7160EC5A0F9E}" dt="2022-06-18T11:33:15.840" v="117" actId="113"/>
        <pc:sldMkLst>
          <pc:docMk/>
          <pc:sldMk cId="0" sldId="258"/>
        </pc:sldMkLst>
        <pc:spChg chg="mod">
          <ac:chgData name="Мария Овчинникова" userId="d582902db4d81a2b" providerId="LiveId" clId="{79B3BC13-E42E-4CC7-A131-7160EC5A0F9E}" dt="2022-06-18T11:33:15.840" v="117" actId="113"/>
          <ac:spMkLst>
            <pc:docMk/>
            <pc:sldMk cId="0" sldId="258"/>
            <ac:spMk id="7" creationId="{00000000-0000-0000-0000-000000000000}"/>
          </ac:spMkLst>
        </pc:spChg>
      </pc:sldChg>
      <pc:sldChg chg="modSp mod modAnim">
        <pc:chgData name="Мария Овчинникова" userId="d582902db4d81a2b" providerId="LiveId" clId="{79B3BC13-E42E-4CC7-A131-7160EC5A0F9E}" dt="2022-06-18T11:34:47.773" v="120"/>
        <pc:sldMkLst>
          <pc:docMk/>
          <pc:sldMk cId="0" sldId="259"/>
        </pc:sldMkLst>
        <pc:spChg chg="mod">
          <ac:chgData name="Мария Овчинникова" userId="d582902db4d81a2b" providerId="LiveId" clId="{79B3BC13-E42E-4CC7-A131-7160EC5A0F9E}" dt="2022-06-18T11:10:33.626" v="17" actId="14100"/>
          <ac:spMkLst>
            <pc:docMk/>
            <pc:sldMk cId="0" sldId="259"/>
            <ac:spMk id="8" creationId="{00000000-0000-0000-0000-000000000000}"/>
          </ac:spMkLst>
        </pc:spChg>
        <pc:spChg chg="mod">
          <ac:chgData name="Мария Овчинникова" userId="d582902db4d81a2b" providerId="LiveId" clId="{79B3BC13-E42E-4CC7-A131-7160EC5A0F9E}" dt="2022-06-18T11:10:30.025" v="16" actId="20577"/>
          <ac:spMkLst>
            <pc:docMk/>
            <pc:sldMk cId="0" sldId="259"/>
            <ac:spMk id="11" creationId="{00000000-0000-0000-0000-000000000000}"/>
          </ac:spMkLst>
        </pc:spChg>
        <pc:spChg chg="mod">
          <ac:chgData name="Мария Овчинникова" userId="d582902db4d81a2b" providerId="LiveId" clId="{79B3BC13-E42E-4CC7-A131-7160EC5A0F9E}" dt="2022-06-18T11:13:43.903" v="25" actId="1076"/>
          <ac:spMkLst>
            <pc:docMk/>
            <pc:sldMk cId="0" sldId="259"/>
            <ac:spMk id="15" creationId="{00000000-0000-0000-0000-000000000000}"/>
          </ac:spMkLst>
        </pc:spChg>
        <pc:spChg chg="mod">
          <ac:chgData name="Мария Овчинникова" userId="d582902db4d81a2b" providerId="LiveId" clId="{79B3BC13-E42E-4CC7-A131-7160EC5A0F9E}" dt="2022-06-18T11:11:43.688" v="21" actId="14100"/>
          <ac:spMkLst>
            <pc:docMk/>
            <pc:sldMk cId="0" sldId="259"/>
            <ac:spMk id="17" creationId="{00000000-0000-0000-0000-000000000000}"/>
          </ac:spMkLst>
        </pc:spChg>
      </pc:sldChg>
      <pc:sldChg chg="modSp mod">
        <pc:chgData name="Мария Овчинникова" userId="d582902db4d81a2b" providerId="LiveId" clId="{79B3BC13-E42E-4CC7-A131-7160EC5A0F9E}" dt="2022-06-18T11:24:21.271" v="107" actId="14100"/>
        <pc:sldMkLst>
          <pc:docMk/>
          <pc:sldMk cId="0" sldId="261"/>
        </pc:sldMkLst>
        <pc:spChg chg="mod">
          <ac:chgData name="Мария Овчинникова" userId="d582902db4d81a2b" providerId="LiveId" clId="{79B3BC13-E42E-4CC7-A131-7160EC5A0F9E}" dt="2022-06-18T11:24:21.271" v="107" actId="14100"/>
          <ac:spMkLst>
            <pc:docMk/>
            <pc:sldMk cId="0" sldId="261"/>
            <ac:spMk id="5" creationId="{00000000-0000-0000-0000-000000000000}"/>
          </ac:spMkLst>
        </pc:spChg>
        <pc:spChg chg="mod">
          <ac:chgData name="Мария Овчинникова" userId="d582902db4d81a2b" providerId="LiveId" clId="{79B3BC13-E42E-4CC7-A131-7160EC5A0F9E}" dt="2022-06-18T11:13:53.319" v="26" actId="1076"/>
          <ac:spMkLst>
            <pc:docMk/>
            <pc:sldMk cId="0" sldId="261"/>
            <ac:spMk id="28" creationId="{00000000-0000-0000-0000-000000000000}"/>
          </ac:spMkLst>
        </pc:spChg>
      </pc:sldChg>
      <pc:sldChg chg="modSp mod">
        <pc:chgData name="Мария Овчинникова" userId="d582902db4d81a2b" providerId="LiveId" clId="{79B3BC13-E42E-4CC7-A131-7160EC5A0F9E}" dt="2022-06-18T11:17:30.833" v="78" actId="255"/>
        <pc:sldMkLst>
          <pc:docMk/>
          <pc:sldMk cId="0" sldId="262"/>
        </pc:sldMkLst>
        <pc:graphicFrameChg chg="modGraphic">
          <ac:chgData name="Мария Овчинникова" userId="d582902db4d81a2b" providerId="LiveId" clId="{79B3BC13-E42E-4CC7-A131-7160EC5A0F9E}" dt="2022-06-18T11:17:30.833" v="78" actId="255"/>
          <ac:graphicFrameMkLst>
            <pc:docMk/>
            <pc:sldMk cId="0" sldId="262"/>
            <ac:graphicFrameMk id="3" creationId="{00000000-0000-0000-0000-000000000000}"/>
          </ac:graphicFrameMkLst>
        </pc:graphicFrameChg>
      </pc:sldChg>
      <pc:sldChg chg="modSp mod">
        <pc:chgData name="Мария Овчинникова" userId="d582902db4d81a2b" providerId="LiveId" clId="{79B3BC13-E42E-4CC7-A131-7160EC5A0F9E}" dt="2022-06-18T11:18:58.872" v="83" actId="20577"/>
        <pc:sldMkLst>
          <pc:docMk/>
          <pc:sldMk cId="0" sldId="263"/>
        </pc:sldMkLst>
        <pc:spChg chg="mod">
          <ac:chgData name="Мария Овчинникова" userId="d582902db4d81a2b" providerId="LiveId" clId="{79B3BC13-E42E-4CC7-A131-7160EC5A0F9E}" dt="2022-06-18T11:18:58.872" v="83" actId="20577"/>
          <ac:spMkLst>
            <pc:docMk/>
            <pc:sldMk cId="0" sldId="263"/>
            <ac:spMk id="4" creationId="{00000000-0000-0000-0000-000000000000}"/>
          </ac:spMkLst>
        </pc:spChg>
      </pc:sldChg>
      <pc:sldChg chg="modSp mod">
        <pc:chgData name="Мария Овчинникова" userId="d582902db4d81a2b" providerId="LiveId" clId="{79B3BC13-E42E-4CC7-A131-7160EC5A0F9E}" dt="2022-06-18T11:33:02.273" v="116" actId="113"/>
        <pc:sldMkLst>
          <pc:docMk/>
          <pc:sldMk cId="0" sldId="264"/>
        </pc:sldMkLst>
        <pc:spChg chg="mod">
          <ac:chgData name="Мария Овчинникова" userId="d582902db4d81a2b" providerId="LiveId" clId="{79B3BC13-E42E-4CC7-A131-7160EC5A0F9E}" dt="2022-06-18T11:33:02.273" v="116" actId="113"/>
          <ac:spMkLst>
            <pc:docMk/>
            <pc:sldMk cId="0" sldId="264"/>
            <ac:spMk id="13" creationId="{00000000-0000-0000-0000-000000000000}"/>
          </ac:spMkLst>
        </pc:spChg>
        <pc:spChg chg="mod">
          <ac:chgData name="Мария Овчинникова" userId="d582902db4d81a2b" providerId="LiveId" clId="{79B3BC13-E42E-4CC7-A131-7160EC5A0F9E}" dt="2022-06-18T11:19:46.142" v="89" actId="1076"/>
          <ac:spMkLst>
            <pc:docMk/>
            <pc:sldMk cId="0" sldId="264"/>
            <ac:spMk id="16" creationId="{00000000-0000-0000-0000-000000000000}"/>
          </ac:spMkLst>
        </pc:spChg>
      </pc:sldChg>
      <pc:sldChg chg="modSp mod">
        <pc:chgData name="Мария Овчинникова" userId="d582902db4d81a2b" providerId="LiveId" clId="{79B3BC13-E42E-4CC7-A131-7160EC5A0F9E}" dt="2022-06-18T11:20:03.646" v="90" actId="14100"/>
        <pc:sldMkLst>
          <pc:docMk/>
          <pc:sldMk cId="0" sldId="265"/>
        </pc:sldMkLst>
        <pc:spChg chg="mod">
          <ac:chgData name="Мария Овчинникова" userId="d582902db4d81a2b" providerId="LiveId" clId="{79B3BC13-E42E-4CC7-A131-7160EC5A0F9E}" dt="2022-06-18T11:20:03.646" v="90" actId="14100"/>
          <ac:spMkLst>
            <pc:docMk/>
            <pc:sldMk cId="0" sldId="265"/>
            <ac:spMk id="9" creationId="{00000000-0000-0000-0000-000000000000}"/>
          </ac:spMkLst>
        </pc:spChg>
      </pc:sldChg>
      <pc:sldChg chg="modSp mod">
        <pc:chgData name="Мария Овчинникова" userId="d582902db4d81a2b" providerId="LiveId" clId="{79B3BC13-E42E-4CC7-A131-7160EC5A0F9E}" dt="2022-06-18T13:33:31.071" v="150" actId="1076"/>
        <pc:sldMkLst>
          <pc:docMk/>
          <pc:sldMk cId="0" sldId="266"/>
        </pc:sldMkLst>
        <pc:spChg chg="mod">
          <ac:chgData name="Мария Овчинникова" userId="d582902db4d81a2b" providerId="LiveId" clId="{79B3BC13-E42E-4CC7-A131-7160EC5A0F9E}" dt="2022-06-18T13:33:31.071" v="150" actId="1076"/>
          <ac:spMkLst>
            <pc:docMk/>
            <pc:sldMk cId="0" sldId="266"/>
            <ac:spMk id="6" creationId="{00000000-0000-0000-0000-000000000000}"/>
          </ac:spMkLst>
        </pc:spChg>
        <pc:spChg chg="mod">
          <ac:chgData name="Мария Овчинникова" userId="d582902db4d81a2b" providerId="LiveId" clId="{79B3BC13-E42E-4CC7-A131-7160EC5A0F9E}" dt="2022-06-18T11:20:09.647" v="91" actId="14100"/>
          <ac:spMkLst>
            <pc:docMk/>
            <pc:sldMk cId="0" sldId="266"/>
            <ac:spMk id="7" creationId="{00000000-0000-0000-0000-000000000000}"/>
          </ac:spMkLst>
        </pc:spChg>
      </pc:sldChg>
      <pc:sldChg chg="modSp del mod">
        <pc:chgData name="Мария Овчинникова" userId="d582902db4d81a2b" providerId="LiveId" clId="{79B3BC13-E42E-4CC7-A131-7160EC5A0F9E}" dt="2022-06-18T13:28:47.010" v="135" actId="2696"/>
        <pc:sldMkLst>
          <pc:docMk/>
          <pc:sldMk cId="0" sldId="267"/>
        </pc:sldMkLst>
        <pc:spChg chg="mod">
          <ac:chgData name="Мария Овчинникова" userId="d582902db4d81a2b" providerId="LiveId" clId="{79B3BC13-E42E-4CC7-A131-7160EC5A0F9E}" dt="2022-06-18T11:20:19.543" v="92" actId="14100"/>
          <ac:spMkLst>
            <pc:docMk/>
            <pc:sldMk cId="0" sldId="267"/>
            <ac:spMk id="6" creationId="{00000000-0000-0000-0000-000000000000}"/>
          </ac:spMkLst>
        </pc:spChg>
      </pc:sldChg>
      <pc:sldChg chg="modSp del mod ord">
        <pc:chgData name="Мария Овчинникова" userId="d582902db4d81a2b" providerId="LiveId" clId="{79B3BC13-E42E-4CC7-A131-7160EC5A0F9E}" dt="2022-06-18T13:28:40.923" v="134" actId="2696"/>
        <pc:sldMkLst>
          <pc:docMk/>
          <pc:sldMk cId="0" sldId="268"/>
        </pc:sldMkLst>
        <pc:spChg chg="mod">
          <ac:chgData name="Мария Овчинникова" userId="d582902db4d81a2b" providerId="LiveId" clId="{79B3BC13-E42E-4CC7-A131-7160EC5A0F9E}" dt="2022-06-18T11:20:25.014" v="93" actId="14100"/>
          <ac:spMkLst>
            <pc:docMk/>
            <pc:sldMk cId="0" sldId="268"/>
            <ac:spMk id="5" creationId="{00000000-0000-0000-0000-000000000000}"/>
          </ac:spMkLst>
        </pc:spChg>
        <pc:spChg chg="mod">
          <ac:chgData name="Мария Овчинникова" userId="d582902db4d81a2b" providerId="LiveId" clId="{79B3BC13-E42E-4CC7-A131-7160EC5A0F9E}" dt="2022-06-18T11:22:44.896" v="106" actId="14100"/>
          <ac:spMkLst>
            <pc:docMk/>
            <pc:sldMk cId="0" sldId="268"/>
            <ac:spMk id="6" creationId="{00000000-0000-0000-0000-000000000000}"/>
          </ac:spMkLst>
        </pc:spChg>
      </pc:sldChg>
      <pc:sldChg chg="modSp mod">
        <pc:chgData name="Мария Овчинникова" userId="d582902db4d81a2b" providerId="LiveId" clId="{79B3BC13-E42E-4CC7-A131-7160EC5A0F9E}" dt="2022-06-18T11:22:38.895" v="105" actId="14100"/>
        <pc:sldMkLst>
          <pc:docMk/>
          <pc:sldMk cId="0" sldId="269"/>
        </pc:sldMkLst>
        <pc:spChg chg="mod">
          <ac:chgData name="Мария Овчинникова" userId="d582902db4d81a2b" providerId="LiveId" clId="{79B3BC13-E42E-4CC7-A131-7160EC5A0F9E}" dt="2022-06-18T11:22:38.895" v="105" actId="14100"/>
          <ac:spMkLst>
            <pc:docMk/>
            <pc:sldMk cId="0" sldId="269"/>
            <ac:spMk id="4" creationId="{00000000-0000-0000-0000-000000000000}"/>
          </ac:spMkLst>
        </pc:spChg>
        <pc:spChg chg="mod">
          <ac:chgData name="Мария Овчинникова" userId="d582902db4d81a2b" providerId="LiveId" clId="{79B3BC13-E42E-4CC7-A131-7160EC5A0F9E}" dt="2022-06-18T11:20:30.527" v="94" actId="14100"/>
          <ac:spMkLst>
            <pc:docMk/>
            <pc:sldMk cId="0" sldId="269"/>
            <ac:spMk id="5" creationId="{00000000-0000-0000-0000-000000000000}"/>
          </ac:spMkLst>
        </pc:spChg>
      </pc:sldChg>
      <pc:sldChg chg="modSp mod">
        <pc:chgData name="Мария Овчинникова" userId="d582902db4d81a2b" providerId="LiveId" clId="{79B3BC13-E42E-4CC7-A131-7160EC5A0F9E}" dt="2022-06-18T13:31:32.426" v="138" actId="1076"/>
        <pc:sldMkLst>
          <pc:docMk/>
          <pc:sldMk cId="0" sldId="270"/>
        </pc:sldMkLst>
        <pc:spChg chg="mod">
          <ac:chgData name="Мария Овчинникова" userId="d582902db4d81a2b" providerId="LiveId" clId="{79B3BC13-E42E-4CC7-A131-7160EC5A0F9E}" dt="2022-06-18T13:31:32.426" v="138" actId="1076"/>
          <ac:spMkLst>
            <pc:docMk/>
            <pc:sldMk cId="0" sldId="270"/>
            <ac:spMk id="6" creationId="{00000000-0000-0000-0000-000000000000}"/>
          </ac:spMkLst>
        </pc:spChg>
        <pc:grpChg chg="mod">
          <ac:chgData name="Мария Овчинникова" userId="d582902db4d81a2b" providerId="LiveId" clId="{79B3BC13-E42E-4CC7-A131-7160EC5A0F9E}" dt="2022-06-18T13:31:24.470" v="137" actId="1076"/>
          <ac:grpSpMkLst>
            <pc:docMk/>
            <pc:sldMk cId="0" sldId="270"/>
            <ac:grpSpMk id="4" creationId="{00000000-0000-0000-0000-000000000000}"/>
          </ac:grpSpMkLst>
        </pc:grpChg>
      </pc:sldChg>
      <pc:sldChg chg="modSp mod">
        <pc:chgData name="Мария Овчинникова" userId="d582902db4d81a2b" providerId="LiveId" clId="{79B3BC13-E42E-4CC7-A131-7160EC5A0F9E}" dt="2022-06-18T11:22:30.311" v="104" actId="14100"/>
        <pc:sldMkLst>
          <pc:docMk/>
          <pc:sldMk cId="0" sldId="271"/>
        </pc:sldMkLst>
        <pc:spChg chg="mod">
          <ac:chgData name="Мария Овчинникова" userId="d582902db4d81a2b" providerId="LiveId" clId="{79B3BC13-E42E-4CC7-A131-7160EC5A0F9E}" dt="2022-06-18T11:22:30.311" v="104" actId="14100"/>
          <ac:spMkLst>
            <pc:docMk/>
            <pc:sldMk cId="0" sldId="271"/>
            <ac:spMk id="12" creationId="{00000000-0000-0000-0000-000000000000}"/>
          </ac:spMkLst>
        </pc:spChg>
      </pc:sldChg>
      <pc:sldChg chg="modSp mod">
        <pc:chgData name="Мария Овчинникова" userId="d582902db4d81a2b" providerId="LiveId" clId="{79B3BC13-E42E-4CC7-A131-7160EC5A0F9E}" dt="2022-06-18T11:22:15.806" v="103" actId="14100"/>
        <pc:sldMkLst>
          <pc:docMk/>
          <pc:sldMk cId="0" sldId="272"/>
        </pc:sldMkLst>
        <pc:spChg chg="mod">
          <ac:chgData name="Мария Овчинникова" userId="d582902db4d81a2b" providerId="LiveId" clId="{79B3BC13-E42E-4CC7-A131-7160EC5A0F9E}" dt="2022-06-18T11:21:59.679" v="102" actId="14100"/>
          <ac:spMkLst>
            <pc:docMk/>
            <pc:sldMk cId="0" sldId="272"/>
            <ac:spMk id="8" creationId="{00000000-0000-0000-0000-000000000000}"/>
          </ac:spMkLst>
        </pc:spChg>
        <pc:spChg chg="mod">
          <ac:chgData name="Мария Овчинникова" userId="d582902db4d81a2b" providerId="LiveId" clId="{79B3BC13-E42E-4CC7-A131-7160EC5A0F9E}" dt="2022-06-18T11:21:25.102" v="100" actId="14100"/>
          <ac:spMkLst>
            <pc:docMk/>
            <pc:sldMk cId="0" sldId="272"/>
            <ac:spMk id="9" creationId="{00000000-0000-0000-0000-000000000000}"/>
          </ac:spMkLst>
        </pc:spChg>
        <pc:spChg chg="mod">
          <ac:chgData name="Мария Овчинникова" userId="d582902db4d81a2b" providerId="LiveId" clId="{79B3BC13-E42E-4CC7-A131-7160EC5A0F9E}" dt="2022-06-18T11:22:15.806" v="103" actId="14100"/>
          <ac:spMkLst>
            <pc:docMk/>
            <pc:sldMk cId="0" sldId="272"/>
            <ac:spMk id="10" creationId="{00000000-0000-0000-0000-000000000000}"/>
          </ac:spMkLst>
        </pc:spChg>
      </pc:sldChg>
      <pc:sldChg chg="addSp modSp new mod modAnim">
        <pc:chgData name="Мария Овчинникова" userId="d582902db4d81a2b" providerId="LiveId" clId="{79B3BC13-E42E-4CC7-A131-7160EC5A0F9E}" dt="2022-06-18T13:25:58.729" v="127" actId="14100"/>
        <pc:sldMkLst>
          <pc:docMk/>
          <pc:sldMk cId="2830198638" sldId="273"/>
        </pc:sldMkLst>
        <pc:picChg chg="add mod">
          <ac:chgData name="Мария Овчинникова" userId="d582902db4d81a2b" providerId="LiveId" clId="{79B3BC13-E42E-4CC7-A131-7160EC5A0F9E}" dt="2022-06-18T13:25:58.729" v="127" actId="14100"/>
          <ac:picMkLst>
            <pc:docMk/>
            <pc:sldMk cId="2830198638" sldId="273"/>
            <ac:picMk id="2" creationId="{71BA67FE-67A4-49FB-8D37-C1E6457E1556}"/>
          </ac:picMkLst>
        </pc:picChg>
      </pc:sldChg>
      <pc:sldChg chg="addSp modSp new mod modAnim">
        <pc:chgData name="Мария Овчинникова" userId="d582902db4d81a2b" providerId="LiveId" clId="{79B3BC13-E42E-4CC7-A131-7160EC5A0F9E}" dt="2022-06-18T13:26:42.030" v="133" actId="14100"/>
        <pc:sldMkLst>
          <pc:docMk/>
          <pc:sldMk cId="3441022208" sldId="274"/>
        </pc:sldMkLst>
        <pc:picChg chg="add mod">
          <ac:chgData name="Мария Овчинникова" userId="d582902db4d81a2b" providerId="LiveId" clId="{79B3BC13-E42E-4CC7-A131-7160EC5A0F9E}" dt="2022-06-18T13:26:42.030" v="133" actId="14100"/>
          <ac:picMkLst>
            <pc:docMk/>
            <pc:sldMk cId="3441022208" sldId="274"/>
            <ac:picMk id="2" creationId="{CA78975C-18FE-4BB6-8F88-2B3C89FFCD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81050" y="-19050"/>
            <a:ext cx="7200900" cy="10325100"/>
          </a:xfrm>
          <a:prstGeom prst="rect">
            <a:avLst/>
          </a:prstGeom>
          <a:solidFill>
            <a:srgbClr val="F37502">
              <a:alpha val="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F37502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4800" y="1859943"/>
            <a:ext cx="6053399" cy="605339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9311" y="1688493"/>
            <a:ext cx="6528892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37502"/>
                </a:solidFill>
                <a:latin typeface="Raleway Bold"/>
              </a:rPr>
              <a:t>FoodHelper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9311" y="4576501"/>
            <a:ext cx="7437151" cy="179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F37502"/>
                </a:solidFill>
                <a:latin typeface="Raleway"/>
              </a:rPr>
              <a:t>Команда Happy Code</a:t>
            </a:r>
            <a:endParaRPr lang="ru-RU" sz="5199" dirty="0">
              <a:solidFill>
                <a:srgbClr val="F37502"/>
              </a:solidFill>
              <a:latin typeface="Raleway"/>
            </a:endParaRP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F37502"/>
                </a:solidFill>
                <a:latin typeface="Raleway"/>
              </a:rPr>
              <a:t>Куратор: Зверева О.М.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26463" y="9507914"/>
            <a:ext cx="201216" cy="6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37502"/>
                </a:solidFill>
                <a:latin typeface="Raleway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323820"/>
          </a:xfrm>
          <a:prstGeom prst="rect">
            <a:avLst/>
          </a:prstGeom>
          <a:solidFill>
            <a:srgbClr val="F37502">
              <a:alpha val="9804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9150" t="18073" r="19788" b="8110"/>
          <a:stretch>
            <a:fillRect/>
          </a:stretch>
        </p:blipFill>
        <p:spPr>
          <a:xfrm>
            <a:off x="1997430" y="1356396"/>
            <a:ext cx="6481795" cy="44076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9179" t="18595" r="20036" b="8733"/>
          <a:stretch>
            <a:fillRect/>
          </a:stretch>
        </p:blipFill>
        <p:spPr>
          <a:xfrm>
            <a:off x="9842761" y="1356396"/>
            <a:ext cx="6553902" cy="44076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9275" t="20903" r="19723" b="8695"/>
          <a:stretch>
            <a:fillRect/>
          </a:stretch>
        </p:blipFill>
        <p:spPr>
          <a:xfrm>
            <a:off x="9842761" y="5861897"/>
            <a:ext cx="6553902" cy="4254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0045" t="20756" r="20301" b="9633"/>
          <a:stretch>
            <a:fillRect/>
          </a:stretch>
        </p:blipFill>
        <p:spPr>
          <a:xfrm>
            <a:off x="1997430" y="5861897"/>
            <a:ext cx="6481795" cy="42546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46605" y="-74920"/>
            <a:ext cx="15594790" cy="117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F37502"/>
                </a:solidFill>
                <a:latin typeface="Raleway Bold"/>
              </a:rPr>
              <a:t>Реализация</a:t>
            </a:r>
            <a:r>
              <a:rPr lang="en-US" sz="6800" dirty="0">
                <a:solidFill>
                  <a:srgbClr val="F37502"/>
                </a:solidFill>
                <a:latin typeface="Raleway Bold"/>
              </a:rPr>
              <a:t> проекта: </a:t>
            </a:r>
            <a:r>
              <a:rPr lang="en-US" sz="6800" dirty="0" err="1">
                <a:solidFill>
                  <a:srgbClr val="F37502"/>
                </a:solidFill>
                <a:latin typeface="Raleway Bold"/>
              </a:rPr>
              <a:t>дизайн-макеты</a:t>
            </a:r>
            <a:r>
              <a:rPr lang="en-US" sz="6800" dirty="0">
                <a:solidFill>
                  <a:srgbClr val="F37502"/>
                </a:solidFill>
                <a:latin typeface="Raleway Bold"/>
              </a:rPr>
              <a:t> 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1066800"/>
            <a:ext cx="18288000" cy="38100"/>
          </a:xfrm>
          <a:prstGeom prst="rect">
            <a:avLst/>
          </a:prstGeom>
          <a:solidFill>
            <a:srgbClr val="F37502"/>
          </a:solidFill>
        </p:spPr>
      </p:sp>
      <p:sp>
        <p:nvSpPr>
          <p:cNvPr id="9" name="TextBox 9"/>
          <p:cNvSpPr txBox="1"/>
          <p:nvPr/>
        </p:nvSpPr>
        <p:spPr>
          <a:xfrm>
            <a:off x="17592220" y="9507914"/>
            <a:ext cx="543380" cy="613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dirty="0">
                <a:solidFill>
                  <a:srgbClr val="F37502"/>
                </a:solidFill>
                <a:latin typeface="Raleway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66800"/>
            <a:ext cx="18288000" cy="381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4569128" y="2005048"/>
            <a:ext cx="9149745" cy="7253252"/>
            <a:chOff x="0" y="0"/>
            <a:chExt cx="12199659" cy="967100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9659" cy="967100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b="3968"/>
            <a:stretch>
              <a:fillRect/>
            </a:stretch>
          </p:blipFill>
          <p:spPr>
            <a:xfrm>
              <a:off x="390415" y="410984"/>
              <a:ext cx="11418829" cy="5847095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257300" y="-36445"/>
            <a:ext cx="15773400" cy="1122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FFFFFF"/>
                </a:solidFill>
                <a:latin typeface="Raleway Bold"/>
              </a:rPr>
              <a:t>Реализация</a:t>
            </a:r>
            <a:r>
              <a:rPr lang="en-US" sz="6800" dirty="0">
                <a:solidFill>
                  <a:srgbClr val="FFFFFF"/>
                </a:solidFill>
                <a:latin typeface="Raleway Bold"/>
              </a:rPr>
              <a:t> проекта: </a:t>
            </a:r>
            <a:r>
              <a:rPr lang="en-US" sz="6800" dirty="0" err="1">
                <a:solidFill>
                  <a:srgbClr val="FFFFFF"/>
                </a:solidFill>
                <a:latin typeface="Raleway Bold"/>
              </a:rPr>
              <a:t>запрос</a:t>
            </a:r>
            <a:r>
              <a:rPr lang="ru-RU" sz="6800" dirty="0">
                <a:solidFill>
                  <a:srgbClr val="FFFFFF"/>
                </a:solidFill>
                <a:latin typeface="Raleway Bold"/>
              </a:rPr>
              <a:t> на сайт</a:t>
            </a:r>
            <a:endParaRPr lang="en-US" sz="6800" dirty="0">
              <a:solidFill>
                <a:srgbClr val="FFFFFF"/>
              </a:solidFill>
              <a:latin typeface="Raleway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635480" y="9507914"/>
            <a:ext cx="423920" cy="613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dirty="0">
                <a:solidFill>
                  <a:srgbClr val="FFFFFF"/>
                </a:solidFill>
                <a:latin typeface="Raleway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0618_1637511">
            <a:hlinkClick r:id="" action="ppaction://media"/>
            <a:extLst>
              <a:ext uri="{FF2B5EF4-FFF2-40B4-BE49-F238E27FC236}">
                <a16:creationId xmlns:a16="http://schemas.microsoft.com/office/drawing/2014/main" id="{71BA67FE-67A4-49FB-8D37-C1E6457E15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084" y="-1"/>
            <a:ext cx="18320084" cy="1030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9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0618_1641041">
            <a:hlinkClick r:id="" action="ppaction://media"/>
            <a:extLst>
              <a:ext uri="{FF2B5EF4-FFF2-40B4-BE49-F238E27FC236}">
                <a16:creationId xmlns:a16="http://schemas.microsoft.com/office/drawing/2014/main" id="{CA78975C-18FE-4BB6-8F88-2B3C89FFCD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2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550382" y="3054606"/>
            <a:ext cx="6910974" cy="4448113"/>
            <a:chOff x="0" y="0"/>
            <a:chExt cx="5513070" cy="3548380"/>
          </a:xfrm>
        </p:grpSpPr>
        <p:sp>
          <p:nvSpPr>
            <p:cNvPr id="3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t="-8284" b="-8284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4877792" y="-152400"/>
            <a:ext cx="8762008" cy="1122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F37502"/>
                </a:solidFill>
                <a:latin typeface="Raleway Bold"/>
              </a:rPr>
              <a:t>Результаты</a:t>
            </a:r>
            <a:r>
              <a:rPr lang="en-US" sz="6800" dirty="0">
                <a:solidFill>
                  <a:srgbClr val="F37502"/>
                </a:solidFill>
                <a:latin typeface="Raleway Bold"/>
              </a:rPr>
              <a:t> проекта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598273" y="9506634"/>
            <a:ext cx="689727" cy="1306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dirty="0">
                <a:solidFill>
                  <a:srgbClr val="F37502"/>
                </a:solidFill>
                <a:latin typeface="Raleway"/>
              </a:rPr>
              <a:t>14</a:t>
            </a:r>
          </a:p>
          <a:p>
            <a:pPr algn="ctr">
              <a:lnSpc>
                <a:spcPts val="5179"/>
              </a:lnSpc>
            </a:pPr>
            <a:endParaRPr lang="en-US" sz="3699" dirty="0">
              <a:solidFill>
                <a:srgbClr val="F37502"/>
              </a:solidFill>
              <a:latin typeface="Raleway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81387" y="2163342"/>
            <a:ext cx="6939085" cy="6230642"/>
            <a:chOff x="0" y="0"/>
            <a:chExt cx="5372576" cy="48240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2576" cy="4824065"/>
            </a:xfrm>
            <a:custGeom>
              <a:avLst/>
              <a:gdLst/>
              <a:ahLst/>
              <a:cxnLst/>
              <a:rect l="l" t="t" r="r" b="b"/>
              <a:pathLst>
                <a:path w="5372576" h="4824065">
                  <a:moveTo>
                    <a:pt x="5248116" y="4824065"/>
                  </a:moveTo>
                  <a:lnTo>
                    <a:pt x="124460" y="4824065"/>
                  </a:lnTo>
                  <a:cubicBezTo>
                    <a:pt x="55880" y="4824065"/>
                    <a:pt x="0" y="4768185"/>
                    <a:pt x="0" y="46996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8116" y="0"/>
                  </a:lnTo>
                  <a:cubicBezTo>
                    <a:pt x="5316696" y="0"/>
                    <a:pt x="5372576" y="55880"/>
                    <a:pt x="5372576" y="124460"/>
                  </a:cubicBezTo>
                  <a:lnTo>
                    <a:pt x="5372576" y="4699605"/>
                  </a:lnTo>
                  <a:cubicBezTo>
                    <a:pt x="5372576" y="4768185"/>
                    <a:pt x="5316696" y="4824065"/>
                    <a:pt x="5248116" y="4824065"/>
                  </a:cubicBezTo>
                  <a:close/>
                </a:path>
              </a:pathLst>
            </a:custGeom>
            <a:solidFill>
              <a:srgbClr val="F37502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981387" y="3114030"/>
            <a:ext cx="6931175" cy="398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Мобильное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приложение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включает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в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себя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функцию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,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которая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определяет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калорийность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,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белки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,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жиры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и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углеводы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блюд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по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фотографии</a:t>
            </a:r>
            <a:endParaRPr lang="en-US" sz="3799" dirty="0">
              <a:solidFill>
                <a:srgbClr val="FBF7E6"/>
              </a:solidFill>
              <a:latin typeface="Open Sans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0" y="1066800"/>
            <a:ext cx="18288000" cy="38100"/>
          </a:xfrm>
          <a:prstGeom prst="rect">
            <a:avLst/>
          </a:prstGeom>
          <a:solidFill>
            <a:srgbClr val="F37502"/>
          </a:solid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81387" y="2163342"/>
            <a:ext cx="6939085" cy="5960317"/>
            <a:chOff x="0" y="0"/>
            <a:chExt cx="5372576" cy="4614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576" cy="4614767"/>
            </a:xfrm>
            <a:custGeom>
              <a:avLst/>
              <a:gdLst/>
              <a:ahLst/>
              <a:cxnLst/>
              <a:rect l="l" t="t" r="r" b="b"/>
              <a:pathLst>
                <a:path w="5372576" h="4614767">
                  <a:moveTo>
                    <a:pt x="5248116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8116" y="0"/>
                  </a:lnTo>
                  <a:cubicBezTo>
                    <a:pt x="5316696" y="0"/>
                    <a:pt x="5372576" y="55880"/>
                    <a:pt x="5372576" y="124460"/>
                  </a:cubicBezTo>
                  <a:lnTo>
                    <a:pt x="5372576" y="4490307"/>
                  </a:lnTo>
                  <a:cubicBezTo>
                    <a:pt x="5372576" y="4558887"/>
                    <a:pt x="5316696" y="4614767"/>
                    <a:pt x="5248116" y="4614767"/>
                  </a:cubicBezTo>
                  <a:close/>
                </a:path>
              </a:pathLst>
            </a:custGeom>
            <a:solidFill>
              <a:srgbClr val="F3750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367528" y="2163342"/>
            <a:ext cx="6939085" cy="5960317"/>
            <a:chOff x="0" y="0"/>
            <a:chExt cx="5372576" cy="46147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2576" cy="4614767"/>
            </a:xfrm>
            <a:custGeom>
              <a:avLst/>
              <a:gdLst/>
              <a:ahLst/>
              <a:cxnLst/>
              <a:rect l="l" t="t" r="r" b="b"/>
              <a:pathLst>
                <a:path w="5372576" h="4614767">
                  <a:moveTo>
                    <a:pt x="5248116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8116" y="0"/>
                  </a:lnTo>
                  <a:cubicBezTo>
                    <a:pt x="5316696" y="0"/>
                    <a:pt x="5372576" y="55880"/>
                    <a:pt x="5372576" y="124460"/>
                  </a:cubicBezTo>
                  <a:lnTo>
                    <a:pt x="5372576" y="4490307"/>
                  </a:lnTo>
                  <a:cubicBezTo>
                    <a:pt x="5372576" y="4558887"/>
                    <a:pt x="5316696" y="4614767"/>
                    <a:pt x="5248116" y="4614767"/>
                  </a:cubicBezTo>
                  <a:close/>
                </a:path>
              </a:pathLst>
            </a:custGeom>
            <a:solidFill>
              <a:srgbClr val="F37502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617087" y="4477114"/>
            <a:ext cx="6439966" cy="362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0"/>
              </a:lnSpc>
              <a:spcBef>
                <a:spcPct val="0"/>
              </a:spcBef>
            </a:pPr>
            <a:r>
              <a:rPr lang="en-US" sz="4750" dirty="0" err="1">
                <a:solidFill>
                  <a:srgbClr val="FFFFFF"/>
                </a:solidFill>
                <a:latin typeface="Raleway Bold"/>
              </a:rPr>
              <a:t>Советы</a:t>
            </a:r>
            <a:r>
              <a:rPr lang="en-US" sz="4750" dirty="0">
                <a:solidFill>
                  <a:srgbClr val="FFFFFF"/>
                </a:solidFill>
                <a:latin typeface="Raleway Bold"/>
              </a:rPr>
              <a:t> по </a:t>
            </a:r>
            <a:r>
              <a:rPr lang="en-US" sz="4750" dirty="0" err="1">
                <a:solidFill>
                  <a:srgbClr val="FFFFFF"/>
                </a:solidFill>
                <a:latin typeface="Raleway Bold"/>
              </a:rPr>
              <a:t>правильному</a:t>
            </a:r>
            <a:r>
              <a:rPr lang="en-US" sz="4750" dirty="0">
                <a:solidFill>
                  <a:srgbClr val="FFFFFF"/>
                </a:solidFill>
                <a:latin typeface="Raleway Bold"/>
              </a:rPr>
              <a:t> питанию и здоровому образу жизни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42962" y="4477114"/>
            <a:ext cx="5815934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5350">
                <a:solidFill>
                  <a:srgbClr val="FFFFFF"/>
                </a:solidFill>
                <a:latin typeface="Raleway Bold"/>
              </a:rPr>
              <a:t>Добавить расчет индивидуальной суточной нормы калорий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831298" y="2861878"/>
            <a:ext cx="1239263" cy="123926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7E6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4831298" y="2760340"/>
            <a:ext cx="1239263" cy="120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>
                <a:solidFill>
                  <a:srgbClr val="000000"/>
                </a:solidFill>
                <a:latin typeface="Raleway Bold"/>
              </a:rPr>
              <a:t>1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217439" y="2861878"/>
            <a:ext cx="1239263" cy="123926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7E6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2217439" y="2760340"/>
            <a:ext cx="1239263" cy="120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>
                <a:solidFill>
                  <a:srgbClr val="000000"/>
                </a:solidFill>
                <a:latin typeface="Raleway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47682" y="-93970"/>
            <a:ext cx="2992636" cy="117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37502"/>
                </a:solidFill>
                <a:latin typeface="Raleway Bold"/>
              </a:rPr>
              <a:t>Планы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98471" y="9507914"/>
            <a:ext cx="457200" cy="6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37502"/>
                </a:solidFill>
                <a:latin typeface="Raleway"/>
              </a:rPr>
              <a:t>15</a:t>
            </a:r>
          </a:p>
        </p:txBody>
      </p:sp>
      <p:sp>
        <p:nvSpPr>
          <p:cNvPr id="16" name="AutoShape 16"/>
          <p:cNvSpPr/>
          <p:nvPr/>
        </p:nvSpPr>
        <p:spPr>
          <a:xfrm>
            <a:off x="0" y="1066800"/>
            <a:ext cx="18288000" cy="38100"/>
          </a:xfrm>
          <a:prstGeom prst="rect">
            <a:avLst/>
          </a:prstGeom>
          <a:solidFill>
            <a:srgbClr val="F37502"/>
          </a:solid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66800"/>
            <a:ext cx="18288000" cy="38100"/>
          </a:xfrm>
          <a:prstGeom prst="rect">
            <a:avLst/>
          </a:prstGeom>
          <a:solidFill>
            <a:srgbClr val="F37502"/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3095503"/>
            <a:ext cx="4674548" cy="3877339"/>
            <a:chOff x="0" y="0"/>
            <a:chExt cx="2974600" cy="24673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74600" cy="2467304"/>
            </a:xfrm>
            <a:custGeom>
              <a:avLst/>
              <a:gdLst/>
              <a:ahLst/>
              <a:cxnLst/>
              <a:rect l="l" t="t" r="r" b="b"/>
              <a:pathLst>
                <a:path w="2974600" h="2467304">
                  <a:moveTo>
                    <a:pt x="0" y="0"/>
                  </a:moveTo>
                  <a:lnTo>
                    <a:pt x="0" y="2467304"/>
                  </a:lnTo>
                  <a:lnTo>
                    <a:pt x="2974600" y="2467304"/>
                  </a:lnTo>
                  <a:lnTo>
                    <a:pt x="2974600" y="0"/>
                  </a:lnTo>
                  <a:lnTo>
                    <a:pt x="0" y="0"/>
                  </a:lnTo>
                  <a:close/>
                  <a:moveTo>
                    <a:pt x="2913640" y="2406344"/>
                  </a:moveTo>
                  <a:lnTo>
                    <a:pt x="59690" y="2406344"/>
                  </a:lnTo>
                  <a:lnTo>
                    <a:pt x="59690" y="59690"/>
                  </a:lnTo>
                  <a:lnTo>
                    <a:pt x="2913640" y="59690"/>
                  </a:lnTo>
                  <a:lnTo>
                    <a:pt x="2913640" y="2406344"/>
                  </a:lnTo>
                  <a:close/>
                </a:path>
              </a:pathLst>
            </a:custGeom>
            <a:solidFill>
              <a:srgbClr val="F3750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806726" y="3095503"/>
            <a:ext cx="4674548" cy="3877339"/>
            <a:chOff x="0" y="0"/>
            <a:chExt cx="2974600" cy="24673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4600" cy="2467304"/>
            </a:xfrm>
            <a:custGeom>
              <a:avLst/>
              <a:gdLst/>
              <a:ahLst/>
              <a:cxnLst/>
              <a:rect l="l" t="t" r="r" b="b"/>
              <a:pathLst>
                <a:path w="2974600" h="2467304">
                  <a:moveTo>
                    <a:pt x="0" y="0"/>
                  </a:moveTo>
                  <a:lnTo>
                    <a:pt x="0" y="2467304"/>
                  </a:lnTo>
                  <a:lnTo>
                    <a:pt x="2974600" y="2467304"/>
                  </a:lnTo>
                  <a:lnTo>
                    <a:pt x="2974600" y="0"/>
                  </a:lnTo>
                  <a:lnTo>
                    <a:pt x="0" y="0"/>
                  </a:lnTo>
                  <a:close/>
                  <a:moveTo>
                    <a:pt x="2913640" y="2406344"/>
                  </a:moveTo>
                  <a:lnTo>
                    <a:pt x="59690" y="2406344"/>
                  </a:lnTo>
                  <a:lnTo>
                    <a:pt x="59690" y="59690"/>
                  </a:lnTo>
                  <a:lnTo>
                    <a:pt x="2913640" y="59690"/>
                  </a:lnTo>
                  <a:lnTo>
                    <a:pt x="2913640" y="2406344"/>
                  </a:lnTo>
                  <a:close/>
                </a:path>
              </a:pathLst>
            </a:custGeom>
            <a:solidFill>
              <a:srgbClr val="F37502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586174" y="3095503"/>
            <a:ext cx="4674548" cy="3877339"/>
            <a:chOff x="0" y="0"/>
            <a:chExt cx="2974600" cy="24673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74600" cy="2467304"/>
            </a:xfrm>
            <a:custGeom>
              <a:avLst/>
              <a:gdLst/>
              <a:ahLst/>
              <a:cxnLst/>
              <a:rect l="l" t="t" r="r" b="b"/>
              <a:pathLst>
                <a:path w="2974600" h="2467304">
                  <a:moveTo>
                    <a:pt x="0" y="0"/>
                  </a:moveTo>
                  <a:lnTo>
                    <a:pt x="0" y="2467304"/>
                  </a:lnTo>
                  <a:lnTo>
                    <a:pt x="2974600" y="2467304"/>
                  </a:lnTo>
                  <a:lnTo>
                    <a:pt x="2974600" y="0"/>
                  </a:lnTo>
                  <a:lnTo>
                    <a:pt x="0" y="0"/>
                  </a:lnTo>
                  <a:close/>
                  <a:moveTo>
                    <a:pt x="2913640" y="2406344"/>
                  </a:moveTo>
                  <a:lnTo>
                    <a:pt x="59690" y="2406344"/>
                  </a:lnTo>
                  <a:lnTo>
                    <a:pt x="59690" y="59690"/>
                  </a:lnTo>
                  <a:lnTo>
                    <a:pt x="2913640" y="59690"/>
                  </a:lnTo>
                  <a:lnTo>
                    <a:pt x="2913640" y="2406344"/>
                  </a:lnTo>
                  <a:close/>
                </a:path>
              </a:pathLst>
            </a:custGeom>
            <a:solidFill>
              <a:srgbClr val="F37502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16701" t="8406" r="15435" b="6655"/>
          <a:stretch>
            <a:fillRect/>
          </a:stretch>
        </p:blipFill>
        <p:spPr>
          <a:xfrm>
            <a:off x="13361249" y="3480441"/>
            <a:ext cx="3124398" cy="31074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3311" t="7244" r="13311" b="7244"/>
          <a:stretch>
            <a:fillRect/>
          </a:stretch>
        </p:blipFill>
        <p:spPr>
          <a:xfrm>
            <a:off x="7544098" y="3480441"/>
            <a:ext cx="3199805" cy="31074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11454" t="7417" r="7875" b="6789"/>
          <a:stretch>
            <a:fillRect/>
          </a:stretch>
        </p:blipFill>
        <p:spPr>
          <a:xfrm>
            <a:off x="1899697" y="3480441"/>
            <a:ext cx="3068704" cy="313036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544098" y="-152400"/>
            <a:ext cx="3352502" cy="1122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F37502"/>
                </a:solidFill>
                <a:latin typeface="Raleway Bold"/>
              </a:rPr>
              <a:t>Ссылки</a:t>
            </a:r>
            <a:endParaRPr lang="en-US" sz="6800" dirty="0">
              <a:solidFill>
                <a:srgbClr val="F37502"/>
              </a:solidFill>
              <a:latin typeface="Raleway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194617" y="7580459"/>
            <a:ext cx="1835249" cy="73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u="sng">
                <a:solidFill>
                  <a:srgbClr val="F37502"/>
                </a:solidFill>
                <a:latin typeface="Raleway Bold"/>
              </a:rPr>
              <a:t>GitHub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10511" y="7580459"/>
            <a:ext cx="5466978" cy="73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u="sng" dirty="0" err="1">
                <a:solidFill>
                  <a:srgbClr val="F37502"/>
                </a:solidFill>
                <a:latin typeface="Raleway Bold"/>
              </a:rPr>
              <a:t>Карточка</a:t>
            </a:r>
            <a:r>
              <a:rPr lang="en-US" sz="4299" u="sng" dirty="0">
                <a:solidFill>
                  <a:srgbClr val="F37502"/>
                </a:solidFill>
                <a:latin typeface="Raleway Bold"/>
              </a:rPr>
              <a:t> проекта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54372" y="7580459"/>
            <a:ext cx="3538152" cy="738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 u="sng">
                <a:solidFill>
                  <a:srgbClr val="F37502"/>
                </a:solidFill>
                <a:latin typeface="Raleway Bold"/>
              </a:rPr>
              <a:t>Figma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584878" y="9507914"/>
            <a:ext cx="484386" cy="6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37502"/>
                </a:solidFill>
                <a:latin typeface="Raleway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11995"/>
            <a:ext cx="9144000" cy="10287000"/>
          </a:xfrm>
          <a:prstGeom prst="rect">
            <a:avLst/>
          </a:prstGeom>
          <a:solidFill>
            <a:srgbClr val="F37502">
              <a:alpha val="9804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9144000" cy="10287000"/>
            <a:chOff x="0" y="0"/>
            <a:chExt cx="9824081" cy="110520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4081" cy="11052091"/>
            </a:xfrm>
            <a:custGeom>
              <a:avLst/>
              <a:gdLst/>
              <a:ahLst/>
              <a:cxnLst/>
              <a:rect l="l" t="t" r="r" b="b"/>
              <a:pathLst>
                <a:path w="9824081" h="11052091">
                  <a:moveTo>
                    <a:pt x="0" y="0"/>
                  </a:moveTo>
                  <a:lnTo>
                    <a:pt x="0" y="11052091"/>
                  </a:lnTo>
                  <a:lnTo>
                    <a:pt x="9824081" y="11052091"/>
                  </a:lnTo>
                  <a:lnTo>
                    <a:pt x="9824081" y="0"/>
                  </a:lnTo>
                  <a:lnTo>
                    <a:pt x="0" y="0"/>
                  </a:lnTo>
                  <a:close/>
                  <a:moveTo>
                    <a:pt x="9763120" y="10991131"/>
                  </a:moveTo>
                  <a:lnTo>
                    <a:pt x="59690" y="10991131"/>
                  </a:lnTo>
                  <a:lnTo>
                    <a:pt x="59690" y="59690"/>
                  </a:lnTo>
                  <a:lnTo>
                    <a:pt x="9763120" y="59690"/>
                  </a:lnTo>
                  <a:lnTo>
                    <a:pt x="9763120" y="10991131"/>
                  </a:lnTo>
                  <a:close/>
                </a:path>
              </a:pathLst>
            </a:custGeom>
            <a:solidFill>
              <a:srgbClr val="FD703C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4243" y="8293884"/>
            <a:ext cx="607461" cy="46719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90489" y="4157275"/>
            <a:ext cx="5747455" cy="204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7200">
                <a:solidFill>
                  <a:srgbClr val="F37502"/>
                </a:solidFill>
                <a:latin typeface="Raleway Bold Italics"/>
              </a:rPr>
              <a:t>Спасибо за </a:t>
            </a:r>
          </a:p>
          <a:p>
            <a:pPr algn="ctr">
              <a:lnSpc>
                <a:spcPts val="7920"/>
              </a:lnSpc>
            </a:pPr>
            <a:r>
              <a:rPr lang="en-US" sz="7200">
                <a:solidFill>
                  <a:srgbClr val="F37502"/>
                </a:solidFill>
                <a:latin typeface="Raleway Bold Italics"/>
              </a:rPr>
              <a:t>внимание!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59914" y="370635"/>
            <a:ext cx="6528892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37502"/>
                </a:solidFill>
                <a:latin typeface="Raleway Bold"/>
              </a:rPr>
              <a:t>FoodHelper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34600" y="3213030"/>
            <a:ext cx="7123163" cy="86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37502"/>
                </a:solidFill>
                <a:latin typeface="Raleway"/>
              </a:rPr>
              <a:t>Команда Happy Code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72599" y="5204073"/>
            <a:ext cx="8525933" cy="1908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F37502"/>
                </a:solidFill>
                <a:latin typeface="Raleway"/>
              </a:rPr>
              <a:t>        Овчинникова Мария - Тимлид</a:t>
            </a:r>
          </a:p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F37502"/>
                </a:solidFill>
                <a:latin typeface="Raleway"/>
              </a:rPr>
              <a:t>        Коноплицкий </a:t>
            </a:r>
            <a:r>
              <a:rPr lang="en-US" sz="3599" dirty="0" err="1">
                <a:solidFill>
                  <a:srgbClr val="F37502"/>
                </a:solidFill>
                <a:latin typeface="Raleway"/>
              </a:rPr>
              <a:t>Илья</a:t>
            </a:r>
            <a:r>
              <a:rPr lang="en-US" sz="3599" dirty="0">
                <a:solidFill>
                  <a:srgbClr val="F37502"/>
                </a:solidFill>
                <a:latin typeface="Raleway"/>
              </a:rPr>
              <a:t> - Дизайнер</a:t>
            </a:r>
          </a:p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F37502"/>
                </a:solidFill>
                <a:latin typeface="Raleway"/>
              </a:rPr>
              <a:t>        Абляметов </a:t>
            </a:r>
            <a:r>
              <a:rPr lang="en-US" sz="3599" dirty="0" err="1">
                <a:solidFill>
                  <a:srgbClr val="F37502"/>
                </a:solidFill>
                <a:latin typeface="Raleway"/>
              </a:rPr>
              <a:t>Сердар</a:t>
            </a:r>
            <a:r>
              <a:rPr lang="en-US" sz="3599" dirty="0">
                <a:solidFill>
                  <a:srgbClr val="F37502"/>
                </a:solidFill>
                <a:latin typeface="Raleway"/>
              </a:rPr>
              <a:t> - Программист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28486" y="8242243"/>
            <a:ext cx="4806913" cy="515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F37502"/>
                </a:solidFill>
                <a:latin typeface="Raleway"/>
              </a:rPr>
              <a:t>happycode03@gmail.com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00852" y="9507914"/>
            <a:ext cx="452438" cy="6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37502"/>
                </a:solidFill>
                <a:latin typeface="Raleway"/>
              </a:rPr>
              <a:t>17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1" y="3816718"/>
            <a:ext cx="18288000" cy="6434563"/>
          </a:xfrm>
          <a:prstGeom prst="rect">
            <a:avLst/>
          </a:prstGeom>
          <a:solidFill>
            <a:srgbClr val="F37502">
              <a:alpha val="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028700" y="762000"/>
            <a:ext cx="16230600" cy="38100"/>
          </a:xfrm>
          <a:prstGeom prst="rect">
            <a:avLst/>
          </a:prstGeom>
          <a:solidFill>
            <a:srgbClr val="F37502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575194" y="4308622"/>
            <a:ext cx="3282993" cy="328298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619" r="-3619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501530" y="4308622"/>
            <a:ext cx="3284941" cy="328492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8196" b="-31336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428840" y="4308622"/>
            <a:ext cx="3284941" cy="328492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b="-33185"/>
              </a:stretch>
            </a:blipFill>
          </p:spPr>
        </p:sp>
      </p:grpSp>
      <p:sp>
        <p:nvSpPr>
          <p:cNvPr id="10" name="AutoShape 10"/>
          <p:cNvSpPr/>
          <p:nvPr/>
        </p:nvSpPr>
        <p:spPr>
          <a:xfrm rot="4433">
            <a:off x="-176003" y="3828625"/>
            <a:ext cx="18464010" cy="0"/>
          </a:xfrm>
          <a:prstGeom prst="line">
            <a:avLst/>
          </a:prstGeom>
          <a:ln w="47625" cap="flat">
            <a:solidFill>
              <a:srgbClr val="F3750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2345946" y="1403179"/>
            <a:ext cx="13596109" cy="10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7200" b="1" dirty="0">
                <a:solidFill>
                  <a:srgbClr val="F37502"/>
                </a:solidFill>
                <a:latin typeface="Raleway Bold Italics"/>
              </a:rPr>
              <a:t>Команда проекта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00213" y="8188429"/>
            <a:ext cx="4032955" cy="92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4"/>
              </a:lnSpc>
            </a:pPr>
            <a:r>
              <a:rPr lang="en-US" sz="2674" spc="240">
                <a:solidFill>
                  <a:srgbClr val="F37502"/>
                </a:solidFill>
                <a:latin typeface="Raleway Bold"/>
              </a:rPr>
              <a:t>КОНОПЛИЦКИЙ ИЛЬЯ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04966" y="8188429"/>
            <a:ext cx="4032955" cy="870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2"/>
              </a:lnSpc>
            </a:pPr>
            <a:r>
              <a:rPr lang="en-US" sz="2480" spc="223">
                <a:solidFill>
                  <a:srgbClr val="F37502"/>
                </a:solidFill>
                <a:latin typeface="Raleway Bold"/>
              </a:rPr>
              <a:t>ОВЧИННИКОВА МАРИЯ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54833" y="8100672"/>
            <a:ext cx="4032955" cy="95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4"/>
              </a:lnSpc>
            </a:pPr>
            <a:r>
              <a:rPr lang="en-US" sz="2774" spc="249">
                <a:solidFill>
                  <a:srgbClr val="F37502"/>
                </a:solidFill>
                <a:latin typeface="Raleway Bold"/>
              </a:rPr>
              <a:t>АБЛЯМЕТОВ СЕРДАР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58680" y="9172878"/>
            <a:ext cx="1516020" cy="415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F37502"/>
                </a:solidFill>
                <a:latin typeface="Raleway"/>
              </a:rPr>
              <a:t>Дизайнер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516499" y="9201150"/>
            <a:ext cx="1255002" cy="415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F37502"/>
                </a:solidFill>
                <a:latin typeface="Raleway"/>
              </a:rPr>
              <a:t>Тимлид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92880" y="9165388"/>
            <a:ext cx="2156859" cy="400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F37502"/>
                </a:solidFill>
                <a:latin typeface="Raleway"/>
              </a:rPr>
              <a:t>Программист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704635" y="9507914"/>
            <a:ext cx="244872" cy="6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37502"/>
                </a:solidFill>
                <a:latin typeface="Raleway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325100"/>
          </a:xfrm>
          <a:prstGeom prst="rect">
            <a:avLst/>
          </a:prstGeom>
          <a:solidFill>
            <a:srgbClr val="F37502">
              <a:alpha val="9804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9962164" y="1677913"/>
            <a:ext cx="6931175" cy="6931175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37502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121308">
            <a:off x="15858654" y="6895956"/>
            <a:ext cx="2429346" cy="2103813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BF7E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574572" y="4186079"/>
            <a:ext cx="5023555" cy="192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52"/>
              </a:lnSpc>
            </a:pPr>
            <a:r>
              <a:rPr lang="en-US" sz="6774" b="1" dirty="0" err="1">
                <a:solidFill>
                  <a:srgbClr val="F37502"/>
                </a:solidFill>
                <a:latin typeface="Raleway Bold Italics"/>
              </a:rPr>
              <a:t>Описание</a:t>
            </a:r>
            <a:r>
              <a:rPr lang="en-US" sz="6774" b="1" dirty="0">
                <a:solidFill>
                  <a:srgbClr val="F37502"/>
                </a:solidFill>
                <a:latin typeface="Raleway Bold Italics"/>
              </a:rPr>
              <a:t> </a:t>
            </a:r>
            <a:r>
              <a:rPr lang="en-US" sz="6774" b="1" dirty="0" err="1">
                <a:solidFill>
                  <a:srgbClr val="F37502"/>
                </a:solidFill>
                <a:latin typeface="Raleway Bold Italics"/>
              </a:rPr>
              <a:t>проблемы</a:t>
            </a:r>
            <a:endParaRPr lang="en-US" sz="6774" b="1" dirty="0">
              <a:solidFill>
                <a:srgbClr val="F37502"/>
              </a:solidFill>
              <a:latin typeface="Raleway Bold Italics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0" y="1066800"/>
            <a:ext cx="18288000" cy="38100"/>
          </a:xfrm>
          <a:prstGeom prst="rect">
            <a:avLst/>
          </a:prstGeom>
          <a:solidFill>
            <a:srgbClr val="F37502"/>
          </a:solidFill>
        </p:spPr>
      </p:sp>
      <p:sp>
        <p:nvSpPr>
          <p:cNvPr id="9" name="TextBox 9"/>
          <p:cNvSpPr txBox="1"/>
          <p:nvPr/>
        </p:nvSpPr>
        <p:spPr>
          <a:xfrm>
            <a:off x="17701559" y="9507914"/>
            <a:ext cx="251023" cy="6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37502"/>
                </a:solidFill>
                <a:latin typeface="Raleway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15674" y="2366320"/>
            <a:ext cx="6741235" cy="250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0844" lvl="1" indent="-385422">
              <a:lnSpc>
                <a:spcPts val="4998"/>
              </a:lnSpc>
              <a:buFont typeface="Arial"/>
              <a:buChar char="•"/>
            </a:pPr>
            <a:r>
              <a:rPr lang="en-US" sz="3570">
                <a:solidFill>
                  <a:srgbClr val="FFFFFF"/>
                </a:solidFill>
                <a:latin typeface="Raleway"/>
              </a:rPr>
              <a:t>Людям важно следить за количеством потребляемых за день калорий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15674" y="5076825"/>
            <a:ext cx="6595768" cy="247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7263" lvl="1" indent="-378632">
              <a:lnSpc>
                <a:spcPts val="4910"/>
              </a:lnSpc>
              <a:buFont typeface="Arial"/>
              <a:buChar char="•"/>
            </a:pPr>
            <a:r>
              <a:rPr lang="en-US" sz="3507">
                <a:solidFill>
                  <a:srgbClr val="FFFFFF"/>
                </a:solidFill>
                <a:latin typeface="Raleway"/>
              </a:rPr>
              <a:t>Для подсчета калорийности продуктов нужны знания, время и силы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56286"/>
            <a:ext cx="7302014" cy="6931175"/>
            <a:chOff x="0" y="0"/>
            <a:chExt cx="1913890" cy="18166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816691"/>
            </a:xfrm>
            <a:custGeom>
              <a:avLst/>
              <a:gdLst/>
              <a:ahLst/>
              <a:cxnLst/>
              <a:rect l="l" t="t" r="r" b="b"/>
              <a:pathLst>
                <a:path w="1913890" h="1816691">
                  <a:moveTo>
                    <a:pt x="0" y="0"/>
                  </a:moveTo>
                  <a:lnTo>
                    <a:pt x="1913890" y="0"/>
                  </a:lnTo>
                  <a:lnTo>
                    <a:pt x="1913890" y="1816691"/>
                  </a:lnTo>
                  <a:lnTo>
                    <a:pt x="0" y="1816691"/>
                  </a:lnTo>
                  <a:close/>
                </a:path>
              </a:pathLst>
            </a:custGeom>
            <a:solidFill>
              <a:srgbClr val="F3750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481561" y="2224405"/>
            <a:ext cx="8640773" cy="6302221"/>
            <a:chOff x="0" y="-38100"/>
            <a:chExt cx="11521031" cy="8402961"/>
          </a:xfrm>
        </p:grpSpPr>
        <p:sp>
          <p:nvSpPr>
            <p:cNvPr id="5" name="TextBox 5"/>
            <p:cNvSpPr txBox="1"/>
            <p:nvPr/>
          </p:nvSpPr>
          <p:spPr>
            <a:xfrm>
              <a:off x="991983" y="7623665"/>
              <a:ext cx="2637059" cy="741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79"/>
                </a:lnSpc>
              </a:pPr>
              <a:r>
                <a:rPr lang="en-US" sz="1628">
                  <a:solidFill>
                    <a:srgbClr val="F37502"/>
                  </a:solidFill>
                  <a:latin typeface="Raleway Bold"/>
                </a:rPr>
                <a:t>ЗОЖ-Стремящиеся</a:t>
              </a:r>
            </a:p>
            <a:p>
              <a:pPr algn="ctr">
                <a:lnSpc>
                  <a:spcPts val="2279"/>
                </a:lnSpc>
              </a:pPr>
              <a:r>
                <a:rPr lang="en-US" sz="1628">
                  <a:solidFill>
                    <a:srgbClr val="F37502"/>
                  </a:solidFill>
                  <a:latin typeface="Raleway Bold"/>
                </a:rPr>
                <a:t>41%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383273" y="2863352"/>
              <a:ext cx="2137758" cy="741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79"/>
                </a:lnSpc>
              </a:pPr>
              <a:r>
                <a:rPr lang="en-US" sz="1628">
                  <a:solidFill>
                    <a:srgbClr val="F37502"/>
                  </a:solidFill>
                  <a:latin typeface="Raleway Bold"/>
                </a:rPr>
                <a:t>ЗОЖ-Инертные</a:t>
              </a:r>
            </a:p>
            <a:p>
              <a:pPr algn="ctr">
                <a:lnSpc>
                  <a:spcPts val="2279"/>
                </a:lnSpc>
              </a:pPr>
              <a:r>
                <a:rPr lang="en-US" sz="1628">
                  <a:solidFill>
                    <a:srgbClr val="F37502"/>
                  </a:solidFill>
                  <a:latin typeface="Raleway Bold"/>
                </a:rPr>
                <a:t>33%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63519"/>
              <a:ext cx="2882716" cy="741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79"/>
                </a:lnSpc>
              </a:pPr>
              <a:r>
                <a:rPr lang="en-US" sz="1628">
                  <a:solidFill>
                    <a:srgbClr val="F37502"/>
                  </a:solidFill>
                  <a:latin typeface="Raleway Bold"/>
                </a:rPr>
                <a:t>ЗОЖ-Последователи</a:t>
              </a:r>
            </a:p>
            <a:p>
              <a:pPr algn="ctr">
                <a:lnSpc>
                  <a:spcPts val="2279"/>
                </a:lnSpc>
              </a:pPr>
              <a:r>
                <a:rPr lang="en-US" sz="1628">
                  <a:solidFill>
                    <a:srgbClr val="F37502"/>
                  </a:solidFill>
                  <a:latin typeface="Raleway Bold"/>
                </a:rPr>
                <a:t>22%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198743" y="-38100"/>
              <a:ext cx="1767976" cy="7548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79"/>
                </a:lnSpc>
              </a:pPr>
              <a:r>
                <a:rPr lang="en-US" sz="1628" dirty="0">
                  <a:solidFill>
                    <a:srgbClr val="F37502"/>
                  </a:solidFill>
                  <a:latin typeface="Raleway Bold"/>
                </a:rPr>
                <a:t>ЗОЖ-</a:t>
              </a:r>
              <a:r>
                <a:rPr lang="en-US" sz="1628" dirty="0" err="1">
                  <a:solidFill>
                    <a:srgbClr val="F37502"/>
                  </a:solidFill>
                  <a:latin typeface="Raleway Bold"/>
                </a:rPr>
                <a:t>Адепт</a:t>
              </a:r>
              <a:endParaRPr lang="en-US" sz="1628" dirty="0">
                <a:solidFill>
                  <a:srgbClr val="F37502"/>
                </a:solidFill>
                <a:latin typeface="Raleway Bold"/>
              </a:endParaRPr>
            </a:p>
            <a:p>
              <a:pPr algn="ctr">
                <a:lnSpc>
                  <a:spcPts val="2279"/>
                </a:lnSpc>
              </a:pPr>
              <a:r>
                <a:rPr lang="en-US" sz="1628" dirty="0">
                  <a:solidFill>
                    <a:srgbClr val="F37502"/>
                  </a:solidFill>
                  <a:latin typeface="Raleway Bold"/>
                </a:rPr>
                <a:t>4%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1986540" y="898486"/>
              <a:ext cx="6979263" cy="6979263"/>
              <a:chOff x="0" y="0"/>
              <a:chExt cx="2540000" cy="254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270000" y="0"/>
                <a:ext cx="376921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376921" h="1270000">
                    <a:moveTo>
                      <a:pt x="0" y="0"/>
                    </a:moveTo>
                    <a:cubicBezTo>
                      <a:pt x="127804" y="0"/>
                      <a:pt x="254875" y="19291"/>
                      <a:pt x="376921" y="57222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F37502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1270000" y="39899"/>
                <a:ext cx="1345385" cy="2144659"/>
              </a:xfrm>
              <a:custGeom>
                <a:avLst/>
                <a:gdLst/>
                <a:ahLst/>
                <a:cxnLst/>
                <a:rect l="l" t="t" r="r" b="b"/>
                <a:pathLst>
                  <a:path w="1345385" h="2144659">
                    <a:moveTo>
                      <a:pt x="315836" y="0"/>
                    </a:moveTo>
                    <a:cubicBezTo>
                      <a:pt x="761700" y="114479"/>
                      <a:pt x="1110712" y="461259"/>
                      <a:pt x="1228049" y="906379"/>
                    </a:cubicBezTo>
                    <a:cubicBezTo>
                      <a:pt x="1345385" y="1351499"/>
                      <a:pt x="1212674" y="1825265"/>
                      <a:pt x="881182" y="2144660"/>
                    </a:cubicBezTo>
                    <a:lnTo>
                      <a:pt x="0" y="1230101"/>
                    </a:lnTo>
                    <a:close/>
                  </a:path>
                </a:pathLst>
              </a:custGeom>
              <a:solidFill>
                <a:srgbClr val="CF560D"/>
              </a:solidFill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-100298" y="969974"/>
                <a:ext cx="2296088" cy="1691429"/>
              </a:xfrm>
              <a:custGeom>
                <a:avLst/>
                <a:gdLst/>
                <a:ahLst/>
                <a:cxnLst/>
                <a:rect l="l" t="t" r="r" b="b"/>
                <a:pathLst>
                  <a:path w="2296088" h="1691429">
                    <a:moveTo>
                      <a:pt x="2296088" y="1169401"/>
                    </a:moveTo>
                    <a:cubicBezTo>
                      <a:pt x="1901293" y="1589815"/>
                      <a:pt x="1272784" y="1691429"/>
                      <a:pt x="765624" y="1416838"/>
                    </a:cubicBezTo>
                    <a:cubicBezTo>
                      <a:pt x="258464" y="1142247"/>
                      <a:pt x="0" y="560400"/>
                      <a:pt x="136246" y="0"/>
                    </a:cubicBezTo>
                    <a:lnTo>
                      <a:pt x="1370298" y="300026"/>
                    </a:lnTo>
                    <a:close/>
                  </a:path>
                </a:pathLst>
              </a:custGeom>
              <a:solidFill>
                <a:srgbClr val="A9390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22495" y="0"/>
                <a:ext cx="1247505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47505" h="1270000">
                    <a:moveTo>
                      <a:pt x="0" y="1032026"/>
                    </a:moveTo>
                    <a:cubicBezTo>
                      <a:pt x="114226" y="433234"/>
                      <a:pt x="637788" y="61"/>
                      <a:pt x="1247378" y="0"/>
                    </a:cubicBezTo>
                    <a:lnTo>
                      <a:pt x="1247505" y="1270000"/>
                    </a:lnTo>
                    <a:close/>
                  </a:path>
                </a:pathLst>
              </a:custGeom>
              <a:solidFill>
                <a:srgbClr val="831D0C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5E0000"/>
              </a:solidFill>
            </p:spPr>
          </p:sp>
        </p:grpSp>
      </p:grpSp>
      <p:sp>
        <p:nvSpPr>
          <p:cNvPr id="15" name="TextBox 15"/>
          <p:cNvSpPr txBox="1"/>
          <p:nvPr/>
        </p:nvSpPr>
        <p:spPr>
          <a:xfrm>
            <a:off x="9481561" y="-41478"/>
            <a:ext cx="8498935" cy="1122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>
                <a:solidFill>
                  <a:srgbClr val="F37502"/>
                </a:solidFill>
                <a:latin typeface="Raleway Bold"/>
              </a:rPr>
              <a:t>Целевая аудитория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7000" y="2379581"/>
            <a:ext cx="6745414" cy="614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11"/>
              </a:lnSpc>
            </a:pPr>
            <a:r>
              <a:rPr lang="en-US" sz="4365" dirty="0" err="1">
                <a:solidFill>
                  <a:srgbClr val="FBF7E6"/>
                </a:solidFill>
                <a:latin typeface="Raleway"/>
              </a:rPr>
              <a:t>Население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 России в </a:t>
            </a:r>
            <a:r>
              <a:rPr lang="en-US" sz="4365" dirty="0" err="1">
                <a:solidFill>
                  <a:srgbClr val="FBF7E6"/>
                </a:solidFill>
                <a:latin typeface="Raleway"/>
              </a:rPr>
              <a:t>возрасте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 </a:t>
            </a:r>
            <a:r>
              <a:rPr lang="en-US" sz="4365" dirty="0" err="1">
                <a:solidFill>
                  <a:srgbClr val="FBF7E6"/>
                </a:solidFill>
                <a:latin typeface="Raleway"/>
              </a:rPr>
              <a:t>от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 18 </a:t>
            </a:r>
            <a:r>
              <a:rPr lang="en-US" sz="4365" dirty="0" err="1">
                <a:solidFill>
                  <a:srgbClr val="FBF7E6"/>
                </a:solidFill>
                <a:latin typeface="Raleway"/>
              </a:rPr>
              <a:t>до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 65 </a:t>
            </a:r>
            <a:r>
              <a:rPr lang="en-US" sz="4365" dirty="0" err="1">
                <a:solidFill>
                  <a:srgbClr val="FBF7E6"/>
                </a:solidFill>
                <a:latin typeface="Raleway"/>
              </a:rPr>
              <a:t>лет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, </a:t>
            </a:r>
            <a:r>
              <a:rPr lang="en-US" sz="4365" dirty="0" err="1">
                <a:solidFill>
                  <a:srgbClr val="FBF7E6"/>
                </a:solidFill>
                <a:latin typeface="Raleway"/>
              </a:rPr>
              <a:t>которое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: </a:t>
            </a:r>
          </a:p>
          <a:p>
            <a:pPr marL="942480" lvl="1" indent="-471240" algn="just">
              <a:lnSpc>
                <a:spcPts val="6111"/>
              </a:lnSpc>
              <a:buFont typeface="Arial"/>
              <a:buChar char="•"/>
            </a:pPr>
            <a:r>
              <a:rPr lang="en-US" sz="4365" dirty="0" err="1">
                <a:solidFill>
                  <a:srgbClr val="FBF7E6"/>
                </a:solidFill>
                <a:latin typeface="Raleway"/>
              </a:rPr>
              <a:t>стремится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 </a:t>
            </a:r>
            <a:r>
              <a:rPr lang="en-US" sz="4365" dirty="0" err="1">
                <a:solidFill>
                  <a:srgbClr val="FBF7E6"/>
                </a:solidFill>
                <a:latin typeface="Raleway"/>
              </a:rPr>
              <a:t>вести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 </a:t>
            </a:r>
            <a:r>
              <a:rPr lang="en-US" sz="4365" dirty="0" err="1">
                <a:solidFill>
                  <a:srgbClr val="FBF7E6"/>
                </a:solidFill>
                <a:latin typeface="Raleway"/>
              </a:rPr>
              <a:t>здоровый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 </a:t>
            </a:r>
            <a:r>
              <a:rPr lang="en-US" sz="4365" dirty="0" err="1">
                <a:solidFill>
                  <a:srgbClr val="FBF7E6"/>
                </a:solidFill>
                <a:latin typeface="Raleway"/>
              </a:rPr>
              <a:t>образ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 жизни</a:t>
            </a:r>
          </a:p>
          <a:p>
            <a:pPr marL="942480" lvl="1" indent="-471240" algn="just">
              <a:lnSpc>
                <a:spcPts val="6111"/>
              </a:lnSpc>
              <a:buFont typeface="Arial"/>
              <a:buChar char="•"/>
            </a:pPr>
            <a:r>
              <a:rPr lang="en-US" sz="4365" dirty="0" err="1">
                <a:solidFill>
                  <a:srgbClr val="FBF7E6"/>
                </a:solidFill>
                <a:latin typeface="Raleway"/>
              </a:rPr>
              <a:t>следит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 </a:t>
            </a:r>
            <a:r>
              <a:rPr lang="en-US" sz="4365" dirty="0" err="1">
                <a:solidFill>
                  <a:srgbClr val="FBF7E6"/>
                </a:solidFill>
                <a:latin typeface="Raleway"/>
              </a:rPr>
              <a:t>за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 </a:t>
            </a:r>
            <a:r>
              <a:rPr lang="en-US" sz="4365" dirty="0" err="1">
                <a:solidFill>
                  <a:srgbClr val="FBF7E6"/>
                </a:solidFill>
                <a:latin typeface="Raleway"/>
              </a:rPr>
              <a:t>своим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 </a:t>
            </a:r>
            <a:r>
              <a:rPr lang="en-US" sz="4365" dirty="0" err="1">
                <a:solidFill>
                  <a:srgbClr val="FBF7E6"/>
                </a:solidFill>
                <a:latin typeface="Raleway"/>
              </a:rPr>
              <a:t>рационом</a:t>
            </a:r>
            <a:r>
              <a:rPr lang="en-US" sz="4365" dirty="0">
                <a:solidFill>
                  <a:srgbClr val="FBF7E6"/>
                </a:solidFill>
                <a:latin typeface="Raleway"/>
              </a:rPr>
              <a:t> </a:t>
            </a:r>
            <a:r>
              <a:rPr lang="en-US" sz="4365" dirty="0" err="1">
                <a:solidFill>
                  <a:srgbClr val="FBF7E6"/>
                </a:solidFill>
                <a:latin typeface="Raleway"/>
              </a:rPr>
              <a:t>питания</a:t>
            </a:r>
            <a:endParaRPr lang="en-US" sz="4365" dirty="0">
              <a:solidFill>
                <a:srgbClr val="FBF7E6"/>
              </a:solidFill>
              <a:latin typeface="Raleway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143999" y="8794811"/>
            <a:ext cx="8978335" cy="79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F37502"/>
                </a:solidFill>
                <a:latin typeface="Raleway"/>
              </a:rPr>
              <a:t>Распределение населения России по принципу отношения к здоровому образу жизни и здоровому питанию</a:t>
            </a:r>
          </a:p>
        </p:txBody>
      </p:sp>
      <p:sp>
        <p:nvSpPr>
          <p:cNvPr id="18" name="AutoShape 18"/>
          <p:cNvSpPr/>
          <p:nvPr/>
        </p:nvSpPr>
        <p:spPr>
          <a:xfrm>
            <a:off x="0" y="1066800"/>
            <a:ext cx="18288000" cy="38100"/>
          </a:xfrm>
          <a:prstGeom prst="rect">
            <a:avLst/>
          </a:prstGeom>
          <a:solidFill>
            <a:srgbClr val="F37502"/>
          </a:solidFill>
        </p:spPr>
      </p:sp>
      <p:sp>
        <p:nvSpPr>
          <p:cNvPr id="19" name="TextBox 19"/>
          <p:cNvSpPr txBox="1"/>
          <p:nvPr/>
        </p:nvSpPr>
        <p:spPr>
          <a:xfrm>
            <a:off x="17698781" y="9507914"/>
            <a:ext cx="256580" cy="6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37502"/>
                </a:solidFill>
                <a:latin typeface="Raleway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433476" y="0"/>
            <a:ext cx="7074458" cy="10325100"/>
          </a:xfrm>
          <a:prstGeom prst="rect">
            <a:avLst/>
          </a:prstGeom>
          <a:solidFill>
            <a:srgbClr val="F37502">
              <a:alpha val="9804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1956286"/>
            <a:ext cx="7302014" cy="6931175"/>
            <a:chOff x="0" y="0"/>
            <a:chExt cx="1913890" cy="18166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816691"/>
            </a:xfrm>
            <a:custGeom>
              <a:avLst/>
              <a:gdLst/>
              <a:ahLst/>
              <a:cxnLst/>
              <a:rect l="l" t="t" r="r" b="b"/>
              <a:pathLst>
                <a:path w="1913890" h="1816691">
                  <a:moveTo>
                    <a:pt x="0" y="0"/>
                  </a:moveTo>
                  <a:lnTo>
                    <a:pt x="1913890" y="0"/>
                  </a:lnTo>
                  <a:lnTo>
                    <a:pt x="1913890" y="1816691"/>
                  </a:lnTo>
                  <a:lnTo>
                    <a:pt x="0" y="1816691"/>
                  </a:lnTo>
                  <a:close/>
                </a:path>
              </a:pathLst>
            </a:custGeom>
            <a:solidFill>
              <a:srgbClr val="F37502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1028700" y="3574462"/>
            <a:ext cx="7302014" cy="0"/>
          </a:xfrm>
          <a:prstGeom prst="line">
            <a:avLst/>
          </a:prstGeom>
          <a:ln w="47625" cap="flat">
            <a:solidFill>
              <a:srgbClr val="FBF7E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0787151" y="4496440"/>
            <a:ext cx="6367107" cy="116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F37502"/>
                </a:solidFill>
                <a:latin typeface="Open Sans Extra Bold"/>
              </a:rPr>
              <a:t>Решение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4120" y="4553590"/>
            <a:ext cx="6931175" cy="264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Приложение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,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которое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распознает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еду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по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фотографиям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и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определяет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ее</a:t>
            </a:r>
            <a:r>
              <a:rPr lang="en-US" sz="3799" dirty="0">
                <a:solidFill>
                  <a:srgbClr val="FBF7E6"/>
                </a:solidFill>
                <a:latin typeface="Open Sans"/>
              </a:rPr>
              <a:t> </a:t>
            </a:r>
            <a:r>
              <a:rPr lang="en-US" sz="3799" dirty="0" err="1">
                <a:solidFill>
                  <a:srgbClr val="FBF7E6"/>
                </a:solidFill>
                <a:latin typeface="Open Sans"/>
              </a:rPr>
              <a:t>калорийность</a:t>
            </a:r>
            <a:endParaRPr lang="en-US" sz="3799" dirty="0">
              <a:solidFill>
                <a:srgbClr val="FBF7E6"/>
              </a:solidFill>
              <a:latin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30343" y="2030363"/>
            <a:ext cx="6498729" cy="154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42"/>
              </a:lnSpc>
            </a:pPr>
            <a:r>
              <a:rPr lang="en-US" sz="8958">
                <a:solidFill>
                  <a:srgbClr val="FBF7E6"/>
                </a:solidFill>
                <a:latin typeface="Raleway Bold"/>
              </a:rPr>
              <a:t>FoodHelper</a:t>
            </a:r>
          </a:p>
        </p:txBody>
      </p:sp>
      <p:sp>
        <p:nvSpPr>
          <p:cNvPr id="9" name="AutoShape 9"/>
          <p:cNvSpPr/>
          <p:nvPr/>
        </p:nvSpPr>
        <p:spPr>
          <a:xfrm>
            <a:off x="0" y="1066800"/>
            <a:ext cx="18288000" cy="38100"/>
          </a:xfrm>
          <a:prstGeom prst="rect">
            <a:avLst/>
          </a:prstGeom>
          <a:solidFill>
            <a:srgbClr val="F37502"/>
          </a:solidFill>
        </p:spPr>
      </p:sp>
      <p:sp>
        <p:nvSpPr>
          <p:cNvPr id="10" name="TextBox 10"/>
          <p:cNvSpPr txBox="1"/>
          <p:nvPr/>
        </p:nvSpPr>
        <p:spPr>
          <a:xfrm>
            <a:off x="17698980" y="9507914"/>
            <a:ext cx="256183" cy="6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37502"/>
                </a:solidFill>
                <a:latin typeface="Raleway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1099" y="-38100"/>
            <a:ext cx="9144000" cy="10325100"/>
          </a:xfrm>
          <a:prstGeom prst="rect">
            <a:avLst/>
          </a:prstGeom>
          <a:solidFill>
            <a:srgbClr val="F37502">
              <a:alpha val="9804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8155" r="20193"/>
          <a:stretch>
            <a:fillRect/>
          </a:stretch>
        </p:blipFill>
        <p:spPr>
          <a:xfrm>
            <a:off x="387201" y="2356058"/>
            <a:ext cx="1282998" cy="117059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033976" y="1322361"/>
            <a:ext cx="7602452" cy="7903757"/>
            <a:chOff x="0" y="-47625"/>
            <a:chExt cx="10136602" cy="10538342"/>
          </a:xfrm>
        </p:grpSpPr>
        <p:sp>
          <p:nvSpPr>
            <p:cNvPr id="5" name="TextBox 5"/>
            <p:cNvSpPr txBox="1"/>
            <p:nvPr/>
          </p:nvSpPr>
          <p:spPr>
            <a:xfrm>
              <a:off x="1419851" y="9996216"/>
              <a:ext cx="1115283" cy="4945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45"/>
                </a:lnSpc>
              </a:pPr>
              <a:r>
                <a:rPr lang="en-US" sz="2246" dirty="0" err="1">
                  <a:solidFill>
                    <a:srgbClr val="008037"/>
                  </a:solidFill>
                  <a:latin typeface="Open Sans"/>
                </a:rPr>
                <a:t>LoseIt</a:t>
              </a:r>
              <a:endParaRPr lang="en-US" sz="2246" dirty="0">
                <a:solidFill>
                  <a:srgbClr val="008037"/>
                </a:solidFill>
                <a:latin typeface="Open San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784950" y="9996071"/>
              <a:ext cx="1073340" cy="494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45"/>
                </a:lnSpc>
              </a:pPr>
              <a:r>
                <a:rPr lang="en-US" sz="2246">
                  <a:solidFill>
                    <a:srgbClr val="008037"/>
                  </a:solidFill>
                  <a:latin typeface="Open Sans"/>
                </a:rPr>
                <a:t>YAZIO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867752" y="9996071"/>
              <a:ext cx="1648710" cy="494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45"/>
                </a:lnSpc>
              </a:pPr>
              <a:r>
                <a:rPr lang="en-US" sz="2246">
                  <a:solidFill>
                    <a:srgbClr val="008037"/>
                  </a:solidFill>
                  <a:latin typeface="Open Sans"/>
                </a:rPr>
                <a:t>FatSecret</a:t>
              </a: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506638" y="223510"/>
              <a:ext cx="9629964" cy="9629964"/>
              <a:chOff x="0" y="0"/>
              <a:chExt cx="10287000" cy="10287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8037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0" y="-47625"/>
              <a:ext cx="316417" cy="494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45"/>
                </a:lnSpc>
              </a:pPr>
              <a:r>
                <a:rPr lang="en-US" sz="2246">
                  <a:solidFill>
                    <a:srgbClr val="008037"/>
                  </a:solidFill>
                  <a:latin typeface="Open Sans"/>
                </a:rPr>
                <a:t>5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878368"/>
              <a:ext cx="316417" cy="494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45"/>
                </a:lnSpc>
              </a:pPr>
              <a:r>
                <a:rPr lang="en-US" sz="2246">
                  <a:solidFill>
                    <a:srgbClr val="008037"/>
                  </a:solidFill>
                  <a:latin typeface="Open Sans"/>
                </a:rPr>
                <a:t>4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804361"/>
              <a:ext cx="316417" cy="494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45"/>
                </a:lnSpc>
              </a:pPr>
              <a:r>
                <a:rPr lang="en-US" sz="2246">
                  <a:solidFill>
                    <a:srgbClr val="008037"/>
                  </a:solidFill>
                  <a:latin typeface="Open Sans"/>
                </a:rPr>
                <a:t>3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5730353"/>
              <a:ext cx="316417" cy="494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45"/>
                </a:lnSpc>
              </a:pPr>
              <a:r>
                <a:rPr lang="en-US" sz="2246">
                  <a:solidFill>
                    <a:srgbClr val="008037"/>
                  </a:solidFill>
                  <a:latin typeface="Open Sans"/>
                </a:rPr>
                <a:t>2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656346"/>
              <a:ext cx="316417" cy="494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45"/>
                </a:lnSpc>
              </a:pPr>
              <a:r>
                <a:rPr lang="en-US" sz="2246">
                  <a:solidFill>
                    <a:srgbClr val="008037"/>
                  </a:solidFill>
                  <a:latin typeface="Open Sans"/>
                </a:rPr>
                <a:t>1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9582339"/>
              <a:ext cx="316417" cy="4946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45"/>
                </a:lnSpc>
              </a:pPr>
              <a:r>
                <a:rPr lang="en-US" sz="2246">
                  <a:solidFill>
                    <a:srgbClr val="008037"/>
                  </a:solidFill>
                  <a:latin typeface="Open Sans"/>
                </a:rPr>
                <a:t>0 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506638" y="602764"/>
              <a:ext cx="9629964" cy="9250710"/>
              <a:chOff x="0" y="405130"/>
              <a:chExt cx="10287000" cy="988187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1639570"/>
                <a:ext cx="3086100" cy="8647430"/>
              </a:xfrm>
              <a:custGeom>
                <a:avLst/>
                <a:gdLst/>
                <a:ahLst/>
                <a:cxnLst/>
                <a:rect l="l" t="t" r="r" b="b"/>
                <a:pathLst>
                  <a:path w="3086100" h="8647430">
                    <a:moveTo>
                      <a:pt x="0" y="8647430"/>
                    </a:moveTo>
                    <a:lnTo>
                      <a:pt x="0" y="246888"/>
                    </a:lnTo>
                    <a:lnTo>
                      <a:pt x="0" y="246888"/>
                    </a:lnTo>
                    <a:cubicBezTo>
                      <a:pt x="0" y="110536"/>
                      <a:pt x="110536" y="0"/>
                      <a:pt x="246888" y="0"/>
                    </a:cubicBezTo>
                    <a:lnTo>
                      <a:pt x="2839212" y="0"/>
                    </a:lnTo>
                    <a:cubicBezTo>
                      <a:pt x="2975564" y="0"/>
                      <a:pt x="3086100" y="110536"/>
                      <a:pt x="3086100" y="246888"/>
                    </a:cubicBezTo>
                    <a:lnTo>
                      <a:pt x="3086100" y="8647430"/>
                    </a:lnTo>
                    <a:close/>
                  </a:path>
                </a:pathLst>
              </a:custGeom>
              <a:solidFill>
                <a:srgbClr val="F37502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3600450" y="610870"/>
                <a:ext cx="3086100" cy="9676130"/>
              </a:xfrm>
              <a:custGeom>
                <a:avLst/>
                <a:gdLst/>
                <a:ahLst/>
                <a:cxnLst/>
                <a:rect l="l" t="t" r="r" b="b"/>
                <a:pathLst>
                  <a:path w="3086100" h="9676130">
                    <a:moveTo>
                      <a:pt x="0" y="9676130"/>
                    </a:moveTo>
                    <a:lnTo>
                      <a:pt x="0" y="246888"/>
                    </a:lnTo>
                    <a:cubicBezTo>
                      <a:pt x="0" y="181409"/>
                      <a:pt x="26011" y="118612"/>
                      <a:pt x="72312" y="72312"/>
                    </a:cubicBezTo>
                    <a:cubicBezTo>
                      <a:pt x="118612" y="26011"/>
                      <a:pt x="181409" y="0"/>
                      <a:pt x="246888" y="0"/>
                    </a:cubicBezTo>
                    <a:lnTo>
                      <a:pt x="2839212" y="0"/>
                    </a:lnTo>
                    <a:cubicBezTo>
                      <a:pt x="2904691" y="0"/>
                      <a:pt x="2967488" y="26011"/>
                      <a:pt x="3013788" y="72312"/>
                    </a:cubicBezTo>
                    <a:cubicBezTo>
                      <a:pt x="3060088" y="118612"/>
                      <a:pt x="3086100" y="181409"/>
                      <a:pt x="3086100" y="246888"/>
                    </a:cubicBezTo>
                    <a:lnTo>
                      <a:pt x="3086100" y="9676130"/>
                    </a:lnTo>
                    <a:close/>
                  </a:path>
                </a:pathLst>
              </a:custGeom>
              <a:solidFill>
                <a:srgbClr val="F37502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7200900" y="405130"/>
                <a:ext cx="3086100" cy="9881870"/>
              </a:xfrm>
              <a:custGeom>
                <a:avLst/>
                <a:gdLst/>
                <a:ahLst/>
                <a:cxnLst/>
                <a:rect l="l" t="t" r="r" b="b"/>
                <a:pathLst>
                  <a:path w="3086100" h="9881870">
                    <a:moveTo>
                      <a:pt x="0" y="9881870"/>
                    </a:moveTo>
                    <a:lnTo>
                      <a:pt x="0" y="246888"/>
                    </a:lnTo>
                    <a:cubicBezTo>
                      <a:pt x="0" y="181409"/>
                      <a:pt x="26012" y="118612"/>
                      <a:pt x="72312" y="72312"/>
                    </a:cubicBezTo>
                    <a:cubicBezTo>
                      <a:pt x="118612" y="26011"/>
                      <a:pt x="181409" y="0"/>
                      <a:pt x="246888" y="0"/>
                    </a:cubicBezTo>
                    <a:lnTo>
                      <a:pt x="2839212" y="0"/>
                    </a:lnTo>
                    <a:cubicBezTo>
                      <a:pt x="2904691" y="0"/>
                      <a:pt x="2967488" y="26011"/>
                      <a:pt x="3013788" y="72312"/>
                    </a:cubicBezTo>
                    <a:cubicBezTo>
                      <a:pt x="3060088" y="118612"/>
                      <a:pt x="3086100" y="181409"/>
                      <a:pt x="3086100" y="246888"/>
                    </a:cubicBezTo>
                    <a:lnTo>
                      <a:pt x="3086100" y="9881870"/>
                    </a:lnTo>
                    <a:close/>
                  </a:path>
                </a:pathLst>
              </a:custGeom>
              <a:solidFill>
                <a:srgbClr val="F37502"/>
              </a:solidFill>
            </p:spPr>
          </p:sp>
        </p:grpSp>
      </p:grpSp>
      <p:sp>
        <p:nvSpPr>
          <p:cNvPr id="25" name="AutoShape 25"/>
          <p:cNvSpPr/>
          <p:nvPr/>
        </p:nvSpPr>
        <p:spPr>
          <a:xfrm>
            <a:off x="0" y="1066800"/>
            <a:ext cx="18288000" cy="38100"/>
          </a:xfrm>
          <a:prstGeom prst="rect">
            <a:avLst/>
          </a:prstGeom>
          <a:solidFill>
            <a:srgbClr val="F37502"/>
          </a:solidFill>
        </p:spPr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4260" y="4650600"/>
            <a:ext cx="1282998" cy="128299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7201" y="7269285"/>
            <a:ext cx="1282998" cy="1282998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0413312" y="75467"/>
            <a:ext cx="7222473" cy="1122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 dirty="0" err="1">
                <a:solidFill>
                  <a:srgbClr val="F37502"/>
                </a:solidFill>
                <a:latin typeface="Raleway Bold"/>
              </a:rPr>
              <a:t>Анализ</a:t>
            </a:r>
            <a:r>
              <a:rPr lang="en-US" sz="6799" dirty="0">
                <a:solidFill>
                  <a:srgbClr val="F37502"/>
                </a:solidFill>
                <a:latin typeface="Raleway Bold"/>
              </a:rPr>
              <a:t> </a:t>
            </a:r>
            <a:r>
              <a:rPr lang="en-US" sz="6799" dirty="0" err="1">
                <a:solidFill>
                  <a:srgbClr val="F37502"/>
                </a:solidFill>
                <a:latin typeface="Raleway Bold"/>
              </a:rPr>
              <a:t>аналогов</a:t>
            </a:r>
            <a:endParaRPr lang="en-US" sz="6799" dirty="0">
              <a:solidFill>
                <a:srgbClr val="F37502"/>
              </a:solidFill>
              <a:latin typeface="Raleway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668433" y="2428909"/>
            <a:ext cx="3209053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F37502"/>
                </a:solidFill>
                <a:latin typeface="Open Sans"/>
              </a:rPr>
              <a:t>FatSecret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112547" y="9316144"/>
            <a:ext cx="5940822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F37502"/>
                </a:solidFill>
                <a:latin typeface="Open Sans Light"/>
              </a:rPr>
              <a:t>Оценки приложений в Google Play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668433" y="4779653"/>
            <a:ext cx="1934667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37502"/>
                </a:solidFill>
                <a:latin typeface="Open Sans"/>
              </a:rPr>
              <a:t>YAZIO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668433" y="7398339"/>
            <a:ext cx="2162903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F37502"/>
                </a:solidFill>
                <a:latin typeface="Open Sans"/>
              </a:rPr>
              <a:t>LoseIt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7685387" y="9507914"/>
            <a:ext cx="283369" cy="6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37502"/>
                </a:solidFill>
                <a:latin typeface="Raleway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60931" y="-113031"/>
            <a:ext cx="11027069" cy="117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F37502"/>
                </a:solidFill>
                <a:latin typeface="Raleway Bold"/>
              </a:rPr>
              <a:t>Сравнительная таблица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090213"/>
              </p:ext>
            </p:extLst>
          </p:nvPr>
        </p:nvGraphicFramePr>
        <p:xfrm>
          <a:off x="0" y="1099565"/>
          <a:ext cx="18288000" cy="9187436"/>
        </p:xfrm>
        <a:graphic>
          <a:graphicData uri="http://schemas.openxmlformats.org/drawingml/2006/table">
            <a:tbl>
              <a:tblPr/>
              <a:tblGrid>
                <a:gridCol w="758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8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6079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500" dirty="0">
                          <a:solidFill>
                            <a:schemeClr val="bg1"/>
                          </a:solidFill>
                          <a:latin typeface="Open Sans Bold"/>
                        </a:rPr>
                        <a:t>Критерии сравнения</a:t>
                      </a:r>
                      <a:endParaRPr lang="en-US" sz="35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5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>
                          <a:solidFill>
                            <a:srgbClr val="FFFFFF"/>
                          </a:solidFill>
                          <a:latin typeface="Open Sans Bold"/>
                        </a:rPr>
                        <a:t>FatSecret</a:t>
                      </a:r>
                      <a:endParaRPr lang="en-US" sz="35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5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>
                          <a:solidFill>
                            <a:srgbClr val="FFFFFF"/>
                          </a:solidFill>
                          <a:latin typeface="Open Sans Bold"/>
                        </a:rPr>
                        <a:t>YAZIO</a:t>
                      </a:r>
                      <a:endParaRPr lang="en-US" sz="35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50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 err="1">
                          <a:solidFill>
                            <a:srgbClr val="FFFFFF"/>
                          </a:solidFill>
                          <a:latin typeface="Open Sans Bold"/>
                        </a:rPr>
                        <a:t>LoseIt</a:t>
                      </a:r>
                      <a:endParaRPr lang="en-US" sz="35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5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6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Доступно</a:t>
                      </a:r>
                      <a:r>
                        <a:rPr lang="en-US" sz="3500" dirty="0">
                          <a:solidFill>
                            <a:srgbClr val="F37502"/>
                          </a:solidFill>
                          <a:latin typeface="Open Sans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на</a:t>
                      </a:r>
                      <a:r>
                        <a:rPr lang="en-US" sz="3500" dirty="0">
                          <a:solidFill>
                            <a:srgbClr val="F37502"/>
                          </a:solidFill>
                          <a:latin typeface="Open Sans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русском</a:t>
                      </a:r>
                      <a:r>
                        <a:rPr lang="en-US" sz="3500" dirty="0">
                          <a:solidFill>
                            <a:srgbClr val="F37502"/>
                          </a:solidFill>
                          <a:latin typeface="Open Sans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языке</a:t>
                      </a:r>
                      <a:endParaRPr lang="en-US" sz="35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 dirty="0">
                          <a:solidFill>
                            <a:srgbClr val="000000"/>
                          </a:solidFill>
                          <a:latin typeface="Raleway"/>
                        </a:rPr>
                        <a:t>+</a:t>
                      </a:r>
                      <a:endParaRPr lang="en-US" sz="43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2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 dirty="0">
                          <a:solidFill>
                            <a:srgbClr val="000000"/>
                          </a:solidFill>
                          <a:latin typeface="Raleway"/>
                        </a:rPr>
                        <a:t>+</a:t>
                      </a:r>
                      <a:endParaRPr lang="en-US" sz="43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2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latin typeface="Raleway"/>
                        </a:rPr>
                        <a:t>+</a:t>
                      </a:r>
                      <a:endParaRPr lang="en-US" sz="43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2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079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Интуитивно</a:t>
                      </a:r>
                      <a:r>
                        <a:rPr lang="en-US" sz="3500" dirty="0">
                          <a:solidFill>
                            <a:srgbClr val="F37502"/>
                          </a:solidFill>
                          <a:latin typeface="Open Sans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понятный</a:t>
                      </a:r>
                      <a:r>
                        <a:rPr lang="en-US" sz="3500" dirty="0">
                          <a:solidFill>
                            <a:srgbClr val="F37502"/>
                          </a:solidFill>
                          <a:latin typeface="Open Sans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интерфейс</a:t>
                      </a:r>
                      <a:endParaRPr lang="en-US" sz="35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 dirty="0">
                          <a:solidFill>
                            <a:srgbClr val="000000"/>
                          </a:solidFill>
                          <a:latin typeface="Raleway"/>
                        </a:rPr>
                        <a:t>-</a:t>
                      </a:r>
                      <a:endParaRPr lang="en-US" sz="43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 dirty="0">
                          <a:solidFill>
                            <a:srgbClr val="000000"/>
                          </a:solidFill>
                          <a:latin typeface="Raleway"/>
                        </a:rPr>
                        <a:t>+</a:t>
                      </a:r>
                      <a:endParaRPr lang="en-US" sz="43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2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 dirty="0">
                          <a:solidFill>
                            <a:srgbClr val="000000"/>
                          </a:solidFill>
                          <a:latin typeface="Raleway"/>
                        </a:rPr>
                        <a:t>-</a:t>
                      </a:r>
                      <a:endParaRPr lang="en-US" sz="43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722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Полностью</a:t>
                      </a:r>
                      <a:r>
                        <a:rPr lang="en-US" sz="3500" dirty="0">
                          <a:solidFill>
                            <a:srgbClr val="F37502"/>
                          </a:solidFill>
                          <a:latin typeface="Open Sans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бесплатно</a:t>
                      </a:r>
                      <a:endParaRPr lang="en-US" sz="35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latin typeface="Raleway"/>
                        </a:rPr>
                        <a:t>-</a:t>
                      </a:r>
                      <a:endParaRPr lang="en-US" sz="43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 dirty="0">
                          <a:solidFill>
                            <a:srgbClr val="000000"/>
                          </a:solidFill>
                          <a:latin typeface="Raleway"/>
                        </a:rPr>
                        <a:t>-</a:t>
                      </a:r>
                      <a:endParaRPr lang="en-US" sz="43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 dirty="0">
                          <a:solidFill>
                            <a:srgbClr val="000000"/>
                          </a:solidFill>
                          <a:latin typeface="Raleway"/>
                        </a:rPr>
                        <a:t>-</a:t>
                      </a:r>
                      <a:endParaRPr lang="en-US" sz="43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079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Расчёт</a:t>
                      </a:r>
                      <a:r>
                        <a:rPr lang="en-US" sz="3500" dirty="0">
                          <a:solidFill>
                            <a:srgbClr val="F37502"/>
                          </a:solidFill>
                          <a:latin typeface="Open Sans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индивидуальной</a:t>
                      </a:r>
                      <a:r>
                        <a:rPr lang="en-US" sz="3500" dirty="0">
                          <a:solidFill>
                            <a:srgbClr val="F37502"/>
                          </a:solidFill>
                          <a:latin typeface="Open Sans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суточной</a:t>
                      </a:r>
                      <a:r>
                        <a:rPr lang="en-US" sz="3500" dirty="0">
                          <a:solidFill>
                            <a:srgbClr val="F37502"/>
                          </a:solidFill>
                          <a:latin typeface="Open Sans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нормы</a:t>
                      </a:r>
                      <a:r>
                        <a:rPr lang="en-US" sz="3500" dirty="0">
                          <a:solidFill>
                            <a:srgbClr val="F37502"/>
                          </a:solidFill>
                          <a:latin typeface="Open Sans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калорий</a:t>
                      </a:r>
                      <a:endParaRPr lang="en-US" sz="35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latin typeface="Raleway"/>
                        </a:rPr>
                        <a:t>+</a:t>
                      </a:r>
                      <a:endParaRPr lang="en-US" sz="43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2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 dirty="0">
                          <a:solidFill>
                            <a:srgbClr val="000000"/>
                          </a:solidFill>
                          <a:latin typeface="Raleway"/>
                        </a:rPr>
                        <a:t>+</a:t>
                      </a:r>
                      <a:endParaRPr lang="en-US" sz="43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2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 dirty="0">
                          <a:solidFill>
                            <a:srgbClr val="000000"/>
                          </a:solidFill>
                          <a:latin typeface="Raleway"/>
                        </a:rPr>
                        <a:t>-</a:t>
                      </a:r>
                      <a:endParaRPr lang="en-US" sz="43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01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Определение</a:t>
                      </a:r>
                      <a:r>
                        <a:rPr lang="en-US" sz="3500" dirty="0">
                          <a:solidFill>
                            <a:srgbClr val="F37502"/>
                          </a:solidFill>
                          <a:latin typeface="Open Sans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калорийности</a:t>
                      </a:r>
                      <a:r>
                        <a:rPr lang="en-US" sz="3500" dirty="0">
                          <a:solidFill>
                            <a:srgbClr val="F37502"/>
                          </a:solidFill>
                          <a:latin typeface="Open Sans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блюд</a:t>
                      </a:r>
                      <a:r>
                        <a:rPr lang="en-US" sz="3500" dirty="0">
                          <a:solidFill>
                            <a:srgbClr val="F37502"/>
                          </a:solidFill>
                          <a:latin typeface="Open Sans Bold"/>
                        </a:rPr>
                        <a:t> по </a:t>
                      </a:r>
                      <a:r>
                        <a:rPr lang="en-US" sz="3500" dirty="0" err="1">
                          <a:solidFill>
                            <a:srgbClr val="F37502"/>
                          </a:solidFill>
                          <a:latin typeface="Open Sans Bold"/>
                        </a:rPr>
                        <a:t>фотографиям</a:t>
                      </a:r>
                      <a:endParaRPr lang="en-US" sz="35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latin typeface="Raleway"/>
                        </a:rPr>
                        <a:t>+</a:t>
                      </a:r>
                      <a:endParaRPr lang="en-US" sz="430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2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 dirty="0">
                          <a:solidFill>
                            <a:srgbClr val="000000"/>
                          </a:solidFill>
                          <a:latin typeface="Raleway"/>
                        </a:rPr>
                        <a:t>-</a:t>
                      </a:r>
                      <a:endParaRPr lang="en-US" sz="43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300" dirty="0">
                          <a:solidFill>
                            <a:srgbClr val="000000"/>
                          </a:solidFill>
                          <a:latin typeface="Raleway"/>
                        </a:rPr>
                        <a:t>-</a:t>
                      </a:r>
                      <a:endParaRPr lang="en-US" sz="4300" dirty="0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1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7701361" y="9507914"/>
            <a:ext cx="251420" cy="6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Raleway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8100"/>
            <a:ext cx="9144000" cy="10325100"/>
          </a:xfrm>
          <a:prstGeom prst="rect">
            <a:avLst/>
          </a:prstGeom>
          <a:solidFill>
            <a:srgbClr val="F37502">
              <a:alpha val="9804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356755" y="4266565"/>
            <a:ext cx="874773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37502"/>
                </a:solidFill>
                <a:latin typeface="Raleway Bold"/>
              </a:rPr>
              <a:t>Требования к MVP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156910"/>
            <a:ext cx="9183508" cy="9639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261" lvl="1" indent="-415631">
              <a:lnSpc>
                <a:spcPts val="5390"/>
              </a:lnSpc>
              <a:buFont typeface="Arial"/>
              <a:buChar char="•"/>
            </a:pPr>
            <a:r>
              <a:rPr lang="en-US" sz="3850" dirty="0" err="1">
                <a:solidFill>
                  <a:srgbClr val="F37502"/>
                </a:solidFill>
                <a:latin typeface="Raleway Bold"/>
              </a:rPr>
              <a:t>Функциональные</a:t>
            </a:r>
            <a:endParaRPr lang="en-US" sz="3850" dirty="0">
              <a:solidFill>
                <a:srgbClr val="F37502"/>
              </a:solidFill>
              <a:latin typeface="Raleway Bold"/>
            </a:endParaRPr>
          </a:p>
          <a:p>
            <a:pPr>
              <a:lnSpc>
                <a:spcPts val="5390"/>
              </a:lnSpc>
            </a:pPr>
            <a:r>
              <a:rPr lang="en-US" sz="3850" dirty="0">
                <a:solidFill>
                  <a:srgbClr val="F37502"/>
                </a:solidFill>
                <a:latin typeface="Raleway"/>
              </a:rPr>
              <a:t>    1)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Мобильное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приложение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, </a:t>
            </a:r>
          </a:p>
          <a:p>
            <a:pPr>
              <a:lnSpc>
                <a:spcPts val="5390"/>
              </a:lnSpc>
            </a:pPr>
            <a:r>
              <a:rPr lang="en-US" sz="3850" dirty="0">
                <a:solidFill>
                  <a:srgbClr val="F37502"/>
                </a:solidFill>
                <a:latin typeface="Raleway"/>
              </a:rPr>
              <a:t>   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определяющее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  </a:t>
            </a:r>
          </a:p>
          <a:p>
            <a:pPr>
              <a:lnSpc>
                <a:spcPts val="5390"/>
              </a:lnSpc>
            </a:pPr>
            <a:r>
              <a:rPr lang="en-US" sz="3850" dirty="0">
                <a:solidFill>
                  <a:srgbClr val="F37502"/>
                </a:solidFill>
                <a:latin typeface="Raleway"/>
              </a:rPr>
              <a:t>   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калорийность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,</a:t>
            </a:r>
          </a:p>
          <a:p>
            <a:pPr>
              <a:lnSpc>
                <a:spcPts val="5390"/>
              </a:lnSpc>
            </a:pPr>
            <a:r>
              <a:rPr lang="en-US" sz="3850" dirty="0">
                <a:solidFill>
                  <a:srgbClr val="F37502"/>
                </a:solidFill>
                <a:latin typeface="Raleway"/>
              </a:rPr>
              <a:t>   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жиры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,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белки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 и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углеводы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блюда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 по</a:t>
            </a:r>
          </a:p>
          <a:p>
            <a:pPr>
              <a:lnSpc>
                <a:spcPts val="5390"/>
              </a:lnSpc>
            </a:pPr>
            <a:r>
              <a:rPr lang="en-US" sz="3850" dirty="0">
                <a:solidFill>
                  <a:srgbClr val="F37502"/>
                </a:solidFill>
                <a:latin typeface="Raleway"/>
              </a:rPr>
              <a:t>   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фотографии</a:t>
            </a:r>
            <a:endParaRPr lang="en-US" sz="3850" dirty="0">
              <a:solidFill>
                <a:srgbClr val="F37502"/>
              </a:solidFill>
              <a:latin typeface="Raleway"/>
            </a:endParaRPr>
          </a:p>
          <a:p>
            <a:pPr>
              <a:lnSpc>
                <a:spcPts val="5390"/>
              </a:lnSpc>
            </a:pPr>
            <a:r>
              <a:rPr lang="en-US" sz="3850" dirty="0">
                <a:solidFill>
                  <a:srgbClr val="F37502"/>
                </a:solidFill>
                <a:latin typeface="Raleway"/>
              </a:rPr>
              <a:t>    2)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Возможность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ручной</a:t>
            </a:r>
            <a:endParaRPr lang="en-US" sz="3850" dirty="0">
              <a:solidFill>
                <a:srgbClr val="F37502"/>
              </a:solidFill>
              <a:latin typeface="Raleway"/>
            </a:endParaRPr>
          </a:p>
          <a:p>
            <a:pPr>
              <a:lnSpc>
                <a:spcPts val="5390"/>
              </a:lnSpc>
            </a:pPr>
            <a:r>
              <a:rPr lang="en-US" sz="3850" dirty="0">
                <a:solidFill>
                  <a:srgbClr val="F37502"/>
                </a:solidFill>
                <a:latin typeface="Raleway"/>
              </a:rPr>
              <a:t>   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корректировки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результатов</a:t>
            </a:r>
            <a:endParaRPr lang="en-US" sz="3850" dirty="0">
              <a:solidFill>
                <a:srgbClr val="F37502"/>
              </a:solidFill>
              <a:latin typeface="Raleway"/>
            </a:endParaRPr>
          </a:p>
          <a:p>
            <a:pPr>
              <a:lnSpc>
                <a:spcPts val="5390"/>
              </a:lnSpc>
            </a:pPr>
            <a:r>
              <a:rPr lang="en-US" sz="3850" dirty="0">
                <a:solidFill>
                  <a:srgbClr val="F37502"/>
                </a:solidFill>
                <a:latin typeface="Raleway"/>
              </a:rPr>
              <a:t>    3)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Расчет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суммарного</a:t>
            </a:r>
            <a:endParaRPr lang="en-US" sz="3850" dirty="0">
              <a:solidFill>
                <a:srgbClr val="F37502"/>
              </a:solidFill>
              <a:latin typeface="Raleway"/>
            </a:endParaRPr>
          </a:p>
          <a:p>
            <a:pPr>
              <a:lnSpc>
                <a:spcPts val="5390"/>
              </a:lnSpc>
            </a:pPr>
            <a:r>
              <a:rPr lang="en-US" sz="3850" dirty="0">
                <a:solidFill>
                  <a:srgbClr val="F37502"/>
                </a:solidFill>
                <a:latin typeface="Raleway"/>
              </a:rPr>
              <a:t>   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количества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калорий</a:t>
            </a:r>
            <a:endParaRPr lang="en-US" sz="3850" dirty="0">
              <a:solidFill>
                <a:srgbClr val="F37502"/>
              </a:solidFill>
              <a:latin typeface="Raleway"/>
            </a:endParaRPr>
          </a:p>
          <a:p>
            <a:pPr marL="831261" lvl="1" indent="-415631">
              <a:lnSpc>
                <a:spcPts val="5390"/>
              </a:lnSpc>
              <a:buFont typeface="Arial"/>
              <a:buChar char="•"/>
            </a:pPr>
            <a:r>
              <a:rPr lang="en-US" sz="3850" dirty="0" err="1">
                <a:solidFill>
                  <a:srgbClr val="F37502"/>
                </a:solidFill>
                <a:latin typeface="Raleway Bold"/>
              </a:rPr>
              <a:t>Нефункциональные</a:t>
            </a:r>
            <a:endParaRPr lang="en-US" sz="3850" dirty="0">
              <a:solidFill>
                <a:srgbClr val="F37502"/>
              </a:solidFill>
              <a:latin typeface="Raleway Bold"/>
            </a:endParaRPr>
          </a:p>
          <a:p>
            <a:pPr>
              <a:lnSpc>
                <a:spcPts val="5390"/>
              </a:lnSpc>
            </a:pPr>
            <a:r>
              <a:rPr lang="en-US" sz="3850" dirty="0">
                <a:solidFill>
                  <a:srgbClr val="F37502"/>
                </a:solidFill>
                <a:latin typeface="Raleway"/>
              </a:rPr>
              <a:t>    1)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Не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перегруженный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интерфейс</a:t>
            </a:r>
            <a:endParaRPr lang="en-US" sz="3850" dirty="0">
              <a:solidFill>
                <a:srgbClr val="F37502"/>
              </a:solidFill>
              <a:latin typeface="Raleway"/>
            </a:endParaRPr>
          </a:p>
          <a:p>
            <a:pPr>
              <a:lnSpc>
                <a:spcPts val="5390"/>
              </a:lnSpc>
            </a:pPr>
            <a:r>
              <a:rPr lang="en-US" sz="3850" dirty="0">
                <a:solidFill>
                  <a:srgbClr val="F37502"/>
                </a:solidFill>
                <a:latin typeface="Raleway"/>
              </a:rPr>
              <a:t>    2)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Мотивирующая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цветовая</a:t>
            </a:r>
            <a:r>
              <a:rPr lang="en-US" sz="3850" dirty="0">
                <a:solidFill>
                  <a:srgbClr val="F37502"/>
                </a:solidFill>
                <a:latin typeface="Raleway"/>
              </a:rPr>
              <a:t>  </a:t>
            </a:r>
          </a:p>
          <a:p>
            <a:pPr>
              <a:lnSpc>
                <a:spcPts val="5390"/>
              </a:lnSpc>
            </a:pPr>
            <a:r>
              <a:rPr lang="en-US" sz="3850" dirty="0">
                <a:solidFill>
                  <a:srgbClr val="F37502"/>
                </a:solidFill>
                <a:latin typeface="Raleway"/>
              </a:rPr>
              <a:t>    </a:t>
            </a:r>
            <a:r>
              <a:rPr lang="en-US" sz="3850" dirty="0" err="1">
                <a:solidFill>
                  <a:srgbClr val="F37502"/>
                </a:solidFill>
                <a:latin typeface="Raleway"/>
              </a:rPr>
              <a:t>гамма</a:t>
            </a:r>
            <a:endParaRPr lang="en-US" sz="3850" dirty="0">
              <a:solidFill>
                <a:srgbClr val="F37502"/>
              </a:solidFill>
              <a:latin typeface="Ralewa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687768" y="9507914"/>
            <a:ext cx="278606" cy="6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37502"/>
                </a:solidFill>
                <a:latin typeface="Raleway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800600"/>
            <a:ext cx="18288000" cy="5486400"/>
          </a:xfrm>
          <a:prstGeom prst="rect">
            <a:avLst/>
          </a:prstGeom>
          <a:solidFill>
            <a:srgbClr val="F37502">
              <a:alpha val="9804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2566474" y="5143500"/>
            <a:ext cx="3930517" cy="3326366"/>
            <a:chOff x="0" y="0"/>
            <a:chExt cx="2915428" cy="24673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428" cy="2467304"/>
            </a:xfrm>
            <a:custGeom>
              <a:avLst/>
              <a:gdLst/>
              <a:ahLst/>
              <a:cxnLst/>
              <a:rect l="l" t="t" r="r" b="b"/>
              <a:pathLst>
                <a:path w="2915428" h="2467304">
                  <a:moveTo>
                    <a:pt x="0" y="0"/>
                  </a:moveTo>
                  <a:lnTo>
                    <a:pt x="0" y="2467304"/>
                  </a:lnTo>
                  <a:lnTo>
                    <a:pt x="2915428" y="2467304"/>
                  </a:lnTo>
                  <a:lnTo>
                    <a:pt x="2915428" y="0"/>
                  </a:lnTo>
                  <a:lnTo>
                    <a:pt x="0" y="0"/>
                  </a:lnTo>
                  <a:close/>
                  <a:moveTo>
                    <a:pt x="2854468" y="2406344"/>
                  </a:moveTo>
                  <a:lnTo>
                    <a:pt x="59690" y="2406344"/>
                  </a:lnTo>
                  <a:lnTo>
                    <a:pt x="59690" y="59690"/>
                  </a:lnTo>
                  <a:lnTo>
                    <a:pt x="2854468" y="59690"/>
                  </a:lnTo>
                  <a:lnTo>
                    <a:pt x="2854468" y="2406344"/>
                  </a:lnTo>
                  <a:close/>
                </a:path>
              </a:pathLst>
            </a:custGeom>
            <a:solidFill>
              <a:srgbClr val="F3750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729983" y="5143500"/>
            <a:ext cx="4010292" cy="3326366"/>
            <a:chOff x="0" y="0"/>
            <a:chExt cx="2974600" cy="24673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4600" cy="2467304"/>
            </a:xfrm>
            <a:custGeom>
              <a:avLst/>
              <a:gdLst/>
              <a:ahLst/>
              <a:cxnLst/>
              <a:rect l="l" t="t" r="r" b="b"/>
              <a:pathLst>
                <a:path w="2974600" h="2467304">
                  <a:moveTo>
                    <a:pt x="0" y="0"/>
                  </a:moveTo>
                  <a:lnTo>
                    <a:pt x="0" y="2467304"/>
                  </a:lnTo>
                  <a:lnTo>
                    <a:pt x="2974600" y="2467304"/>
                  </a:lnTo>
                  <a:lnTo>
                    <a:pt x="2974600" y="0"/>
                  </a:lnTo>
                  <a:lnTo>
                    <a:pt x="0" y="0"/>
                  </a:lnTo>
                  <a:close/>
                  <a:moveTo>
                    <a:pt x="2913640" y="2406344"/>
                  </a:moveTo>
                  <a:lnTo>
                    <a:pt x="59690" y="2406344"/>
                  </a:lnTo>
                  <a:lnTo>
                    <a:pt x="59690" y="59690"/>
                  </a:lnTo>
                  <a:lnTo>
                    <a:pt x="2913640" y="59690"/>
                  </a:lnTo>
                  <a:lnTo>
                    <a:pt x="2913640" y="2406344"/>
                  </a:lnTo>
                  <a:close/>
                </a:path>
              </a:pathLst>
            </a:custGeom>
            <a:solidFill>
              <a:srgbClr val="F37502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40403" y="5411957"/>
            <a:ext cx="2789452" cy="27894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t="2582"/>
          <a:stretch>
            <a:fillRect/>
          </a:stretch>
        </p:blipFill>
        <p:spPr>
          <a:xfrm>
            <a:off x="13100034" y="5411957"/>
            <a:ext cx="2863399" cy="278945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244556" y="5143500"/>
            <a:ext cx="4010292" cy="3326366"/>
            <a:chOff x="0" y="0"/>
            <a:chExt cx="2974600" cy="24673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74600" cy="2467304"/>
            </a:xfrm>
            <a:custGeom>
              <a:avLst/>
              <a:gdLst/>
              <a:ahLst/>
              <a:cxnLst/>
              <a:rect l="l" t="t" r="r" b="b"/>
              <a:pathLst>
                <a:path w="2974600" h="2467304">
                  <a:moveTo>
                    <a:pt x="0" y="0"/>
                  </a:moveTo>
                  <a:lnTo>
                    <a:pt x="0" y="2467304"/>
                  </a:lnTo>
                  <a:lnTo>
                    <a:pt x="2974600" y="2467304"/>
                  </a:lnTo>
                  <a:lnTo>
                    <a:pt x="2974600" y="0"/>
                  </a:lnTo>
                  <a:lnTo>
                    <a:pt x="0" y="0"/>
                  </a:lnTo>
                  <a:close/>
                  <a:moveTo>
                    <a:pt x="2913640" y="2406344"/>
                  </a:moveTo>
                  <a:lnTo>
                    <a:pt x="59690" y="2406344"/>
                  </a:lnTo>
                  <a:lnTo>
                    <a:pt x="59690" y="59690"/>
                  </a:lnTo>
                  <a:lnTo>
                    <a:pt x="2913640" y="59690"/>
                  </a:lnTo>
                  <a:lnTo>
                    <a:pt x="2913640" y="2406344"/>
                  </a:lnTo>
                  <a:close/>
                </a:path>
              </a:pathLst>
            </a:custGeom>
            <a:solidFill>
              <a:srgbClr val="F37502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0" y="1066800"/>
            <a:ext cx="18288000" cy="38100"/>
          </a:xfrm>
          <a:prstGeom prst="rect">
            <a:avLst/>
          </a:prstGeom>
          <a:solidFill>
            <a:srgbClr val="F37502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20748" y="5277729"/>
            <a:ext cx="3057909" cy="305790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735129" y="2094372"/>
            <a:ext cx="10796604" cy="10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7200" b="1" dirty="0" err="1">
                <a:solidFill>
                  <a:srgbClr val="F37502"/>
                </a:solidFill>
                <a:latin typeface="Raleway Bold Italics"/>
              </a:rPr>
              <a:t>Технологический</a:t>
            </a:r>
            <a:r>
              <a:rPr lang="en-US" sz="7200" b="1" dirty="0">
                <a:solidFill>
                  <a:srgbClr val="F37502"/>
                </a:solidFill>
                <a:latin typeface="Raleway Bold Italics"/>
              </a:rPr>
              <a:t> </a:t>
            </a:r>
            <a:r>
              <a:rPr lang="en-US" sz="7200" b="1" dirty="0" err="1">
                <a:solidFill>
                  <a:srgbClr val="F37502"/>
                </a:solidFill>
                <a:latin typeface="Raleway Bold Italics"/>
              </a:rPr>
              <a:t>стек</a:t>
            </a:r>
            <a:endParaRPr lang="en-US" sz="7200" b="1" dirty="0">
              <a:solidFill>
                <a:srgbClr val="F37502"/>
              </a:solidFill>
              <a:latin typeface="Raleway Bold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094424" y="8658860"/>
            <a:ext cx="128141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37502"/>
                </a:solidFill>
                <a:latin typeface="Raleway Bold"/>
              </a:rPr>
              <a:t>Figma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74483" y="8658860"/>
            <a:ext cx="1714500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37502"/>
                </a:solidFill>
                <a:latin typeface="Raleway Bold"/>
              </a:rPr>
              <a:t>Xamarin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87680" y="8678339"/>
            <a:ext cx="712639" cy="565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37502"/>
                </a:solidFill>
                <a:latin typeface="Raleway Bold"/>
              </a:rPr>
              <a:t>C#</a:t>
            </a:r>
          </a:p>
        </p:txBody>
      </p:sp>
      <p:sp>
        <p:nvSpPr>
          <p:cNvPr id="17" name="AutoShape 17"/>
          <p:cNvSpPr/>
          <p:nvPr/>
        </p:nvSpPr>
        <p:spPr>
          <a:xfrm>
            <a:off x="0" y="4762500"/>
            <a:ext cx="18288000" cy="38100"/>
          </a:xfrm>
          <a:prstGeom prst="rect">
            <a:avLst/>
          </a:prstGeom>
          <a:solidFill>
            <a:srgbClr val="F37502"/>
          </a:solidFill>
        </p:spPr>
      </p:sp>
      <p:sp>
        <p:nvSpPr>
          <p:cNvPr id="18" name="TextBox 18"/>
          <p:cNvSpPr txBox="1"/>
          <p:nvPr/>
        </p:nvSpPr>
        <p:spPr>
          <a:xfrm>
            <a:off x="17689356" y="9507914"/>
            <a:ext cx="275431" cy="648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37502"/>
                </a:solidFill>
                <a:latin typeface="Raleway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324</Words>
  <Application>Microsoft Office PowerPoint</Application>
  <PresentationFormat>Произвольный</PresentationFormat>
  <Paragraphs>125</Paragraphs>
  <Slides>17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Open Sans Light</vt:lpstr>
      <vt:lpstr>Arial</vt:lpstr>
      <vt:lpstr>Raleway Bold Italics</vt:lpstr>
      <vt:lpstr>Open Sans Bold</vt:lpstr>
      <vt:lpstr>Raleway</vt:lpstr>
      <vt:lpstr>Raleway Bold</vt:lpstr>
      <vt:lpstr>Open Sans</vt:lpstr>
      <vt:lpstr>Open Sans Extra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FoodHelper</dc:title>
  <cp:lastModifiedBy>Мария Овчинникова</cp:lastModifiedBy>
  <cp:revision>1</cp:revision>
  <dcterms:created xsi:type="dcterms:W3CDTF">2006-08-16T00:00:00Z</dcterms:created>
  <dcterms:modified xsi:type="dcterms:W3CDTF">2022-06-18T13:33:41Z</dcterms:modified>
  <dc:identifier>DAE-sAgp7j8</dc:identifier>
</cp:coreProperties>
</file>