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58" r:id="rId4"/>
    <p:sldId id="260" r:id="rId5"/>
    <p:sldId id="262" r:id="rId6"/>
    <p:sldId id="264" r:id="rId7"/>
    <p:sldId id="265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11695 16140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11774 16060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11774 16113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11774 16166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11800 16166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11803 16166 16383 0 0,'-6'0'0'0'0,"-1"0"0"0"0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11748 16140 16383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11748 16060 16383 0 0,'0'0'0'0'0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11748 16060 16383 0 0,'0'0'0'0'0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11695 16060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11671 16060 16383 0 0,'-6'0'0'0'0,"-1"0"0"0"0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11668 16140 16383 0 0,'0'0'0'0'0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11642 16060 16383 0 0,'0'0'0'0'0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11615 16060 16383 0 0,'0'0'0'0'0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11615 16087 16383 0 0,'0'0'0'0'0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11827 16034 16383 0 0,'0'0'0'0'0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11827 16113 16383 0 0,'0'6'0'0'0,"0"1"0"0"0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11807 16166 16383 0 0,'-6'0'0'0'0,"-7"0"0"0"0,-1 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11721 16166 16383 0 0,'0'0'0'0'0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11721 16245 16383 0 0,'0'0'0'0'0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11880 16193 16383 0 0,'0'0'0'0'0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11880 16193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11668 16140 16383 0 0,'0'0'0'0'0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11880 16193 16383 0 0,'0'0'0'0'0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11986 16060 16383 0 0,'0'0'0'0'0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12060 16063 16383 0 0,'-5'0'0'0'0,"-8"0"0"0"0,-2 6 0 0 0,2 7 0 0 0,4 7 0 0 0,2 6 0 0 0,3 4 0 0 0,8-3 0 0 0,8-7 0 0 0,9-5 0 0 0,0-12 0 0 0,2-7 0 0 0,-3-7 0 0 0,1-3 0 0 0,-3-3 0 0 0,-5-6 0 0 0,-4-4 0 0 0,-10 3 0 0 0,-10 5 0 0 0,-3 12 0 0 0,1 12 0 0 0,2 11 0 0 0,9 3 0 0 0,11-2 0 0 0,9-4 0 0 0,1 2 0 0 0,3-2 0 0 0,4-3 0 0 0,-3-9 0 0 0,-5-10 0 0 0,-6-10 0 0 0,-4-6 0 0 0,-10 0 0 0 0,-5 0 0 0 0,-6 3 0 0 0,-1 11 0 0 0,8 14 0 0 0,9 5 0 0 0,6 8 0 0 0,5 1 0 0 0,8-3 0 0 0,-2 2 0 0 0,3-1 0 0 0,-3 2 0 0 0,0-2 0 0 0,-8-4 0 0 0,-12-3 0 0 0,-6 3 0 0 0,-8-1 0 0 0,-7-3 0 0 0,-5-1 0 0 0,1-8 0 0 0,11-4 0 0 0,8-6 0 0 0,5-7 0 0 0,8 0 0 0 0,2-2 0 0 0,7 2 0 0 0,-1-1 0 0 0,-2-3 0 0 0,2 2 0 0 0,-2 11 0 0 0,4 7 0 0 0,-3 9 0 0 0,-8 4 0 0 0,-6 6 0 0 0,-8 0 0 0 0,-8-2 0 0 0,-7-4 0 0 0,-6-4 0 0 0,-3-3 0 0 0,-2-1 0 0 0,0-2 0 0 0,-1 0 0 0 0,1-1 0 0 0,0 0 0 0 0,0 1 0 0 0,0-1 0 0 0,1 1 0 0 0,0 0 0 0 0,0 0 0 0 0,0 0 0 0 0,0 0 0 0 0,1 0 0 0 0,-1 0 0 0 0,0 0 0 0 0,0 0 0 0 0,11 0 0 0 0,15 0 0 0 0,14 0 0 0 0,12 0 0 0 0,8 0 0 0 0,5 0 0 0 0,-3-6 0 0 0,0-1 0 0 0,0 0 0 0 0,0 1 0 0 0,-9 2 0 0 0,-15 1 0 0 0,-13 2 0 0 0,-5 6 0 0 0,-7 3 0 0 0,-5-1 0 0 0,2 5 0 0 0,-1-1 0 0 0,4 5 0 0 0,-1-1 0 0 0,-2-3 0 0 0,3 1 0 0 0,-1 0 0 0 0,3 3 0 0 0,10-2 0 0 0,13-3 0 0 0,10-3 0 0 0,9-3 0 0 0,5-3 0 0 0,4-1 0 0 0,2-1 0 0 0,-5-1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12012 16193 16383 0 0,'6'0'0'0'0,"7"0"0"0"0,1 5 0 0 0,5 3 0 0 0,4-1 0 0 0,3-2 0 0 0,-1-1 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4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12788 18534 16383 0 0,'0'-6'0'0'0,"6"-1"0"0"0,7 0 0 0 0,2-5 0 0 0,3 1 0 0 0,-1-5 0 0 0,3 2 0 0 0,2 2 0 0 0,5 4 0 0 0,-4-3 0 0 0,1 1 0 0 0,1 2 0 0 0,-3-4 0 0 0,0 1 0 0 0,2 2 0 0 0,3 3 0 0 0,1 2 0 0 0,3 2 0 0 0,1 1 0 0 0,1 1 0 0 0,0 0 0 0 0,1 0 0 0 0,-1 1 0 0 0,1-1 0 0 0,-1 1 0 0 0,0-1 0 0 0,0 0 0 0 0,0 0 0 0 0,0 0 0 0 0,0 0 0 0 0,0 0 0 0 0,0 0 0 0 0,-11 0 0 0 0,-15 0 0 0 0,-15 0 0 0 0,-11 0 0 0 0,-8 0 0 0 0,-5 0 0 0 0,-2 0 0 0 0,-2 0 0 0 0,6 5 0 0 0,2 3 0 0 0,0-1 0 0 0,0-1 0 0 0,-2-2 0 0 0,-1-2 0 0 0,0 0 0 0 0,4 4 0 0 0,1 1 0 0 0,0 0 0 0 0,-1-1 0 0 0,-2-3 0 0 0,-2 0 0 0 0,-1-2 0 0 0,0-1 0 0 0,-1 0 0 0 0,0 0 0 0 0,-1 0 0 0 0,1-1 0 0 0,0 1 0 0 0,0 0 0 0 0,-1 0 0 0 0,1 0 0 0 0,0 0 0 0 0,0 0 0 0 0,12 0 0 0 0,14 0 0 0 0,14 0 0 0 0,12 0 0 0 0,8 0 0 0 0,5 0 0 0 0,-3-6 0 0 0,0-1 0 0 0,-1 0 0 0 0,2 1 0 0 0,1 2 0 0 0,0 1 0 0 0,2 2 0 0 0,-1 0 0 0 0,1 1 0 0 0,1 1 0 0 0,-1-1 0 0 0,0 0 0 0 0,0 1 0 0 0,-5-7 0 0 0,-3-1 0 0 0,1 0 0 0 0,1 1 0 0 0,2 2 0 0 0,2 1 0 0 0,0 2 0 0 0,2 0 0 0 0,0 1 0 0 0,-6-5 0 0 0,-1-2 0 0 0,-11 0 0 0 0,-14 2 0 0 0,-12 1 0 0 0,-10 1 0 0 0,-7 2 0 0 0,-5 1 0 0 0,-2 0 0 0 0,0 0 0 0 0,5 6 0 0 0,2 1 0 0 0,1 1 0 0 0,-2-2 0 0 0,0-2 0 0 0,-2-2 0 0 0,0 0 0 0 0,-2-2 0 0 0,0 0 0 0 0,0 0 0 0 0,0 0 0 0 0,0-1 0 0 0,0 1 0 0 0,0 0 0 0 0,-1 0 0 0 0,1 0 0 0 0,0 0 0 0 0,0 0 0 0 0,0 0 0 0 0,0 0 0 0 0,1 0 0 0 0,-1 0 0 0 0,0 0 0 0 0,0 0 0 0 0,0 0 0 0 0,0 0 0 0 0,5 5 0 0 0,8 3 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5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25890 16477 16383 0 0,'0'-6'0'0'0,"6"-1"0"0"0,7 0 0 0 0,7 1 0 0 0,6 2 0 0 0,4 1 0 0 0,2 2 0 0 0,2 1 0 0 0,-5-6 0 0 0,-2-1 0 0 0,0 0 0 0 0,1 1 0 0 0,2 3 0 0 0,0 0 0 0 0,2 2 0 0 0,1 1 0 0 0,0 0 0 0 0,0 0 0 0 0,0 0 0 0 0,0 0 0 0 0,0 1 0 0 0,1-1 0 0 0,-1 0 0 0 0,0 0 0 0 0,0 0 0 0 0,0 0 0 0 0,0 0 0 0 0,0 0 0 0 0,0 0 0 0 0,0 0 0 0 0,0 0 0 0 0,0 0 0 0 0,0 0 0 0 0,-12 0 0 0 0,-14 0 0 0 0,-14 0 0 0 0,-12 0 0 0 0,-8 0 0 0 0,-5 0 0 0 0,-3 0 0 0 0,-1 0 0 0 0,0 0 0 0 0,1 0 0 0 0,0 0 0 0 0,1 0 0 0 0,0 0 0 0 0,7-6 0 0 0,1-1 0 0 0,0 0 0 0 0,-1 1 0 0 0,-1 2 0 0 0,-3 1 0 0 0,0 2 0 0 0,-2 1 0 0 0,0 0 0 0 0,0 0 0 0 0,0 0 0 0 0,-1 0 0 0 0,1 1 0 0 0,0-1 0 0 0,0 0 0 0 0,0 0 0 0 0,0 0 0 0 0,0 0 0 0 0,0 0 0 0 0,0 0 0 0 0,0 0 0 0 0,0 0 0 0 0,11 0 0 0 0,10 0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96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25903 16378 16383 0 0,'5'0'0'0'0,"8"0"0"0"0,8 0 0 0 0,4 0 0 0 0,5 0 0 0 0,3 0 0 0 0,1 0 0 0 0,0 0 0 0 0,1 0 0 0 0,-1 0 0 0 0,0 0 0 0 0,-1 0 0 0 0,1 0 0 0 0,-1 0 0 0 0,0 0 0 0 0,0 0 0 0 0,0 0 0 0 0,0 0 0 0 0,0 0 0 0 0,-1 0 0 0 0,1 0 0 0 0,0 0 0 0 0,0 0 0 0 0,-11 0 0 0 0,-15 0 0 0 0,-14 0 0 0 0,-12 0 0 0 0,-8 0 0 0 0,-5 0 0 0 0,-3 0 0 0 0,5 5 0 0 0,1 3 0 0 0,7-1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11642 16087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11642 16087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11642 16113 16383 0 0,'0'6'0'0'0,"0"1"0"0"0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11642 16193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11589 16193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14T18:21:36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11615 16113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AF1B-3269-4247-A32D-1A03B8489993}" type="datetimeFigureOut"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F1B0-7332-469A-BF3A-1A8F438E80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7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customXml" Target="../ink/ink11.xml"/><Relationship Id="rId26" Type="http://schemas.openxmlformats.org/officeDocument/2006/relationships/customXml" Target="../ink/ink18.xml"/><Relationship Id="rId39" Type="http://schemas.openxmlformats.org/officeDocument/2006/relationships/customXml" Target="../ink/ink29.xml"/><Relationship Id="rId21" Type="http://schemas.openxmlformats.org/officeDocument/2006/relationships/customXml" Target="../ink/ink14.xml"/><Relationship Id="rId34" Type="http://schemas.openxmlformats.org/officeDocument/2006/relationships/customXml" Target="../ink/ink25.xml"/><Relationship Id="rId42" Type="http://schemas.openxmlformats.org/officeDocument/2006/relationships/customXml" Target="../ink/ink32.xml"/><Relationship Id="rId47" Type="http://schemas.openxmlformats.org/officeDocument/2006/relationships/image" Target="../media/image16.png"/><Relationship Id="rId50" Type="http://schemas.openxmlformats.org/officeDocument/2006/relationships/customXml" Target="../ink/ink36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9.xml"/><Relationship Id="rId29" Type="http://schemas.openxmlformats.org/officeDocument/2006/relationships/customXml" Target="../ink/ink20.xml"/><Relationship Id="rId11" Type="http://schemas.openxmlformats.org/officeDocument/2006/relationships/customXml" Target="../ink/ink5.xml"/><Relationship Id="rId24" Type="http://schemas.openxmlformats.org/officeDocument/2006/relationships/customXml" Target="../ink/ink16.xml"/><Relationship Id="rId32" Type="http://schemas.openxmlformats.org/officeDocument/2006/relationships/customXml" Target="../ink/ink23.xml"/><Relationship Id="rId37" Type="http://schemas.openxmlformats.org/officeDocument/2006/relationships/customXml" Target="../ink/ink27.xml"/><Relationship Id="rId40" Type="http://schemas.openxmlformats.org/officeDocument/2006/relationships/customXml" Target="../ink/ink30.xml"/><Relationship Id="rId45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customXml" Target="../ink/ink8.xml"/><Relationship Id="rId23" Type="http://schemas.openxmlformats.org/officeDocument/2006/relationships/customXml" Target="../ink/ink15.xml"/><Relationship Id="rId28" Type="http://schemas.openxmlformats.org/officeDocument/2006/relationships/image" Target="../media/image12.png"/><Relationship Id="rId36" Type="http://schemas.openxmlformats.org/officeDocument/2006/relationships/customXml" Target="../ink/ink26.xml"/><Relationship Id="rId49" Type="http://schemas.openxmlformats.org/officeDocument/2006/relationships/image" Target="../media/image17.png"/><Relationship Id="rId10" Type="http://schemas.openxmlformats.org/officeDocument/2006/relationships/customXml" Target="../ink/ink4.xml"/><Relationship Id="rId19" Type="http://schemas.openxmlformats.org/officeDocument/2006/relationships/customXml" Target="../ink/ink12.xml"/><Relationship Id="rId31" Type="http://schemas.openxmlformats.org/officeDocument/2006/relationships/customXml" Target="../ink/ink22.xml"/><Relationship Id="rId44" Type="http://schemas.openxmlformats.org/officeDocument/2006/relationships/customXml" Target="../ink/ink33.xml"/><Relationship Id="rId4" Type="http://schemas.openxmlformats.org/officeDocument/2006/relationships/image" Target="../media/image7.png"/><Relationship Id="rId9" Type="http://schemas.openxmlformats.org/officeDocument/2006/relationships/customXml" Target="../ink/ink3.xml"/><Relationship Id="rId14" Type="http://schemas.openxmlformats.org/officeDocument/2006/relationships/customXml" Target="../ink/ink7.xml"/><Relationship Id="rId22" Type="http://schemas.openxmlformats.org/officeDocument/2006/relationships/image" Target="../media/image11.png"/><Relationship Id="rId27" Type="http://schemas.openxmlformats.org/officeDocument/2006/relationships/customXml" Target="../ink/ink19.xml"/><Relationship Id="rId30" Type="http://schemas.openxmlformats.org/officeDocument/2006/relationships/customXml" Target="../ink/ink21.xml"/><Relationship Id="rId35" Type="http://schemas.openxmlformats.org/officeDocument/2006/relationships/image" Target="../media/image13.png"/><Relationship Id="rId43" Type="http://schemas.openxmlformats.org/officeDocument/2006/relationships/image" Target="../media/image14.png"/><Relationship Id="rId48" Type="http://schemas.openxmlformats.org/officeDocument/2006/relationships/customXml" Target="../ink/ink35.xml"/><Relationship Id="rId8" Type="http://schemas.openxmlformats.org/officeDocument/2006/relationships/customXml" Target="../ink/ink2.xml"/><Relationship Id="rId51" Type="http://schemas.openxmlformats.org/officeDocument/2006/relationships/image" Target="../media/image18.png"/><Relationship Id="rId3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5" Type="http://schemas.openxmlformats.org/officeDocument/2006/relationships/customXml" Target="../ink/ink17.xml"/><Relationship Id="rId33" Type="http://schemas.openxmlformats.org/officeDocument/2006/relationships/customXml" Target="../ink/ink24.xml"/><Relationship Id="rId38" Type="http://schemas.openxmlformats.org/officeDocument/2006/relationships/customXml" Target="../ink/ink28.xml"/><Relationship Id="rId46" Type="http://schemas.openxmlformats.org/officeDocument/2006/relationships/customXml" Target="../ink/ink34.xml"/><Relationship Id="rId20" Type="http://schemas.openxmlformats.org/officeDocument/2006/relationships/customXml" Target="../ink/ink13.xml"/><Relationship Id="rId41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88815" y="415987"/>
            <a:ext cx="6325695" cy="958215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7545"/>
              </a:lnSpc>
            </a:pPr>
            <a:r>
              <a:rPr lang="en-US" sz="6000" b="1" kern="0" spc="-60" dirty="0">
                <a:latin typeface="Montserrat"/>
              </a:rPr>
              <a:t>Digital portfolio</a:t>
            </a:r>
          </a:p>
        </p:txBody>
      </p:sp>
      <p:sp>
        <p:nvSpPr>
          <p:cNvPr id="6" name="Text 3"/>
          <p:cNvSpPr/>
          <p:nvPr/>
        </p:nvSpPr>
        <p:spPr>
          <a:xfrm>
            <a:off x="488815" y="1374949"/>
            <a:ext cx="3226235" cy="3822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624"/>
              </a:lnSpc>
            </a:pPr>
            <a:r>
              <a:rPr lang="en-US" sz="1750" dirty="0">
                <a:solidFill>
                  <a:srgbClr val="3D3838"/>
                </a:solidFill>
                <a:latin typeface="Montserrat"/>
                <a:ea typeface="Source Sans Pro"/>
              </a:rPr>
              <a:t>"</a:t>
            </a:r>
            <a:r>
              <a:rPr lang="en-US" sz="1750" err="1">
                <a:solidFill>
                  <a:srgbClr val="3D3838"/>
                </a:solidFill>
                <a:latin typeface="Montserrat"/>
                <a:ea typeface="Source Sans Pro"/>
              </a:rPr>
              <a:t>Криптоинвесторы</a:t>
            </a:r>
            <a:r>
              <a:rPr lang="en-US" sz="1750" dirty="0">
                <a:solidFill>
                  <a:srgbClr val="3D3838"/>
                </a:solidFill>
                <a:latin typeface="Montserrat"/>
                <a:ea typeface="Source Sans Pro"/>
              </a:rPr>
              <a:t>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329DB-11CE-E53A-CCA3-ED240556C169}"/>
              </a:ext>
            </a:extLst>
          </p:cNvPr>
          <p:cNvSpPr txBox="1"/>
          <p:nvPr/>
        </p:nvSpPr>
        <p:spPr>
          <a:xfrm>
            <a:off x="546264" y="2054431"/>
            <a:ext cx="6210796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Montserrat"/>
                <a:ea typeface="Calibri"/>
                <a:cs typeface="Calibri"/>
              </a:rPr>
              <a:t>Данная презентация расскажет и покажет работу нашей команды над проектом Digital </a:t>
            </a:r>
            <a:r>
              <a:rPr lang="ru-RU" err="1">
                <a:latin typeface="Montserrat"/>
                <a:ea typeface="Calibri"/>
                <a:cs typeface="Calibri"/>
              </a:rPr>
              <a:t>Portfolio</a:t>
            </a:r>
            <a:r>
              <a:rPr lang="ru-RU" dirty="0">
                <a:latin typeface="Montserrat"/>
                <a:ea typeface="Calibri"/>
                <a:cs typeface="Calibri"/>
              </a:rPr>
              <a:t>. Наш проект ориентирован на художников, которые с помощью нашего сайта могут загружать свои работы, просматривать и оценивать работы других людей, а также общаться и вести личный блог.</a:t>
            </a: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endParaRPr lang="ru-RU" dirty="0">
              <a:latin typeface="Montserrat"/>
              <a:ea typeface="Calibri"/>
              <a:cs typeface="Calibri"/>
            </a:endParaRPr>
          </a:p>
          <a:p>
            <a:r>
              <a:rPr lang="ru-RU" dirty="0">
                <a:latin typeface="Montserrat"/>
                <a:ea typeface="Calibri"/>
                <a:cs typeface="Calibri"/>
              </a:rPr>
              <a:t>Тимлид: Чеботарев Сергей</a:t>
            </a:r>
          </a:p>
          <a:p>
            <a:r>
              <a:rPr lang="ru-RU" dirty="0">
                <a:latin typeface="Montserrat"/>
                <a:ea typeface="Calibri"/>
                <a:cs typeface="Calibri"/>
              </a:rPr>
              <a:t>Программист: Спирин Андрей</a:t>
            </a:r>
          </a:p>
          <a:p>
            <a:r>
              <a:rPr lang="ru-RU" dirty="0">
                <a:latin typeface="Montserrat"/>
                <a:ea typeface="Calibri"/>
                <a:cs typeface="Calibri"/>
              </a:rPr>
              <a:t>Аналитик: Абдрахманов Даниял</a:t>
            </a:r>
          </a:p>
          <a:p>
            <a:r>
              <a:rPr lang="ru-RU" dirty="0">
                <a:latin typeface="Montserrat"/>
                <a:ea typeface="Calibri"/>
                <a:cs typeface="Calibri"/>
              </a:rPr>
              <a:t>Дизайнер: Грибов Илья</a:t>
            </a:r>
          </a:p>
        </p:txBody>
      </p:sp>
      <p:pic>
        <p:nvPicPr>
          <p:cNvPr id="10" name="Рисунок 9" descr="Изображение выглядит как мальчик, человек, обувь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F624701-F4DA-B436-C0C3-552DFD51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57" y="-2350"/>
            <a:ext cx="7304685" cy="8234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B1E16C-F283-4A17-3B2E-0AFD930F067C}"/>
              </a:ext>
            </a:extLst>
          </p:cNvPr>
          <p:cNvSpPr txBox="1"/>
          <p:nvPr/>
        </p:nvSpPr>
        <p:spPr>
          <a:xfrm>
            <a:off x="653142" y="415636"/>
            <a:ext cx="45720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latin typeface="Montserrat"/>
              </a:rPr>
              <a:t>Проблема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CBA76-4498-9527-8CF3-FB2EFD742AC8}"/>
              </a:ext>
            </a:extLst>
          </p:cNvPr>
          <p:cNvSpPr txBox="1"/>
          <p:nvPr/>
        </p:nvSpPr>
        <p:spPr>
          <a:xfrm>
            <a:off x="653143" y="1805048"/>
            <a:ext cx="6899563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Montserrat"/>
                <a:cs typeface="Calibri"/>
              </a:rPr>
              <a:t>На сегодняшний день, многие молодые художники сталкиваются с проблемой в демонстрации своих работ в общем доступе. Их работы не находят отклика у работодателей и простых пользователей, и поэтому наша команда решила создать платформу, на которой художники, простые пользователи и работодатели могут общаться между собой, обсуждать различные темы, связанные с искусством и вместе создавать что-то новое.</a:t>
            </a:r>
          </a:p>
          <a:p>
            <a:endParaRPr lang="ru-RU" dirty="0">
              <a:latin typeface="Montserrat"/>
              <a:cs typeface="Calibri"/>
            </a:endParaRPr>
          </a:p>
          <a:p>
            <a:r>
              <a:rPr lang="ru-RU" dirty="0">
                <a:latin typeface="Montserrat"/>
                <a:cs typeface="Calibri"/>
              </a:rPr>
              <a:t>На нашем сайте, люди смогут спокойно связаться с автором понравившейся им работы, а художники смогут вести свой личный блог, где описывают работу над своими произведениями.</a:t>
            </a:r>
          </a:p>
          <a:p>
            <a:endParaRPr lang="ru-RU" dirty="0">
              <a:latin typeface="Montserrat"/>
              <a:cs typeface="Calibri"/>
            </a:endParaRPr>
          </a:p>
          <a:p>
            <a:r>
              <a:rPr lang="ru-RU" dirty="0">
                <a:latin typeface="Montserrat"/>
                <a:cs typeface="Calibri"/>
              </a:rPr>
              <a:t>Также на нашем сайте будет присутствовать поиск по тегам, где можно будет просмотреть работы из определенного жанра.</a:t>
            </a:r>
          </a:p>
          <a:p>
            <a:endParaRPr lang="ru-RU" dirty="0">
              <a:latin typeface="Montserrat"/>
              <a:cs typeface="Calibri"/>
            </a:endParaRPr>
          </a:p>
        </p:txBody>
      </p:sp>
      <p:pic>
        <p:nvPicPr>
          <p:cNvPr id="4" name="Рисунок 3" descr="Изображение выглядит как рисунок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8CC6B1-BB7B-325B-454C-604C8C5C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5174" y="5010"/>
            <a:ext cx="6486525" cy="821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51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003911" y="239296"/>
            <a:ext cx="6613446" cy="694373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5468"/>
              </a:lnSpc>
            </a:pPr>
            <a:r>
              <a:rPr lang="en-US" sz="4350" b="1" kern="0" spc="-44" dirty="0" err="1">
                <a:latin typeface="Montserrat"/>
              </a:rPr>
              <a:t>Работа</a:t>
            </a:r>
            <a:r>
              <a:rPr lang="en-US" sz="4350" b="1" kern="0" spc="-44" dirty="0">
                <a:latin typeface="Montserrat"/>
              </a:rPr>
              <a:t> </a:t>
            </a:r>
            <a:r>
              <a:rPr lang="en-US" sz="4350" b="1" kern="0" spc="-44" dirty="0" err="1">
                <a:latin typeface="Montserrat"/>
              </a:rPr>
              <a:t>программиста</a:t>
            </a:r>
          </a:p>
        </p:txBody>
      </p:sp>
      <p:sp>
        <p:nvSpPr>
          <p:cNvPr id="6" name="Text 3"/>
          <p:cNvSpPr/>
          <p:nvPr/>
        </p:nvSpPr>
        <p:spPr>
          <a:xfrm>
            <a:off x="582959" y="1694436"/>
            <a:ext cx="7122200" cy="14216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88601" y="4095512"/>
            <a:ext cx="7122200" cy="142160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8" name="Text 5"/>
          <p:cNvSpPr/>
          <p:nvPr/>
        </p:nvSpPr>
        <p:spPr>
          <a:xfrm>
            <a:off x="1188601" y="5605939"/>
            <a:ext cx="7122200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F1CF8-9EB5-6255-6757-456E522F9B05}"/>
              </a:ext>
            </a:extLst>
          </p:cNvPr>
          <p:cNvSpPr txBox="1"/>
          <p:nvPr/>
        </p:nvSpPr>
        <p:spPr>
          <a:xfrm>
            <a:off x="1270658" y="1140032"/>
            <a:ext cx="347947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Montserrat"/>
                <a:ea typeface="Calibri"/>
                <a:cs typeface="Calibri"/>
              </a:rPr>
              <a:t>Наш программист Спирин Андрей добавил на сайт окно регистрации и авторизации, редактирование выкладываемых работ, систему личного блога, возможность редактирования профиля.</a:t>
            </a:r>
          </a:p>
        </p:txBody>
      </p:sp>
      <p:pic>
        <p:nvPicPr>
          <p:cNvPr id="10" name="Рисунок 9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15B2B95-EB2D-BAC7-3436-17E6A24F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594" y="1143978"/>
            <a:ext cx="6234543" cy="29490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программное обеспечение, Мультимедийн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C5A1542C-EA46-FE43-8DC5-D8C8FDA3E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141" y="4227827"/>
            <a:ext cx="6246417" cy="334841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DA0005-1536-5763-DD7B-8918D9C8D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087" y="4229732"/>
            <a:ext cx="6198917" cy="33446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465064" y="410305"/>
            <a:ext cx="5554980" cy="694373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5468"/>
              </a:lnSpc>
            </a:pPr>
            <a:r>
              <a:rPr lang="en-US" sz="4350" b="1" kern="0" spc="-44" dirty="0" err="1">
                <a:latin typeface="Montserrat"/>
              </a:rPr>
              <a:t>Работа</a:t>
            </a:r>
            <a:r>
              <a:rPr lang="en-US" sz="4350" b="1" kern="0" spc="-44" dirty="0">
                <a:latin typeface="Montserrat"/>
              </a:rPr>
              <a:t> </a:t>
            </a:r>
            <a:r>
              <a:rPr lang="en-US" sz="4350" b="1" kern="0" spc="-44" dirty="0" err="1">
                <a:latin typeface="Montserrat"/>
              </a:rPr>
              <a:t>аналитика</a:t>
            </a:r>
          </a:p>
        </p:txBody>
      </p:sp>
      <p:sp>
        <p:nvSpPr>
          <p:cNvPr id="8" name="Text 5"/>
          <p:cNvSpPr/>
          <p:nvPr/>
        </p:nvSpPr>
        <p:spPr>
          <a:xfrm>
            <a:off x="1910715" y="3065383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9" name="Text 6"/>
          <p:cNvSpPr/>
          <p:nvPr/>
        </p:nvSpPr>
        <p:spPr>
          <a:xfrm>
            <a:off x="1910715" y="4220408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910715" y="5375434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b="1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A4713-598A-4E31-A83D-0B943B6C3516}"/>
              </a:ext>
            </a:extLst>
          </p:cNvPr>
          <p:cNvSpPr txBox="1"/>
          <p:nvPr/>
        </p:nvSpPr>
        <p:spPr>
          <a:xfrm>
            <a:off x="617516" y="1318160"/>
            <a:ext cx="505888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Montserrat"/>
                <a:ea typeface="Calibri"/>
                <a:cs typeface="Calibri"/>
              </a:rPr>
              <a:t>Наш аналитик Абдрахманов Даниял провел сбор информации с помощью </a:t>
            </a:r>
            <a:r>
              <a:rPr lang="ru-RU" dirty="0" err="1">
                <a:latin typeface="Montserrat"/>
                <a:ea typeface="Calibri"/>
                <a:cs typeface="Calibri"/>
              </a:rPr>
              <a:t>GoogleForms</a:t>
            </a:r>
            <a:r>
              <a:rPr lang="ru-RU" dirty="0">
                <a:latin typeface="Montserrat"/>
                <a:ea typeface="Calibri"/>
                <a:cs typeface="Calibri"/>
              </a:rPr>
              <a:t>, проводил анализ конкурентов, а также помогал </a:t>
            </a:r>
            <a:r>
              <a:rPr lang="ru-RU" dirty="0" err="1">
                <a:latin typeface="Montserrat"/>
                <a:ea typeface="Calibri"/>
                <a:cs typeface="Calibri"/>
              </a:rPr>
              <a:t>тим-лиду</a:t>
            </a:r>
            <a:r>
              <a:rPr lang="ru-RU" dirty="0">
                <a:latin typeface="Montserrat"/>
                <a:ea typeface="Calibri"/>
                <a:cs typeface="Calibri"/>
              </a:rPr>
              <a:t> в организационных моментах. В результате работы стало ясно, на кого будет ориентирован наш продукт - это студенты, которым необходима платформа для размещения своих работ, поиска работодателя, общения с единомышленниками. Также студентам было важно иметь возможность редактирования профиля, добавления работ в избранное.</a:t>
            </a:r>
          </a:p>
        </p:txBody>
      </p:sp>
      <p:pic>
        <p:nvPicPr>
          <p:cNvPr id="13" name="Рисунок 12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6E60074-F174-E31E-1148-4DA7500D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9" y="5491657"/>
            <a:ext cx="4700402" cy="264955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, Шрифт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F11D9008-A40A-F103-AA88-D13EABD75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911" y="4139478"/>
            <a:ext cx="7431851" cy="320448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Шриф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46FF52DB-1BFC-7696-7F7C-112D32E1E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045" y="549852"/>
            <a:ext cx="6530934" cy="33060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B62EEE68-8763-77BF-54D5-407BB1EC77D1}"/>
                  </a:ext>
                </a:extLst>
              </p14:cNvPr>
              <p14:cNvContentPartPr/>
              <p14:nvPr/>
            </p14:nvContentPartPr>
            <p14:xfrm>
              <a:off x="2707573" y="6555178"/>
              <a:ext cx="11875" cy="11875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B62EEE68-8763-77BF-54D5-407BB1EC77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5698" y="597330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328614DE-068A-63FF-38C4-B86E46AC3E10}"/>
                  </a:ext>
                </a:extLst>
              </p14:cNvPr>
              <p14:cNvContentPartPr/>
              <p14:nvPr/>
            </p14:nvContentPartPr>
            <p14:xfrm>
              <a:off x="2695698" y="6555178"/>
              <a:ext cx="11875" cy="11875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328614DE-068A-63FF-38C4-B86E46AC3E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48" y="597330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375330D5-9907-9C23-10A8-E9938E32095F}"/>
                  </a:ext>
                </a:extLst>
              </p14:cNvPr>
              <p14:cNvContentPartPr/>
              <p14:nvPr/>
            </p14:nvContentPartPr>
            <p14:xfrm>
              <a:off x="2695698" y="6555178"/>
              <a:ext cx="11875" cy="11875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375330D5-9907-9C23-10A8-E9938E3209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48" y="597330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FBA3BDCC-A33C-350A-86F9-521486282A77}"/>
                  </a:ext>
                </a:extLst>
              </p14:cNvPr>
              <p14:cNvContentPartPr/>
              <p14:nvPr/>
            </p14:nvContentPartPr>
            <p14:xfrm>
              <a:off x="2683823" y="6531428"/>
              <a:ext cx="11875" cy="11875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FBA3BDCC-A33C-350A-86F9-521486282A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48" y="594955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E30A9317-3E48-58F5-D9AD-8FBF18909343}"/>
                  </a:ext>
                </a:extLst>
              </p14:cNvPr>
              <p14:cNvContentPartPr/>
              <p14:nvPr/>
            </p14:nvContentPartPr>
            <p14:xfrm>
              <a:off x="2683823" y="6531428"/>
              <a:ext cx="11875" cy="11875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E30A9317-3E48-58F5-D9AD-8FBF189093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48" y="594955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id="{0E2F8C7C-21AC-FC2A-B721-DCC965FA878E}"/>
                  </a:ext>
                </a:extLst>
              </p14:cNvPr>
              <p14:cNvContentPartPr/>
              <p14:nvPr/>
            </p14:nvContentPartPr>
            <p14:xfrm>
              <a:off x="2683823" y="6543303"/>
              <a:ext cx="11875" cy="11875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0E2F8C7C-21AC-FC2A-B721-DCC965FA87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1948" y="6500892"/>
                <a:ext cx="1187500" cy="95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6441AA5C-428E-5FF6-1A4A-657AF286AAAE}"/>
                  </a:ext>
                </a:extLst>
              </p14:cNvPr>
              <p14:cNvContentPartPr/>
              <p14:nvPr/>
            </p14:nvContentPartPr>
            <p14:xfrm>
              <a:off x="2683823" y="6578929"/>
              <a:ext cx="11875" cy="11875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6441AA5C-428E-5FF6-1A4A-657AF286AA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48" y="599705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BC017561-53DB-0021-33CB-EEC0940667AB}"/>
                  </a:ext>
                </a:extLst>
              </p14:cNvPr>
              <p14:cNvContentPartPr/>
              <p14:nvPr/>
            </p14:nvContentPartPr>
            <p14:xfrm>
              <a:off x="2660072" y="6578929"/>
              <a:ext cx="11875" cy="11875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BC017561-53DB-0021-33CB-EEC0940667A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8197" y="599705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70A67E84-F7E2-6D97-D784-D9107276757A}"/>
                  </a:ext>
                </a:extLst>
              </p14:cNvPr>
              <p14:cNvContentPartPr/>
              <p14:nvPr/>
            </p14:nvContentPartPr>
            <p14:xfrm>
              <a:off x="2671947" y="6543303"/>
              <a:ext cx="11875" cy="11875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70A67E84-F7E2-6D97-D784-D910727675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8197" y="594955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8" name="Рукописный ввод 107">
                <a:extLst>
                  <a:ext uri="{FF2B5EF4-FFF2-40B4-BE49-F238E27FC236}">
                    <a16:creationId xmlns:a16="http://schemas.microsoft.com/office/drawing/2014/main" id="{D50367C4-2F95-221F-49E6-CC39C1BC0A8A}"/>
                  </a:ext>
                </a:extLst>
              </p14:cNvPr>
              <p14:cNvContentPartPr/>
              <p14:nvPr/>
            </p14:nvContentPartPr>
            <p14:xfrm>
              <a:off x="2743199" y="6519552"/>
              <a:ext cx="11875" cy="11875"/>
            </p14:xfrm>
          </p:contentPart>
        </mc:Choice>
        <mc:Fallback xmlns="">
          <p:pic>
            <p:nvPicPr>
              <p:cNvPr id="108" name="Рукописный ввод 107">
                <a:extLst>
                  <a:ext uri="{FF2B5EF4-FFF2-40B4-BE49-F238E27FC236}">
                    <a16:creationId xmlns:a16="http://schemas.microsoft.com/office/drawing/2014/main" id="{D50367C4-2F95-221F-49E6-CC39C1BC0A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1324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9" name="Рукописный ввод 108">
                <a:extLst>
                  <a:ext uri="{FF2B5EF4-FFF2-40B4-BE49-F238E27FC236}">
                    <a16:creationId xmlns:a16="http://schemas.microsoft.com/office/drawing/2014/main" id="{5A15309C-9878-3ACA-790F-F95238FEA20E}"/>
                  </a:ext>
                </a:extLst>
              </p14:cNvPr>
              <p14:cNvContentPartPr/>
              <p14:nvPr/>
            </p14:nvContentPartPr>
            <p14:xfrm>
              <a:off x="2743199" y="6543303"/>
              <a:ext cx="11875" cy="11875"/>
            </p14:xfrm>
          </p:contentPart>
        </mc:Choice>
        <mc:Fallback xmlns="">
          <p:pic>
            <p:nvPicPr>
              <p:cNvPr id="109" name="Рукописный ввод 108">
                <a:extLst>
                  <a:ext uri="{FF2B5EF4-FFF2-40B4-BE49-F238E27FC236}">
                    <a16:creationId xmlns:a16="http://schemas.microsoft.com/office/drawing/2014/main" id="{5A15309C-9878-3ACA-790F-F95238FEA2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1324" y="594955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0" name="Рукописный ввод 109">
                <a:extLst>
                  <a:ext uri="{FF2B5EF4-FFF2-40B4-BE49-F238E27FC236}">
                    <a16:creationId xmlns:a16="http://schemas.microsoft.com/office/drawing/2014/main" id="{66C130DA-9124-9F63-B2DC-8EAC0C62ADA4}"/>
                  </a:ext>
                </a:extLst>
              </p14:cNvPr>
              <p14:cNvContentPartPr/>
              <p14:nvPr/>
            </p14:nvContentPartPr>
            <p14:xfrm>
              <a:off x="2743199" y="6567054"/>
              <a:ext cx="11875" cy="11875"/>
            </p14:xfrm>
          </p:contentPart>
        </mc:Choice>
        <mc:Fallback xmlns="">
          <p:pic>
            <p:nvPicPr>
              <p:cNvPr id="110" name="Рукописный ввод 109">
                <a:extLst>
                  <a:ext uri="{FF2B5EF4-FFF2-40B4-BE49-F238E27FC236}">
                    <a16:creationId xmlns:a16="http://schemas.microsoft.com/office/drawing/2014/main" id="{66C130DA-9124-9F63-B2DC-8EAC0C62AD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1324" y="597330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1" name="Рукописный ввод 110">
                <a:extLst>
                  <a:ext uri="{FF2B5EF4-FFF2-40B4-BE49-F238E27FC236}">
                    <a16:creationId xmlns:a16="http://schemas.microsoft.com/office/drawing/2014/main" id="{E144F80F-C5AC-7E5C-31B7-2F4E4A3AAB81}"/>
                  </a:ext>
                </a:extLst>
              </p14:cNvPr>
              <p14:cNvContentPartPr/>
              <p14:nvPr/>
            </p14:nvContentPartPr>
            <p14:xfrm>
              <a:off x="2755074" y="6567054"/>
              <a:ext cx="11875" cy="11875"/>
            </p14:xfrm>
          </p:contentPart>
        </mc:Choice>
        <mc:Fallback xmlns="">
          <p:pic>
            <p:nvPicPr>
              <p:cNvPr id="111" name="Рукописный ввод 110">
                <a:extLst>
                  <a:ext uri="{FF2B5EF4-FFF2-40B4-BE49-F238E27FC236}">
                    <a16:creationId xmlns:a16="http://schemas.microsoft.com/office/drawing/2014/main" id="{E144F80F-C5AC-7E5C-31B7-2F4E4A3AAB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1324" y="597330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" name="Рукописный ввод 111">
                <a:extLst>
                  <a:ext uri="{FF2B5EF4-FFF2-40B4-BE49-F238E27FC236}">
                    <a16:creationId xmlns:a16="http://schemas.microsoft.com/office/drawing/2014/main" id="{56886B5B-8076-787A-D9E9-13F0A5E6639D}"/>
                  </a:ext>
                </a:extLst>
              </p14:cNvPr>
              <p14:cNvContentPartPr/>
              <p14:nvPr/>
            </p14:nvContentPartPr>
            <p14:xfrm>
              <a:off x="2750371" y="6567054"/>
              <a:ext cx="11875" cy="11875"/>
            </p14:xfrm>
          </p:contentPart>
        </mc:Choice>
        <mc:Fallback xmlns="">
          <p:pic>
            <p:nvPicPr>
              <p:cNvPr id="112" name="Рукописный ввод 111">
                <a:extLst>
                  <a:ext uri="{FF2B5EF4-FFF2-40B4-BE49-F238E27FC236}">
                    <a16:creationId xmlns:a16="http://schemas.microsoft.com/office/drawing/2014/main" id="{56886B5B-8076-787A-D9E9-13F0A5E6639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08808" y="5973304"/>
                <a:ext cx="95848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3" name="Рукописный ввод 112">
                <a:extLst>
                  <a:ext uri="{FF2B5EF4-FFF2-40B4-BE49-F238E27FC236}">
                    <a16:creationId xmlns:a16="http://schemas.microsoft.com/office/drawing/2014/main" id="{564EC44E-CD44-E532-AD80-3698C208F602}"/>
                  </a:ext>
                </a:extLst>
              </p14:cNvPr>
              <p14:cNvContentPartPr/>
              <p14:nvPr/>
            </p14:nvContentPartPr>
            <p14:xfrm>
              <a:off x="2731324" y="6555178"/>
              <a:ext cx="11875" cy="11875"/>
            </p14:xfrm>
          </p:contentPart>
        </mc:Choice>
        <mc:Fallback xmlns="">
          <p:pic>
            <p:nvPicPr>
              <p:cNvPr id="113" name="Рукописный ввод 112">
                <a:extLst>
                  <a:ext uri="{FF2B5EF4-FFF2-40B4-BE49-F238E27FC236}">
                    <a16:creationId xmlns:a16="http://schemas.microsoft.com/office/drawing/2014/main" id="{564EC44E-CD44-E532-AD80-3698C208F6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9449" y="597330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4" name="Рукописный ввод 113">
                <a:extLst>
                  <a:ext uri="{FF2B5EF4-FFF2-40B4-BE49-F238E27FC236}">
                    <a16:creationId xmlns:a16="http://schemas.microsoft.com/office/drawing/2014/main" id="{71CADB47-F28D-3CD1-9038-DE743D860EB6}"/>
                  </a:ext>
                </a:extLst>
              </p14:cNvPr>
              <p14:cNvContentPartPr/>
              <p14:nvPr/>
            </p14:nvContentPartPr>
            <p14:xfrm>
              <a:off x="2731324" y="6519552"/>
              <a:ext cx="11875" cy="11875"/>
            </p14:xfrm>
          </p:contentPart>
        </mc:Choice>
        <mc:Fallback xmlns="">
          <p:pic>
            <p:nvPicPr>
              <p:cNvPr id="114" name="Рукописный ввод 113">
                <a:extLst>
                  <a:ext uri="{FF2B5EF4-FFF2-40B4-BE49-F238E27FC236}">
                    <a16:creationId xmlns:a16="http://schemas.microsoft.com/office/drawing/2014/main" id="{71CADB47-F28D-3CD1-9038-DE743D860E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9449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5" name="Рукописный ввод 114">
                <a:extLst>
                  <a:ext uri="{FF2B5EF4-FFF2-40B4-BE49-F238E27FC236}">
                    <a16:creationId xmlns:a16="http://schemas.microsoft.com/office/drawing/2014/main" id="{23E0898A-E06B-DED1-FFD7-0FD6B3D6B5B3}"/>
                  </a:ext>
                </a:extLst>
              </p14:cNvPr>
              <p14:cNvContentPartPr/>
              <p14:nvPr/>
            </p14:nvContentPartPr>
            <p14:xfrm>
              <a:off x="2731324" y="6519552"/>
              <a:ext cx="11875" cy="11875"/>
            </p14:xfrm>
          </p:contentPart>
        </mc:Choice>
        <mc:Fallback xmlns="">
          <p:pic>
            <p:nvPicPr>
              <p:cNvPr id="115" name="Рукописный ввод 114">
                <a:extLst>
                  <a:ext uri="{FF2B5EF4-FFF2-40B4-BE49-F238E27FC236}">
                    <a16:creationId xmlns:a16="http://schemas.microsoft.com/office/drawing/2014/main" id="{23E0898A-E06B-DED1-FFD7-0FD6B3D6B5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9449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6" name="Рукописный ввод 115">
                <a:extLst>
                  <a:ext uri="{FF2B5EF4-FFF2-40B4-BE49-F238E27FC236}">
                    <a16:creationId xmlns:a16="http://schemas.microsoft.com/office/drawing/2014/main" id="{5CFF87B7-3E9B-ED3D-44CD-68FDEE9EB6C4}"/>
                  </a:ext>
                </a:extLst>
              </p14:cNvPr>
              <p14:cNvContentPartPr/>
              <p14:nvPr/>
            </p14:nvContentPartPr>
            <p14:xfrm>
              <a:off x="2707573" y="6519552"/>
              <a:ext cx="11875" cy="11875"/>
            </p14:xfrm>
          </p:contentPart>
        </mc:Choice>
        <mc:Fallback xmlns="">
          <p:pic>
            <p:nvPicPr>
              <p:cNvPr id="116" name="Рукописный ввод 115">
                <a:extLst>
                  <a:ext uri="{FF2B5EF4-FFF2-40B4-BE49-F238E27FC236}">
                    <a16:creationId xmlns:a16="http://schemas.microsoft.com/office/drawing/2014/main" id="{5CFF87B7-3E9B-ED3D-44CD-68FDEE9EB6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5698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7" name="Рукописный ввод 116">
                <a:extLst>
                  <a:ext uri="{FF2B5EF4-FFF2-40B4-BE49-F238E27FC236}">
                    <a16:creationId xmlns:a16="http://schemas.microsoft.com/office/drawing/2014/main" id="{FB26095C-9CA5-7108-AB19-21CC415B1107}"/>
                  </a:ext>
                </a:extLst>
              </p14:cNvPr>
              <p14:cNvContentPartPr/>
              <p14:nvPr/>
            </p14:nvContentPartPr>
            <p14:xfrm>
              <a:off x="2690994" y="6519552"/>
              <a:ext cx="11875" cy="11875"/>
            </p14:xfrm>
          </p:contentPart>
        </mc:Choice>
        <mc:Fallback xmlns="">
          <p:pic>
            <p:nvPicPr>
              <p:cNvPr id="117" name="Рукописный ввод 116">
                <a:extLst>
                  <a:ext uri="{FF2B5EF4-FFF2-40B4-BE49-F238E27FC236}">
                    <a16:creationId xmlns:a16="http://schemas.microsoft.com/office/drawing/2014/main" id="{FB26095C-9CA5-7108-AB19-21CC415B110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9431" y="5925802"/>
                <a:ext cx="95848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8" name="Рукописный ввод 117">
                <a:extLst>
                  <a:ext uri="{FF2B5EF4-FFF2-40B4-BE49-F238E27FC236}">
                    <a16:creationId xmlns:a16="http://schemas.microsoft.com/office/drawing/2014/main" id="{3F517212-B550-CDBF-1D03-AF6175CE56C0}"/>
                  </a:ext>
                </a:extLst>
              </p14:cNvPr>
              <p14:cNvContentPartPr/>
              <p14:nvPr/>
            </p14:nvContentPartPr>
            <p14:xfrm>
              <a:off x="2683823" y="6519552"/>
              <a:ext cx="11875" cy="11875"/>
            </p14:xfrm>
          </p:contentPart>
        </mc:Choice>
        <mc:Fallback xmlns="">
          <p:pic>
            <p:nvPicPr>
              <p:cNvPr id="118" name="Рукописный ввод 117">
                <a:extLst>
                  <a:ext uri="{FF2B5EF4-FFF2-40B4-BE49-F238E27FC236}">
                    <a16:creationId xmlns:a16="http://schemas.microsoft.com/office/drawing/2014/main" id="{3F517212-B550-CDBF-1D03-AF6175CE56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01948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9" name="Рукописный ввод 118">
                <a:extLst>
                  <a:ext uri="{FF2B5EF4-FFF2-40B4-BE49-F238E27FC236}">
                    <a16:creationId xmlns:a16="http://schemas.microsoft.com/office/drawing/2014/main" id="{8ECC7576-0F85-57BE-8829-A301B9B2412F}"/>
                  </a:ext>
                </a:extLst>
              </p14:cNvPr>
              <p14:cNvContentPartPr/>
              <p14:nvPr/>
            </p14:nvContentPartPr>
            <p14:xfrm>
              <a:off x="2671947" y="6519552"/>
              <a:ext cx="11875" cy="11875"/>
            </p14:xfrm>
          </p:contentPart>
        </mc:Choice>
        <mc:Fallback xmlns="">
          <p:pic>
            <p:nvPicPr>
              <p:cNvPr id="119" name="Рукописный ввод 118">
                <a:extLst>
                  <a:ext uri="{FF2B5EF4-FFF2-40B4-BE49-F238E27FC236}">
                    <a16:creationId xmlns:a16="http://schemas.microsoft.com/office/drawing/2014/main" id="{8ECC7576-0F85-57BE-8829-A301B9B241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8197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0" name="Рукописный ввод 119">
                <a:extLst>
                  <a:ext uri="{FF2B5EF4-FFF2-40B4-BE49-F238E27FC236}">
                    <a16:creationId xmlns:a16="http://schemas.microsoft.com/office/drawing/2014/main" id="{67E9E95F-AE88-6C10-CF9A-9137E271F0D4}"/>
                  </a:ext>
                </a:extLst>
              </p14:cNvPr>
              <p14:cNvContentPartPr/>
              <p14:nvPr/>
            </p14:nvContentPartPr>
            <p14:xfrm>
              <a:off x="2671947" y="6531428"/>
              <a:ext cx="11875" cy="11875"/>
            </p14:xfrm>
          </p:contentPart>
        </mc:Choice>
        <mc:Fallback xmlns="">
          <p:pic>
            <p:nvPicPr>
              <p:cNvPr id="120" name="Рукописный ввод 119">
                <a:extLst>
                  <a:ext uri="{FF2B5EF4-FFF2-40B4-BE49-F238E27FC236}">
                    <a16:creationId xmlns:a16="http://schemas.microsoft.com/office/drawing/2014/main" id="{67E9E95F-AE88-6C10-CF9A-9137E271F0D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8197" y="5949553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1" name="Рукописный ввод 120">
                <a:extLst>
                  <a:ext uri="{FF2B5EF4-FFF2-40B4-BE49-F238E27FC236}">
                    <a16:creationId xmlns:a16="http://schemas.microsoft.com/office/drawing/2014/main" id="{DAC70B4C-64BE-B967-71C8-2DA2EA6F4750}"/>
                  </a:ext>
                </a:extLst>
              </p14:cNvPr>
              <p14:cNvContentPartPr/>
              <p14:nvPr/>
            </p14:nvContentPartPr>
            <p14:xfrm>
              <a:off x="2766950" y="6507677"/>
              <a:ext cx="11875" cy="11875"/>
            </p14:xfrm>
          </p:contentPart>
        </mc:Choice>
        <mc:Fallback xmlns="">
          <p:pic>
            <p:nvPicPr>
              <p:cNvPr id="121" name="Рукописный ввод 120">
                <a:extLst>
                  <a:ext uri="{FF2B5EF4-FFF2-40B4-BE49-F238E27FC236}">
                    <a16:creationId xmlns:a16="http://schemas.microsoft.com/office/drawing/2014/main" id="{DAC70B4C-64BE-B967-71C8-2DA2EA6F47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5075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2" name="Рукописный ввод 121">
                <a:extLst>
                  <a:ext uri="{FF2B5EF4-FFF2-40B4-BE49-F238E27FC236}">
                    <a16:creationId xmlns:a16="http://schemas.microsoft.com/office/drawing/2014/main" id="{A9714511-CCD8-8893-E59D-4F909F10522E}"/>
                  </a:ext>
                </a:extLst>
              </p14:cNvPr>
              <p14:cNvContentPartPr/>
              <p14:nvPr/>
            </p14:nvContentPartPr>
            <p14:xfrm>
              <a:off x="2766950" y="6543303"/>
              <a:ext cx="11875" cy="11875"/>
            </p14:xfrm>
          </p:contentPart>
        </mc:Choice>
        <mc:Fallback xmlns="">
          <p:pic>
            <p:nvPicPr>
              <p:cNvPr id="122" name="Рукописный ввод 121">
                <a:extLst>
                  <a:ext uri="{FF2B5EF4-FFF2-40B4-BE49-F238E27FC236}">
                    <a16:creationId xmlns:a16="http://schemas.microsoft.com/office/drawing/2014/main" id="{A9714511-CCD8-8893-E59D-4F909F1052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5075" y="6500892"/>
                <a:ext cx="1187500" cy="95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" name="Рукописный ввод 122">
                <a:extLst>
                  <a:ext uri="{FF2B5EF4-FFF2-40B4-BE49-F238E27FC236}">
                    <a16:creationId xmlns:a16="http://schemas.microsoft.com/office/drawing/2014/main" id="{C8818CF4-FF61-4153-21E8-8FF9B613D7D1}"/>
                  </a:ext>
                </a:extLst>
              </p14:cNvPr>
              <p14:cNvContentPartPr/>
              <p14:nvPr/>
            </p14:nvContentPartPr>
            <p14:xfrm>
              <a:off x="2743105" y="6567054"/>
              <a:ext cx="11969" cy="11875"/>
            </p14:xfrm>
          </p:contentPart>
        </mc:Choice>
        <mc:Fallback xmlns="">
          <p:pic>
            <p:nvPicPr>
              <p:cNvPr id="123" name="Рукописный ввод 122">
                <a:extLst>
                  <a:ext uri="{FF2B5EF4-FFF2-40B4-BE49-F238E27FC236}">
                    <a16:creationId xmlns:a16="http://schemas.microsoft.com/office/drawing/2014/main" id="{C8818CF4-FF61-4153-21E8-8FF9B613D7D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25856" y="5973304"/>
                <a:ext cx="4682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4" name="Рукописный ввод 123">
                <a:extLst>
                  <a:ext uri="{FF2B5EF4-FFF2-40B4-BE49-F238E27FC236}">
                    <a16:creationId xmlns:a16="http://schemas.microsoft.com/office/drawing/2014/main" id="{FA6DECB0-9922-41C5-3494-754D974098B8}"/>
                  </a:ext>
                </a:extLst>
              </p14:cNvPr>
              <p14:cNvContentPartPr/>
              <p14:nvPr/>
            </p14:nvContentPartPr>
            <p14:xfrm>
              <a:off x="2719449" y="6567054"/>
              <a:ext cx="11875" cy="11875"/>
            </p14:xfrm>
          </p:contentPart>
        </mc:Choice>
        <mc:Fallback xmlns="">
          <p:pic>
            <p:nvPicPr>
              <p:cNvPr id="124" name="Рукописный ввод 123">
                <a:extLst>
                  <a:ext uri="{FF2B5EF4-FFF2-40B4-BE49-F238E27FC236}">
                    <a16:creationId xmlns:a16="http://schemas.microsoft.com/office/drawing/2014/main" id="{FA6DECB0-9922-41C5-3494-754D974098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5699" y="597330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5" name="Рукописный ввод 124">
                <a:extLst>
                  <a:ext uri="{FF2B5EF4-FFF2-40B4-BE49-F238E27FC236}">
                    <a16:creationId xmlns:a16="http://schemas.microsoft.com/office/drawing/2014/main" id="{6B5A91DA-9601-7E74-8BEE-88341EAF877C}"/>
                  </a:ext>
                </a:extLst>
              </p14:cNvPr>
              <p14:cNvContentPartPr/>
              <p14:nvPr/>
            </p14:nvContentPartPr>
            <p14:xfrm>
              <a:off x="2719449" y="6602680"/>
              <a:ext cx="11875" cy="11875"/>
            </p14:xfrm>
          </p:contentPart>
        </mc:Choice>
        <mc:Fallback xmlns="">
          <p:pic>
            <p:nvPicPr>
              <p:cNvPr id="125" name="Рукописный ввод 124">
                <a:extLst>
                  <a:ext uri="{FF2B5EF4-FFF2-40B4-BE49-F238E27FC236}">
                    <a16:creationId xmlns:a16="http://schemas.microsoft.com/office/drawing/2014/main" id="{6B5A91DA-9601-7E74-8BEE-88341EAF87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25699" y="6008930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6" name="Рукописный ввод 125">
                <a:extLst>
                  <a:ext uri="{FF2B5EF4-FFF2-40B4-BE49-F238E27FC236}">
                    <a16:creationId xmlns:a16="http://schemas.microsoft.com/office/drawing/2014/main" id="{9BCE2818-84C6-8666-EF75-EF8DD6138D18}"/>
                  </a:ext>
                </a:extLst>
              </p14:cNvPr>
              <p14:cNvContentPartPr/>
              <p14:nvPr/>
            </p14:nvContentPartPr>
            <p14:xfrm>
              <a:off x="2790700" y="6578929"/>
              <a:ext cx="11875" cy="11875"/>
            </p14:xfrm>
          </p:contentPart>
        </mc:Choice>
        <mc:Fallback xmlns="">
          <p:pic>
            <p:nvPicPr>
              <p:cNvPr id="126" name="Рукописный ввод 125">
                <a:extLst>
                  <a:ext uri="{FF2B5EF4-FFF2-40B4-BE49-F238E27FC236}">
                    <a16:creationId xmlns:a16="http://schemas.microsoft.com/office/drawing/2014/main" id="{9BCE2818-84C6-8666-EF75-EF8DD6138D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825" y="599705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7" name="Рукописный ввод 126">
                <a:extLst>
                  <a:ext uri="{FF2B5EF4-FFF2-40B4-BE49-F238E27FC236}">
                    <a16:creationId xmlns:a16="http://schemas.microsoft.com/office/drawing/2014/main" id="{AC84E552-7537-8E23-08CB-6D1C3A4F6C5D}"/>
                  </a:ext>
                </a:extLst>
              </p14:cNvPr>
              <p14:cNvContentPartPr/>
              <p14:nvPr/>
            </p14:nvContentPartPr>
            <p14:xfrm>
              <a:off x="2790700" y="6578929"/>
              <a:ext cx="11875" cy="11875"/>
            </p14:xfrm>
          </p:contentPart>
        </mc:Choice>
        <mc:Fallback xmlns="">
          <p:pic>
            <p:nvPicPr>
              <p:cNvPr id="127" name="Рукописный ввод 126">
                <a:extLst>
                  <a:ext uri="{FF2B5EF4-FFF2-40B4-BE49-F238E27FC236}">
                    <a16:creationId xmlns:a16="http://schemas.microsoft.com/office/drawing/2014/main" id="{AC84E552-7537-8E23-08CB-6D1C3A4F6C5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825" y="599705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8" name="Рукописный ввод 127">
                <a:extLst>
                  <a:ext uri="{FF2B5EF4-FFF2-40B4-BE49-F238E27FC236}">
                    <a16:creationId xmlns:a16="http://schemas.microsoft.com/office/drawing/2014/main" id="{35AF344F-79AE-FDBA-C48C-81AEEABF0AC3}"/>
                  </a:ext>
                </a:extLst>
              </p14:cNvPr>
              <p14:cNvContentPartPr/>
              <p14:nvPr/>
            </p14:nvContentPartPr>
            <p14:xfrm>
              <a:off x="2790700" y="6578929"/>
              <a:ext cx="11875" cy="11875"/>
            </p14:xfrm>
          </p:contentPart>
        </mc:Choice>
        <mc:Fallback xmlns="">
          <p:pic>
            <p:nvPicPr>
              <p:cNvPr id="128" name="Рукописный ввод 127">
                <a:extLst>
                  <a:ext uri="{FF2B5EF4-FFF2-40B4-BE49-F238E27FC236}">
                    <a16:creationId xmlns:a16="http://schemas.microsoft.com/office/drawing/2014/main" id="{35AF344F-79AE-FDBA-C48C-81AEEABF0A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8825" y="5997054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9" name="Рукописный ввод 128">
                <a:extLst>
                  <a:ext uri="{FF2B5EF4-FFF2-40B4-BE49-F238E27FC236}">
                    <a16:creationId xmlns:a16="http://schemas.microsoft.com/office/drawing/2014/main" id="{AD65ACDD-0EA0-0D1C-3590-FAD5E385667F}"/>
                  </a:ext>
                </a:extLst>
              </p14:cNvPr>
              <p14:cNvContentPartPr/>
              <p14:nvPr/>
            </p14:nvContentPartPr>
            <p14:xfrm>
              <a:off x="2838202" y="6519552"/>
              <a:ext cx="11875" cy="11875"/>
            </p14:xfrm>
          </p:contentPart>
        </mc:Choice>
        <mc:Fallback xmlns="">
          <p:pic>
            <p:nvPicPr>
              <p:cNvPr id="129" name="Рукописный ввод 128">
                <a:extLst>
                  <a:ext uri="{FF2B5EF4-FFF2-40B4-BE49-F238E27FC236}">
                    <a16:creationId xmlns:a16="http://schemas.microsoft.com/office/drawing/2014/main" id="{AD65ACDD-0EA0-0D1C-3590-FAD5E38566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6327" y="5925802"/>
                <a:ext cx="1187500" cy="1187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0" name="Рукописный ввод 129">
                <a:extLst>
                  <a:ext uri="{FF2B5EF4-FFF2-40B4-BE49-F238E27FC236}">
                    <a16:creationId xmlns:a16="http://schemas.microsoft.com/office/drawing/2014/main" id="{8E5265DE-6A77-9250-A93C-455275B7FCE4}"/>
                  </a:ext>
                </a:extLst>
              </p14:cNvPr>
              <p14:cNvContentPartPr/>
              <p14:nvPr/>
            </p14:nvContentPartPr>
            <p14:xfrm>
              <a:off x="2702045" y="6514498"/>
              <a:ext cx="248459" cy="77379"/>
            </p14:xfrm>
          </p:contentPart>
        </mc:Choice>
        <mc:Fallback xmlns="">
          <p:pic>
            <p:nvPicPr>
              <p:cNvPr id="130" name="Рукописный ввод 129">
                <a:extLst>
                  <a:ext uri="{FF2B5EF4-FFF2-40B4-BE49-F238E27FC236}">
                    <a16:creationId xmlns:a16="http://schemas.microsoft.com/office/drawing/2014/main" id="{8E5265DE-6A77-9250-A93C-455275B7FCE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84067" y="6496944"/>
                <a:ext cx="284056" cy="112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1" name="Рукописный ввод 130">
                <a:extLst>
                  <a:ext uri="{FF2B5EF4-FFF2-40B4-BE49-F238E27FC236}">
                    <a16:creationId xmlns:a16="http://schemas.microsoft.com/office/drawing/2014/main" id="{C26479FC-3F40-F0DD-861B-70EA4187E1D5}"/>
                  </a:ext>
                </a:extLst>
              </p14:cNvPr>
              <p14:cNvContentPartPr/>
              <p14:nvPr/>
            </p14:nvContentPartPr>
            <p14:xfrm>
              <a:off x="2850077" y="6578929"/>
              <a:ext cx="45207" cy="11875"/>
            </p14:xfrm>
          </p:contentPart>
        </mc:Choice>
        <mc:Fallback xmlns="">
          <p:pic>
            <p:nvPicPr>
              <p:cNvPr id="131" name="Рукописный ввод 130">
                <a:extLst>
                  <a:ext uri="{FF2B5EF4-FFF2-40B4-BE49-F238E27FC236}">
                    <a16:creationId xmlns:a16="http://schemas.microsoft.com/office/drawing/2014/main" id="{C26479FC-3F40-F0DD-861B-70EA4187E1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32279" y="6560159"/>
                <a:ext cx="80447" cy="49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2" name="Рукописный ввод 131">
                <a:extLst>
                  <a:ext uri="{FF2B5EF4-FFF2-40B4-BE49-F238E27FC236}">
                    <a16:creationId xmlns:a16="http://schemas.microsoft.com/office/drawing/2014/main" id="{9358B6F2-13E3-3BAF-08EE-60DD15245952}"/>
                  </a:ext>
                </a:extLst>
              </p14:cNvPr>
              <p14:cNvContentPartPr/>
              <p14:nvPr/>
            </p14:nvContentPartPr>
            <p14:xfrm>
              <a:off x="3057982" y="7540335"/>
              <a:ext cx="420619" cy="71747"/>
            </p14:xfrm>
          </p:contentPart>
        </mc:Choice>
        <mc:Fallback xmlns="">
          <p:pic>
            <p:nvPicPr>
              <p:cNvPr id="132" name="Рукописный ввод 131">
                <a:extLst>
                  <a:ext uri="{FF2B5EF4-FFF2-40B4-BE49-F238E27FC236}">
                    <a16:creationId xmlns:a16="http://schemas.microsoft.com/office/drawing/2014/main" id="{9358B6F2-13E3-3BAF-08EE-60DD1524595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04010" y="7433073"/>
                <a:ext cx="528202" cy="286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3" name="Рукописный ввод 132">
                <a:extLst>
                  <a:ext uri="{FF2B5EF4-FFF2-40B4-BE49-F238E27FC236}">
                    <a16:creationId xmlns:a16="http://schemas.microsoft.com/office/drawing/2014/main" id="{F884A794-8E3C-49AB-E12E-3FBADC2033FD}"/>
                  </a:ext>
                </a:extLst>
              </p14:cNvPr>
              <p14:cNvContentPartPr/>
              <p14:nvPr/>
            </p14:nvContentPartPr>
            <p14:xfrm>
              <a:off x="9047849" y="6661539"/>
              <a:ext cx="380286" cy="36143"/>
            </p14:xfrm>
          </p:contentPart>
        </mc:Choice>
        <mc:Fallback xmlns="">
          <p:pic>
            <p:nvPicPr>
              <p:cNvPr id="133" name="Рукописный ввод 132">
                <a:extLst>
                  <a:ext uri="{FF2B5EF4-FFF2-40B4-BE49-F238E27FC236}">
                    <a16:creationId xmlns:a16="http://schemas.microsoft.com/office/drawing/2014/main" id="{F884A794-8E3C-49AB-E12E-3FBADC2033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94242" y="6554541"/>
                <a:ext cx="487860" cy="2504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4" name="Рукописный ввод 133">
                <a:extLst>
                  <a:ext uri="{FF2B5EF4-FFF2-40B4-BE49-F238E27FC236}">
                    <a16:creationId xmlns:a16="http://schemas.microsoft.com/office/drawing/2014/main" id="{53727825-18CB-53CD-AD89-8174D7E8900D}"/>
                  </a:ext>
                </a:extLst>
              </p14:cNvPr>
              <p14:cNvContentPartPr/>
              <p14:nvPr/>
            </p14:nvContentPartPr>
            <p14:xfrm>
              <a:off x="9084623" y="6662056"/>
              <a:ext cx="260381" cy="11875"/>
            </p14:xfrm>
          </p:contentPart>
        </mc:Choice>
        <mc:Fallback xmlns="">
          <p:pic>
            <p:nvPicPr>
              <p:cNvPr id="134" name="Рукописный ввод 133">
                <a:extLst>
                  <a:ext uri="{FF2B5EF4-FFF2-40B4-BE49-F238E27FC236}">
                    <a16:creationId xmlns:a16="http://schemas.microsoft.com/office/drawing/2014/main" id="{53727825-18CB-53CD-AD89-8174D7E890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31036" y="6492979"/>
                <a:ext cx="367914" cy="35059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975703" y="802191"/>
            <a:ext cx="5554980" cy="694373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5468"/>
              </a:lnSpc>
            </a:pPr>
            <a:r>
              <a:rPr lang="en-US" sz="4350" b="1" kern="0" spc="-44" dirty="0" err="1">
                <a:latin typeface="Montserrat"/>
              </a:rPr>
              <a:t>Работа</a:t>
            </a:r>
            <a:r>
              <a:rPr lang="en-US" sz="4350" b="1" kern="0" spc="-44" dirty="0">
                <a:latin typeface="Montserrat"/>
              </a:rPr>
              <a:t> </a:t>
            </a:r>
            <a:r>
              <a:rPr lang="en-US" sz="4350" b="1" kern="0" spc="-44" dirty="0" err="1">
                <a:latin typeface="Montserrat"/>
              </a:rPr>
              <a:t>тим-лида</a:t>
            </a:r>
          </a:p>
        </p:txBody>
      </p:sp>
      <p:sp>
        <p:nvSpPr>
          <p:cNvPr id="8" name="Text 5"/>
          <p:cNvSpPr/>
          <p:nvPr/>
        </p:nvSpPr>
        <p:spPr>
          <a:xfrm>
            <a:off x="5568315" y="3065383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9" name="Text 6"/>
          <p:cNvSpPr/>
          <p:nvPr/>
        </p:nvSpPr>
        <p:spPr>
          <a:xfrm>
            <a:off x="5568315" y="4220408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568315" y="5375434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b="1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347A1-8F41-5200-8674-431B62647589}"/>
              </a:ext>
            </a:extLst>
          </p:cNvPr>
          <p:cNvSpPr txBox="1"/>
          <p:nvPr/>
        </p:nvSpPr>
        <p:spPr>
          <a:xfrm>
            <a:off x="973775" y="2054431"/>
            <a:ext cx="567640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Montserrat"/>
                <a:ea typeface="Calibri"/>
                <a:cs typeface="Calibri"/>
              </a:rPr>
              <a:t>В нашей команде тимлидом является Чеботарев Сергей. На протяжение всей разработки проекта он следил за дедлайнами, являлся связующим звеном с куратором, помогал в работе аналитику, а также находил необходимую информацию по проекту. Проводил встречи с участниками команды и мотивировал их на дальнейшую работу. В результате достаточно слаженной работы, мы смогли добиться неплохих результатов в разработке нашего сайта.</a:t>
            </a:r>
          </a:p>
        </p:txBody>
      </p:sp>
      <p:pic>
        <p:nvPicPr>
          <p:cNvPr id="12" name="Рисунок 11" descr="Изображение выглядит как рисунок, зарисовк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C8C3A2B-80EA-7F69-4B46-8EFCA37FB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366" y="-2350"/>
            <a:ext cx="5226378" cy="8234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666944" y="505308"/>
            <a:ext cx="5554980" cy="694373"/>
          </a:xfrm>
          <a:prstGeom prst="rect">
            <a:avLst/>
          </a:prstGeom>
          <a:noFill/>
          <a:ln/>
        </p:spPr>
        <p:txBody>
          <a:bodyPr wrap="none" lIns="91440" tIns="45720" rIns="91440" bIns="45720" rtlCol="0" anchor="t"/>
          <a:lstStyle/>
          <a:p>
            <a:pPr>
              <a:lnSpc>
                <a:spcPts val="5468"/>
              </a:lnSpc>
            </a:pPr>
            <a:r>
              <a:rPr lang="en-US" sz="4350" b="1" kern="0" spc="-44" dirty="0" err="1">
                <a:latin typeface="Montserrat"/>
              </a:rPr>
              <a:t>Работа</a:t>
            </a:r>
            <a:r>
              <a:rPr lang="en-US" sz="4350" b="1" kern="0" spc="-44" dirty="0">
                <a:latin typeface="Montserrat"/>
              </a:rPr>
              <a:t> </a:t>
            </a:r>
            <a:r>
              <a:rPr lang="en-US" sz="4350" b="1" kern="0" spc="-44" dirty="0" err="1">
                <a:latin typeface="Montserrat"/>
              </a:rPr>
              <a:t>дизайнера</a:t>
            </a:r>
          </a:p>
        </p:txBody>
      </p:sp>
      <p:sp>
        <p:nvSpPr>
          <p:cNvPr id="8" name="Text 5"/>
          <p:cNvSpPr/>
          <p:nvPr/>
        </p:nvSpPr>
        <p:spPr>
          <a:xfrm>
            <a:off x="1910715" y="3065383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9" name="Text 6"/>
          <p:cNvSpPr/>
          <p:nvPr/>
        </p:nvSpPr>
        <p:spPr>
          <a:xfrm>
            <a:off x="1910715" y="4220408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910715" y="5375434"/>
            <a:ext cx="8228886" cy="10662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l">
              <a:lnSpc>
                <a:spcPts val="2799"/>
              </a:lnSpc>
              <a:buSzPct val="100000"/>
            </a:pPr>
            <a:endParaRPr lang="en-US" sz="1750" dirty="0">
              <a:solidFill>
                <a:srgbClr val="3D3838"/>
              </a:solidFill>
              <a:latin typeface="Source Sans Pro"/>
              <a:ea typeface="Source Sans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08E8CE-CD8F-D6CF-B6CF-F187317E4EDA}"/>
              </a:ext>
            </a:extLst>
          </p:cNvPr>
          <p:cNvSpPr txBox="1"/>
          <p:nvPr/>
        </p:nvSpPr>
        <p:spPr>
          <a:xfrm>
            <a:off x="771895" y="1698170"/>
            <a:ext cx="4868883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Montserrat"/>
                <a:ea typeface="Calibri"/>
                <a:cs typeface="Calibri"/>
              </a:rPr>
              <a:t>Наш дизайнер Грибов Илья подобрал лаконичные шрифты для сайта, нашел подходящие иконки, сделал приятную цветовую схему основных страниц, а также спроектировал интуитивно понятный интерфейс. </a:t>
            </a:r>
          </a:p>
        </p:txBody>
      </p:sp>
      <p:pic>
        <p:nvPicPr>
          <p:cNvPr id="13" name="Рисунок 12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764D0B3F-7371-49D1-03E4-2ED31D45E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757" y="721747"/>
            <a:ext cx="7077691" cy="38885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413513"/>
            <a:ext cx="7477601" cy="9582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b="1" kern="0" spc="-60" dirty="0">
                <a:solidFill>
                  <a:srgbClr val="000000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Заключение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2954366"/>
            <a:ext cx="7477601" cy="9997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>
              <a:lnSpc>
                <a:spcPts val="2624"/>
              </a:lnSpc>
            </a:pP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Подводя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итог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,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каждый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участник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проекта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сыграл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важную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роль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в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создании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успешного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веб-сайта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.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Команда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объединила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свои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усилия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,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чтобы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воплотить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замысел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в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реальность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.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Мы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будем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дорабатывать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наш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проект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и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добавлять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новые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 </a:t>
            </a:r>
            <a:r>
              <a:rPr lang="en-US" sz="2000" dirty="0" err="1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функции</a:t>
            </a:r>
            <a:r>
              <a:rPr lang="en-US" sz="2000" dirty="0">
                <a:solidFill>
                  <a:srgbClr val="3D3838"/>
                </a:solidFill>
                <a:latin typeface="Montserrat"/>
                <a:ea typeface="Source Sans Pro"/>
                <a:cs typeface="Source Sans Pro" pitchFamily="34" charset="-120"/>
              </a:rPr>
              <a:t>.</a:t>
            </a:r>
            <a:endParaRPr lang="en-US" sz="2000" dirty="0">
              <a:solidFill>
                <a:srgbClr val="3D3838"/>
              </a:solidFill>
              <a:latin typeface="Montserrat"/>
              <a:ea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Произвольный</PresentationFormat>
  <Paragraphs>36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Ева .</cp:lastModifiedBy>
  <cp:revision>615</cp:revision>
  <dcterms:created xsi:type="dcterms:W3CDTF">2024-05-16T10:56:48Z</dcterms:created>
  <dcterms:modified xsi:type="dcterms:W3CDTF">2024-06-14T18:23:52Z</dcterms:modified>
</cp:coreProperties>
</file>