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474CC-E6CA-481B-AA1C-A0E030296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7EC9EF-3BC1-4FAE-A3F5-C637356D5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4CC5D6-FA95-439F-A0EA-7C773E412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0ED1-173A-4981-8AC5-979355045D7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CF8A44-876F-4749-AA20-FC395D3C8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092A44-B7BF-45BD-9DFF-DA88E60C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07E-1852-413A-952E-A8192EDC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2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72522-1EDA-499F-AD73-4F3759984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2689BF-6B34-4176-BE9C-998E27CE9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073409-AD04-424E-A7B7-183868DB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0ED1-173A-4981-8AC5-979355045D7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AA7E7-BDB6-47A8-8F6D-1213E0EAA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4103B6-035A-4347-A71D-F09A43F4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07E-1852-413A-952E-A8192EDC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3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620D85-A8E2-4C36-B5B0-34F1118DC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ECBCD0-D31A-41A5-8E0B-AB803BDEB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F33D65-27A5-4B92-8F32-5FBFB82F1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0ED1-173A-4981-8AC5-979355045D7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EF4B0-480E-4E50-AF9D-0A32C9D4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08612-0D70-42ED-AE23-BCF14CA6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07E-1852-413A-952E-A8192EDC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75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8A8BC-222A-45B6-8A5F-328E2DA2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9850BE-C44D-42BA-BE17-56A4A488A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79545-1ABA-4C30-B87A-57D02562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0ED1-173A-4981-8AC5-979355045D7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2B157A-9885-4280-A064-76D319D0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C2B7A-9BD4-489A-BD17-78124D59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07E-1852-413A-952E-A8192EDC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81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6E04B-81FC-4953-B06D-3BFB16A28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B429B1-17DF-4D0E-880F-90E9036C5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3D2130-46D9-4554-92BB-9396E708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0ED1-173A-4981-8AC5-979355045D7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58523-54FF-4465-94D3-70E283ED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1296D7-1217-40AD-876B-D5F38792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07E-1852-413A-952E-A8192EDC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2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6CEB8-CDEF-4DE7-82CC-57961E19D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7030A8-15B5-459C-AC94-33EE5BFAE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13BB79-4D3F-4756-87DE-62EE0E9CF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AD6F4F-7D4D-42BF-BE5D-4EF1D223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0ED1-173A-4981-8AC5-979355045D7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714D8-E054-44B9-8C37-CE4147D5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DBF0-ED57-4162-A302-6C4A39EC2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07E-1852-413A-952E-A8192EDC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6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7C480-6DA3-4749-BDE4-4D7E4DB9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9111DF-93E4-447C-AFDD-C8552FCE8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AB318B-5FD3-48D3-8935-46C40161C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2914E7-E631-47FB-9DDD-E0AEE1CC9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76B570-9120-4755-828F-B25064FBA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8B49E7-0D53-45DB-9EB7-7F0B506E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0ED1-173A-4981-8AC5-979355045D7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D9959F-D26A-48B2-BCC3-49F1516E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A797AC-C039-47FA-9C07-197AA41B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07E-1852-413A-952E-A8192EDC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1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7BC5-1F9D-4B5D-BADC-442EF57C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7C1892-F92C-4185-BA04-61DB683A8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0ED1-173A-4981-8AC5-979355045D7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40E96E-4AF7-4938-BE52-E48F30B9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68E026-82C2-462D-82A9-D43FAD9B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07E-1852-413A-952E-A8192EDC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1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67B48F-0397-43B3-BA0C-5B0CBBB71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0ED1-173A-4981-8AC5-979355045D7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505F83-0796-419F-ACDA-D7F2FFE01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743B61-A7F3-4592-827C-1C722937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07E-1852-413A-952E-A8192EDC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37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FA942-E328-4862-B305-A1DBE305C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7D9280-3A0A-4FEF-AF23-5D4A84E27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79F231-8835-488D-A905-E72D359C7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24AF4A-F7A8-47DB-9289-2E77CE284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0ED1-173A-4981-8AC5-979355045D7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47ECEB-6711-44B2-890D-3BECA96EB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D18BD4-F73C-4DAC-AADC-641A48E4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07E-1852-413A-952E-A8192EDC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0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AE037-EE8D-4AC7-84C5-3E2AEA56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D565D5-9E84-4A8C-A0AA-4080E4D91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556792-C0D6-4323-BE0A-D252B3B98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B55402-1CAC-4792-BD6F-DCC73E775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0ED1-173A-4981-8AC5-979355045D7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8139BB-3742-44C4-903C-8E5203F3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CE0AD4-9A95-4D1B-8793-DE33076D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07E-1852-413A-952E-A8192EDC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6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3EAFE-3296-4739-8C96-E29C46578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CAC183-3CC6-4CD8-A8CE-2D37166DB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9FE0F-9D31-41A9-BE5D-7B0DB6A66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70ED1-173A-4981-8AC5-979355045D71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A13D7F-EA02-4009-9156-6E779F6F2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4F79D6-E1F7-4D9B-8D78-9781A6ABD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07E-1852-413A-952E-A8192EDC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77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9E287E-77D5-4A3A-B2E9-0A1982045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внутренний,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18976BE9-5900-4840-90A9-62931BD55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67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3F7A1F-9318-4D6A-A693-11B3C4D87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0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20E722-59BD-41EC-8138-5536A21EE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5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D5EF8B-C4FA-4D72-93D0-83CC1AFDF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DF03F4C-8586-4127-982E-007530FDF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7FDEE8-B108-4A3B-BA36-8B07E85BD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0426" y="498299"/>
            <a:ext cx="4037364" cy="717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2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65343C-679C-4E5D-9D08-4505405A0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0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1FE4038-E4AF-43FC-8B60-B1E077ACF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2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AF9F29-3000-4CFB-8009-3BBD42E98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8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75208C-1EC2-4C9C-8D93-640FB323C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3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EC632B1E-B597-47FF-B274-F2EDBD7E9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4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F8B01D-8435-4DD5-8F2B-043F02B85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3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Трефелова Алина Николаевна</dc:creator>
  <cp:lastModifiedBy>Трефелова Алина Николаевна</cp:lastModifiedBy>
  <cp:revision>5</cp:revision>
  <dcterms:created xsi:type="dcterms:W3CDTF">2022-06-08T11:00:36Z</dcterms:created>
  <dcterms:modified xsi:type="dcterms:W3CDTF">2022-06-17T18:12:05Z</dcterms:modified>
</cp:coreProperties>
</file>