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5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38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55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836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4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577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1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1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1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4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52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9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8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6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8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9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DDF4A9-1358-4163-8EB7-3597FE7CC875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A18A45-DB28-46DF-B94A-2DC854872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51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ik.org/course/67/promo" TargetMode="External"/><Relationship Id="rId2" Type="http://schemas.openxmlformats.org/officeDocument/2006/relationships/hyperlink" Target="https://office-menu.ru/python/96-api-h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fume.sharepoint.com/:b:/s/-2022578/ESMBJvDk5hZJo22JxXo02g8BWtkfu3CEJVheHPbc2rdzyw?e=atTrc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9603B1B-70B3-4765-9DA8-E02435F5C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Рисунок 13" descr="LOGO_RUS_Black_on_white">
            <a:extLst>
              <a:ext uri="{FF2B5EF4-FFF2-40B4-BE49-F238E27FC236}">
                <a16:creationId xmlns:a16="http://schemas.microsoft.com/office/drawing/2014/main" id="{206D0359-F30C-49E0-BD10-8F30C52E9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2"/>
            <a:ext cx="2395929" cy="133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BF82C53-8312-4AE2-B124-605445ABA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412" y="16677"/>
            <a:ext cx="77691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dirty="0"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 И НАУКИ РОССИЙСКОЙ ФЕДЕРАЦИИ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 panose="00000500000000000000" pitchFamily="2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образовательное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 panose="00000500000000000000" pitchFamily="2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r>
              <a:rPr lang="en-US" altLang="ja-JP" dirty="0"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высшего образования </a:t>
            </a:r>
            <a:endParaRPr kumimoji="0" lang="ru-RU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 panose="00000500000000000000" pitchFamily="2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«Уральский федеральный университет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 panose="00000500000000000000" pitchFamily="2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имени первого Президента России Б.Н. Ельцина» (</a:t>
            </a:r>
            <a:r>
              <a:rPr kumimoji="0" lang="ru-RU" altLang="ja-JP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УрФУ</a:t>
            </a: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kumimoji="0" lang="ru-RU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 panose="00000500000000000000" pitchFamily="2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swald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радиоэлектроники и информационных технологий – РТФ</a:t>
            </a:r>
            <a:endParaRPr kumimoji="0" lang="ru-RU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swald" panose="00000500000000000000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53FACC-4F8D-423E-89F3-DA305C6A0BB3}"/>
              </a:ext>
            </a:extLst>
          </p:cNvPr>
          <p:cNvSpPr txBox="1"/>
          <p:nvPr/>
        </p:nvSpPr>
        <p:spPr>
          <a:xfrm>
            <a:off x="2629705" y="2713968"/>
            <a:ext cx="693258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3200" b="1" i="0" u="none" strike="noStrike" dirty="0">
                <a:effectLst/>
                <a:latin typeface="Inter"/>
              </a:rPr>
              <a:t>Проектный практикум</a:t>
            </a:r>
            <a:endParaRPr lang="ru-RU" sz="3200" b="1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3200" b="1" i="0" u="none" strike="noStrike" dirty="0">
                <a:effectLst/>
                <a:latin typeface="Inter"/>
              </a:rPr>
              <a:t>Машинное распознавание объектов</a:t>
            </a:r>
            <a:endParaRPr lang="ru-RU" sz="3200" b="1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6B8EE8-05F8-48E9-BA9D-B5064BF8D169}"/>
              </a:ext>
            </a:extLst>
          </p:cNvPr>
          <p:cNvSpPr txBox="1"/>
          <p:nvPr/>
        </p:nvSpPr>
        <p:spPr>
          <a:xfrm>
            <a:off x="0" y="5955385"/>
            <a:ext cx="4373217" cy="12618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900" b="0" i="0" u="none" strike="noStrike" dirty="0">
                <a:effectLst/>
                <a:latin typeface="Oswald" panose="020B0604020202020204" pitchFamily="2" charset="-52"/>
              </a:rPr>
              <a:t>Команда: </a:t>
            </a:r>
            <a:r>
              <a:rPr lang="en-US" sz="1900" b="0" i="0" u="none" strike="noStrike" dirty="0">
                <a:effectLst/>
                <a:latin typeface="Oswald" panose="020B0604020202020204" pitchFamily="2" charset="-52"/>
              </a:rPr>
              <a:t>Team</a:t>
            </a:r>
            <a:endParaRPr lang="ru-RU" sz="19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900" b="0" i="0" u="none" strike="noStrike" dirty="0">
                <a:effectLst/>
                <a:latin typeface="Oswald" panose="020B0604020202020204" pitchFamily="2" charset="-52"/>
              </a:rPr>
              <a:t>Куратор: Овечкина Елена Владимировна</a:t>
            </a:r>
            <a:endParaRPr lang="en-US" sz="1900" b="0" i="0" u="none" strike="noStrike" dirty="0">
              <a:effectLst/>
              <a:latin typeface="Oswald" panose="020B0604020202020204" pitchFamily="2" charset="-52"/>
            </a:endParaRPr>
          </a:p>
          <a:p>
            <a:br>
              <a:rPr lang="ru-RU" sz="1900" dirty="0"/>
            </a:br>
            <a:endParaRPr lang="ru-RU" sz="19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4E0A33-2830-4E50-BF97-71CC3B34DCDC}"/>
              </a:ext>
            </a:extLst>
          </p:cNvPr>
          <p:cNvSpPr txBox="1"/>
          <p:nvPr/>
        </p:nvSpPr>
        <p:spPr>
          <a:xfrm>
            <a:off x="4883425" y="5942102"/>
            <a:ext cx="24251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>
                <a:effectLst/>
                <a:latin typeface="Oswald" panose="00000500000000000000" pitchFamily="2" charset="-52"/>
              </a:rPr>
              <a:t>УРФУ, ИРИТ-РТФ</a:t>
            </a:r>
          </a:p>
          <a:p>
            <a:pPr algn="ctr"/>
            <a:r>
              <a:rPr lang="ru-RU" sz="1900" dirty="0">
                <a:latin typeface="Oswald" panose="00000500000000000000" pitchFamily="2" charset="-52"/>
              </a:rPr>
              <a:t>Екатеринбург</a:t>
            </a:r>
          </a:p>
          <a:p>
            <a:pPr algn="ctr"/>
            <a:r>
              <a:rPr lang="ru-RU" sz="1900" dirty="0">
                <a:effectLst/>
                <a:latin typeface="Oswald" panose="00000500000000000000" pitchFamily="2" charset="-52"/>
              </a:rPr>
              <a:t>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927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62F04F-AE6F-4C19-8591-0A269D3BB759}"/>
              </a:ext>
            </a:extLst>
          </p:cNvPr>
          <p:cNvSpPr txBox="1"/>
          <p:nvPr/>
        </p:nvSpPr>
        <p:spPr>
          <a:xfrm>
            <a:off x="3587206" y="0"/>
            <a:ext cx="517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+mj-lt"/>
              </a:rPr>
              <a:t>Разработка системы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CEE33-AF81-4EF2-BC45-00E0A6AD9CBE}"/>
              </a:ext>
            </a:extLst>
          </p:cNvPr>
          <p:cNvSpPr txBox="1"/>
          <p:nvPr/>
        </p:nvSpPr>
        <p:spPr>
          <a:xfrm>
            <a:off x="77487" y="1211149"/>
            <a:ext cx="12191999" cy="369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u="sng" dirty="0"/>
              <a:t>Алгоритм работы приложения: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200" i="0" u="none" strike="noStrike" dirty="0">
                <a:effectLst/>
              </a:rPr>
              <a:t>На вход получаем </a:t>
            </a:r>
            <a:r>
              <a:rPr lang="ru-RU" sz="3200" dirty="0"/>
              <a:t>интересующую нас профессию</a:t>
            </a:r>
            <a:endParaRPr lang="ru-RU" sz="3200" i="0" u="none" strike="noStrike" dirty="0">
              <a:effectLst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200" dirty="0"/>
              <a:t>Собираем данные  с помощью парсера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200" dirty="0"/>
              <a:t>Обрабатываем, полученные данные </a:t>
            </a:r>
            <a:endParaRPr lang="ru-RU" sz="3200" i="0" u="none" strike="noStrike" dirty="0">
              <a:effectLst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200" i="0" u="none" strike="noStrike" dirty="0">
                <a:effectLst/>
              </a:rPr>
              <a:t>Выводим перспективные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28082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62F04F-AE6F-4C19-8591-0A269D3BB759}"/>
              </a:ext>
            </a:extLst>
          </p:cNvPr>
          <p:cNvSpPr txBox="1"/>
          <p:nvPr/>
        </p:nvSpPr>
        <p:spPr>
          <a:xfrm>
            <a:off x="3509718" y="0"/>
            <a:ext cx="517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+mj-lt"/>
              </a:rPr>
              <a:t>Заключение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CEE33-AF81-4EF2-BC45-00E0A6AD9CBE}"/>
              </a:ext>
            </a:extLst>
          </p:cNvPr>
          <p:cNvSpPr txBox="1"/>
          <p:nvPr/>
        </p:nvSpPr>
        <p:spPr>
          <a:xfrm>
            <a:off x="77487" y="646331"/>
            <a:ext cx="12114514" cy="295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i="0" u="none" strike="noStrike" dirty="0">
                <a:effectLst/>
              </a:rPr>
              <a:t>Представлен эффективный продукт, позволяющий потребителю: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Оценить перспективные технологии на рынке труда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i="0" u="none" strike="noStrike" dirty="0">
                <a:effectLst/>
              </a:rPr>
              <a:t>Выбрать нужные технологии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320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062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62F04F-AE6F-4C19-8591-0A269D3BB759}"/>
              </a:ext>
            </a:extLst>
          </p:cNvPr>
          <p:cNvSpPr txBox="1"/>
          <p:nvPr/>
        </p:nvSpPr>
        <p:spPr>
          <a:xfrm>
            <a:off x="3587206" y="0"/>
            <a:ext cx="517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+mj-lt"/>
              </a:rPr>
              <a:t>Список литературы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CEE33-AF81-4EF2-BC45-00E0A6AD9CBE}"/>
              </a:ext>
            </a:extLst>
          </p:cNvPr>
          <p:cNvSpPr txBox="1"/>
          <p:nvPr/>
        </p:nvSpPr>
        <p:spPr>
          <a:xfrm>
            <a:off x="77487" y="646331"/>
            <a:ext cx="121919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/>
                <a:ea typeface="Times New Roman" panose="02020603050405020304" pitchFamily="18" charset="0"/>
              </a:rPr>
              <a:t>Ссылки на курсы и статьи:</a:t>
            </a:r>
          </a:p>
          <a:p>
            <a:r>
              <a:rPr lang="ru-RU" sz="28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ru-RU" sz="2800" dirty="0" err="1">
                <a:effectLst/>
                <a:ea typeface="Times New Roman" panose="02020603050405020304" pitchFamily="18" charset="0"/>
              </a:rPr>
              <a:t>Парсим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hh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.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ru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на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Python 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r>
              <a:rPr lang="ru-RU" sz="2800" dirty="0">
                <a:effectLst/>
                <a:ea typeface="Times New Roman" panose="02020603050405020304" pitchFamily="18" charset="0"/>
              </a:rPr>
              <a:t> </a:t>
            </a:r>
          </a:p>
          <a:p>
            <a:pPr lvl="0"/>
            <a:r>
              <a:rPr lang="ru-RU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https://office-menu.ru/python/96-api-hh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dirty="0">
                <a:effectLst/>
                <a:ea typeface="Times New Roman" panose="02020603050405020304" pitchFamily="18" charset="0"/>
              </a:rPr>
              <a:t>Курс по основам языка программирования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Python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r>
              <a:rPr lang="ru-RU" sz="2800" dirty="0">
                <a:effectLst/>
                <a:ea typeface="Times New Roman" panose="02020603050405020304" pitchFamily="18" charset="0"/>
              </a:rPr>
              <a:t> </a:t>
            </a:r>
          </a:p>
          <a:p>
            <a:pPr lvl="0"/>
            <a:r>
              <a:rPr lang="ru-RU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https://stepik.org/course/67/promo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ru-RU" sz="28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ru-RU" sz="28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ru-RU" sz="2800" dirty="0">
                <a:effectLst/>
                <a:ea typeface="Times New Roman" panose="02020603050405020304" pitchFamily="18" charset="0"/>
              </a:rPr>
              <a:t>Райан Митчелл веб-</a:t>
            </a:r>
            <a:r>
              <a:rPr lang="ru-RU" sz="2800" dirty="0" err="1">
                <a:effectLst/>
                <a:ea typeface="Times New Roman" panose="02020603050405020304" pitchFamily="18" charset="0"/>
              </a:rPr>
              <a:t>скрапинг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м помощью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Python</a:t>
            </a: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lvl="0"/>
            <a:r>
              <a:rPr lang="en-US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https://urfume.sharepoint.com/:b:/s/-2022578/ESMBJvDk5hZJo22JxXo02g8BWtkfu3CEJVheHPbc2rdzyw?e=atTrcL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7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0F207D-C662-4C45-BB88-F99A3FAA2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582" y="28851"/>
            <a:ext cx="4308834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+mj-lt"/>
              </a:rPr>
              <a:t>Участники команды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0D1136-0DA6-46C3-925B-75E7CF852D8C}"/>
              </a:ext>
            </a:extLst>
          </p:cNvPr>
          <p:cNvSpPr txBox="1"/>
          <p:nvPr/>
        </p:nvSpPr>
        <p:spPr>
          <a:xfrm flipH="1">
            <a:off x="1464527" y="6132132"/>
            <a:ext cx="31271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/>
              <a:t>Нестеров Матвей</a:t>
            </a:r>
          </a:p>
          <a:p>
            <a:pPr algn="ctr"/>
            <a:r>
              <a:rPr lang="ru-RU" sz="1900" dirty="0"/>
              <a:t>Тимлид и программист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124C70-A2C6-427C-A249-4D2CD9A7306D}"/>
              </a:ext>
            </a:extLst>
          </p:cNvPr>
          <p:cNvSpPr txBox="1"/>
          <p:nvPr/>
        </p:nvSpPr>
        <p:spPr>
          <a:xfrm flipH="1">
            <a:off x="7251404" y="6049895"/>
            <a:ext cx="31271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/>
              <a:t>Абдуллаев </a:t>
            </a:r>
            <a:r>
              <a:rPr lang="ru-RU" sz="1900" dirty="0" err="1"/>
              <a:t>Пархат</a:t>
            </a:r>
            <a:endParaRPr lang="ru-RU" sz="1900" dirty="0"/>
          </a:p>
          <a:p>
            <a:pPr algn="ctr"/>
            <a:r>
              <a:rPr lang="ru-RU" sz="1900" dirty="0"/>
              <a:t>Дизайнер</a:t>
            </a:r>
          </a:p>
        </p:txBody>
      </p:sp>
      <p:pic>
        <p:nvPicPr>
          <p:cNvPr id="11" name="Рисунок 10" descr="Изображение выглядит как человек, одежда, галстук, костюм&#10;&#10;Автоматически созданное описание">
            <a:extLst>
              <a:ext uri="{FF2B5EF4-FFF2-40B4-BE49-F238E27FC236}">
                <a16:creationId xmlns:a16="http://schemas.microsoft.com/office/drawing/2014/main" id="{555E04F2-8C39-8333-1CFD-0FF9C3E8FB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5" r="24334" b="-1"/>
          <a:stretch/>
        </p:blipFill>
        <p:spPr>
          <a:xfrm>
            <a:off x="1660430" y="1580425"/>
            <a:ext cx="2735298" cy="3609732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 descr="Изображение выглядит как текст, человек, мужчина, костюм&#10;&#10;Автоматически созданное описание">
            <a:extLst>
              <a:ext uri="{FF2B5EF4-FFF2-40B4-BE49-F238E27FC236}">
                <a16:creationId xmlns:a16="http://schemas.microsoft.com/office/drawing/2014/main" id="{3AB23490-A295-4679-E50B-E79D1A7DA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537" y="1580425"/>
            <a:ext cx="2742839" cy="36097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500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3BDB53-7495-4E3B-A828-3B5459E7827C}"/>
              </a:ext>
            </a:extLst>
          </p:cNvPr>
          <p:cNvSpPr txBox="1"/>
          <p:nvPr/>
        </p:nvSpPr>
        <p:spPr>
          <a:xfrm>
            <a:off x="5169304" y="0"/>
            <a:ext cx="2134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+mj-lt"/>
              </a:rPr>
              <a:t>Введение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58C43C5F-1056-47C1-921C-5EDC6491900C}"/>
              </a:ext>
            </a:extLst>
          </p:cNvPr>
          <p:cNvCxnSpPr/>
          <p:nvPr/>
        </p:nvCxnSpPr>
        <p:spPr>
          <a:xfrm>
            <a:off x="4811843" y="3028013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85F7116-F88E-4F37-A661-4C785ED75D60}"/>
              </a:ext>
            </a:extLst>
          </p:cNvPr>
          <p:cNvSpPr txBox="1"/>
          <p:nvPr/>
        </p:nvSpPr>
        <p:spPr>
          <a:xfrm>
            <a:off x="0" y="1949813"/>
            <a:ext cx="6788242" cy="2219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Актуальна ли наша тема?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Цель проекта?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Определение задач.</a:t>
            </a:r>
          </a:p>
        </p:txBody>
      </p:sp>
    </p:spTree>
    <p:extLst>
      <p:ext uri="{BB962C8B-B14F-4D97-AF65-F5344CB8AC3E}">
        <p14:creationId xmlns:p14="http://schemas.microsoft.com/office/powerpoint/2010/main" val="333338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5D801B-C847-4A41-BA93-7238E7A3BB0E}"/>
              </a:ext>
            </a:extLst>
          </p:cNvPr>
          <p:cNvSpPr txBox="1"/>
          <p:nvPr/>
        </p:nvSpPr>
        <p:spPr>
          <a:xfrm>
            <a:off x="4431121" y="0"/>
            <a:ext cx="3329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+mj-lt"/>
              </a:rPr>
              <a:t>Задачи проекта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1CA30-B53A-4609-AF2C-57A0498C8EF6}"/>
              </a:ext>
            </a:extLst>
          </p:cNvPr>
          <p:cNvSpPr txBox="1"/>
          <p:nvPr/>
        </p:nvSpPr>
        <p:spPr>
          <a:xfrm>
            <a:off x="154980" y="1211149"/>
            <a:ext cx="8838100" cy="4435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Изучение </a:t>
            </a:r>
            <a:r>
              <a:rPr lang="en-US" sz="3200" dirty="0"/>
              <a:t>Python</a:t>
            </a:r>
            <a:r>
              <a:rPr lang="ru-RU" sz="3200" dirty="0"/>
              <a:t>.</a:t>
            </a:r>
            <a:endParaRPr lang="en-US" sz="32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Создание парсера.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Получение данных с сайта.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Обработка данных.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Создание статистики на основе полученных данных.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Создание приложения.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75184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BDB8FE-C158-4318-894E-03D30B5853DE}"/>
              </a:ext>
            </a:extLst>
          </p:cNvPr>
          <p:cNvSpPr txBox="1"/>
          <p:nvPr/>
        </p:nvSpPr>
        <p:spPr>
          <a:xfrm>
            <a:off x="4056082" y="0"/>
            <a:ext cx="4079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latin typeface="+mj-lt"/>
              </a:rPr>
              <a:t>Целевая аудитория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8F62CF-81BF-401A-9D6E-6CFA2CB28FC3}"/>
              </a:ext>
            </a:extLst>
          </p:cNvPr>
          <p:cNvSpPr txBox="1"/>
          <p:nvPr/>
        </p:nvSpPr>
        <p:spPr>
          <a:xfrm>
            <a:off x="1983783" y="2200759"/>
            <a:ext cx="5517397" cy="274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23294B-A1F0-412C-B9E5-330F392FF66E}"/>
              </a:ext>
            </a:extLst>
          </p:cNvPr>
          <p:cNvSpPr txBox="1"/>
          <p:nvPr/>
        </p:nvSpPr>
        <p:spPr>
          <a:xfrm>
            <a:off x="77490" y="1949813"/>
            <a:ext cx="10362650" cy="369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Что - 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W</a:t>
            </a:r>
            <a:r>
              <a:rPr lang="ru-RU" sz="3200" dirty="0" err="1">
                <a:effectLst/>
                <a:ea typeface="Times New Roman" panose="02020603050405020304" pitchFamily="18" charset="0"/>
              </a:rPr>
              <a:t>eb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-приложение, позволяющее получить информацию о востребованности IT-технологий </a:t>
            </a:r>
            <a:r>
              <a:rPr lang="ru-RU" sz="32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Кто –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Студенты IT-специальностей и работники 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IT</a:t>
            </a:r>
            <a:r>
              <a:rPr lang="ru-RU" sz="3200" dirty="0">
                <a:effectLst/>
                <a:ea typeface="Times New Roman" panose="02020603050405020304" pitchFamily="18" charset="0"/>
              </a:rPr>
              <a:t> сферы</a:t>
            </a:r>
            <a:r>
              <a:rPr lang="ru-RU" sz="3200" dirty="0"/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Почему – Выбор </a:t>
            </a:r>
            <a:r>
              <a:rPr lang="ru-RU" sz="3200" dirty="0" err="1"/>
              <a:t>перспетивных</a:t>
            </a:r>
            <a:r>
              <a:rPr lang="ru-RU" sz="3200" dirty="0"/>
              <a:t> технологий.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/>
              <a:t>Когда – Студенты во время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75948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9D07A8-18C5-4321-AE1E-9644439291D9}"/>
              </a:ext>
            </a:extLst>
          </p:cNvPr>
          <p:cNvSpPr txBox="1"/>
          <p:nvPr/>
        </p:nvSpPr>
        <p:spPr>
          <a:xfrm>
            <a:off x="4918128" y="0"/>
            <a:ext cx="235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+mj-lt"/>
              </a:rPr>
              <a:t>Проблема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6C5FD2-C231-4306-B1DB-BC16E1B1AC70}"/>
              </a:ext>
            </a:extLst>
          </p:cNvPr>
          <p:cNvSpPr txBox="1"/>
          <p:nvPr/>
        </p:nvSpPr>
        <p:spPr>
          <a:xfrm>
            <a:off x="377124" y="2688477"/>
            <a:ext cx="11065790" cy="742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ru-RU" sz="3200" dirty="0"/>
              <a:t>Проблема выбора стоящих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11797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EF5455-9071-4B1B-BDB3-1CB85A1E5691}"/>
              </a:ext>
            </a:extLst>
          </p:cNvPr>
          <p:cNvSpPr txBox="1"/>
          <p:nvPr/>
        </p:nvSpPr>
        <p:spPr>
          <a:xfrm>
            <a:off x="2899003" y="0"/>
            <a:ext cx="6593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+mj-lt"/>
              </a:rPr>
              <a:t>Подходы к решению проблемы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00C75-ADAF-425A-B4C0-2415DE02E5CE}"/>
              </a:ext>
            </a:extLst>
          </p:cNvPr>
          <p:cNvSpPr txBox="1"/>
          <p:nvPr/>
        </p:nvSpPr>
        <p:spPr>
          <a:xfrm>
            <a:off x="170482" y="1211149"/>
            <a:ext cx="7113722" cy="4435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Повышение квалификации.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Сбор данных в реальном времени.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Обработка данных.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Вывод результата.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/>
              <a:t>Создание прототипа интерфейса.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1209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62F04F-AE6F-4C19-8591-0A269D3BB759}"/>
              </a:ext>
            </a:extLst>
          </p:cNvPr>
          <p:cNvSpPr txBox="1"/>
          <p:nvPr/>
        </p:nvSpPr>
        <p:spPr>
          <a:xfrm>
            <a:off x="3587206" y="0"/>
            <a:ext cx="517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+mj-lt"/>
              </a:rPr>
              <a:t>Подготовка к разработке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CEE33-AF81-4EF2-BC45-00E0A6AD9CBE}"/>
              </a:ext>
            </a:extLst>
          </p:cNvPr>
          <p:cNvSpPr txBox="1"/>
          <p:nvPr/>
        </p:nvSpPr>
        <p:spPr>
          <a:xfrm>
            <a:off x="77489" y="1949749"/>
            <a:ext cx="12191999" cy="295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ea typeface="Times New Roman" panose="02020603050405020304" pitchFamily="18" charset="0"/>
              </a:rPr>
              <a:t>Язык программирования – 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Python</a:t>
            </a:r>
            <a:r>
              <a:rPr lang="ru-RU" sz="3200" i="0" u="none" strike="noStrike" dirty="0">
                <a:effectLst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ea typeface="Times New Roman" panose="02020603050405020304" pitchFamily="18" charset="0"/>
              </a:rPr>
              <a:t>Платформа для разработки кода – </a:t>
            </a:r>
            <a:r>
              <a:rPr lang="en-US" sz="3200" dirty="0" err="1">
                <a:effectLst/>
                <a:ea typeface="Times New Roman" panose="02020603050405020304" pitchFamily="18" charset="0"/>
              </a:rPr>
              <a:t>Jupyter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 Notebook</a:t>
            </a:r>
            <a:r>
              <a:rPr lang="ru-RU" sz="3200" i="0" u="none" strike="noStrike" dirty="0">
                <a:effectLst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i="0" u="none" strike="noStrike" dirty="0">
                <a:effectLst/>
              </a:rPr>
              <a:t>Платформа для выгрузки и хранения кода – Google </a:t>
            </a:r>
            <a:r>
              <a:rPr lang="ru-RU" sz="3200" i="0" u="none" strike="noStrike" dirty="0" err="1">
                <a:effectLst/>
              </a:rPr>
              <a:t>Colab</a:t>
            </a:r>
            <a:r>
              <a:rPr lang="ru-RU" sz="32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i="0" u="none" strike="noStrike" dirty="0">
                <a:effectLst/>
              </a:rPr>
              <a:t>Платформа для создания макета и дизайна программы - </a:t>
            </a:r>
            <a:r>
              <a:rPr lang="ru-RU" sz="3200" i="0" u="none" strike="noStrike" dirty="0" err="1">
                <a:effectLst/>
              </a:rPr>
              <a:t>Figma</a:t>
            </a:r>
            <a:r>
              <a:rPr lang="ru-RU" sz="3200" i="0" u="none" strike="noStrike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08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8FD9F7-4969-42C1-9655-731EF7A2B11C}"/>
              </a:ext>
            </a:extLst>
          </p:cNvPr>
          <p:cNvSpPr txBox="1"/>
          <p:nvPr/>
        </p:nvSpPr>
        <p:spPr>
          <a:xfrm>
            <a:off x="4084039" y="0"/>
            <a:ext cx="4023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+mj-lt"/>
              </a:rPr>
              <a:t>Прототипирование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BBB04B-6ADF-4EE0-8857-49ED28793871}"/>
              </a:ext>
            </a:extLst>
          </p:cNvPr>
          <p:cNvSpPr txBox="1"/>
          <p:nvPr/>
        </p:nvSpPr>
        <p:spPr>
          <a:xfrm>
            <a:off x="0" y="784192"/>
            <a:ext cx="5548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/>
              <a:t>1. Создание прототипа интерфейса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0856D-0420-4A62-BEB6-168E25B60FC3}"/>
              </a:ext>
            </a:extLst>
          </p:cNvPr>
          <p:cNvSpPr txBox="1"/>
          <p:nvPr/>
        </p:nvSpPr>
        <p:spPr>
          <a:xfrm>
            <a:off x="3411365" y="6275251"/>
            <a:ext cx="536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Прототип интерфейса, созданный в </a:t>
            </a:r>
            <a:r>
              <a:rPr lang="en-US" sz="2400" dirty="0"/>
              <a:t>Figma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CB30FB8-E89A-EA13-26D6-1C07DA9C9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97" y="1570258"/>
            <a:ext cx="5405216" cy="382742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7001D1-2CF1-8DB5-1560-E45FD6FB8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56" y="1570258"/>
            <a:ext cx="5398947" cy="382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5151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Другая 1">
      <a:majorFont>
        <a:latin typeface="Inter"/>
        <a:ea typeface=""/>
        <a:cs typeface=""/>
      </a:majorFont>
      <a:minorFont>
        <a:latin typeface="Oswald"/>
        <a:ea typeface=""/>
        <a:cs typeface="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4D29C362E304547B875C45C012E021D" ma:contentTypeVersion="6" ma:contentTypeDescription="Создание документа." ma:contentTypeScope="" ma:versionID="590c054b79174ccb573d1ed3b701c2f1">
  <xsd:schema xmlns:xsd="http://www.w3.org/2001/XMLSchema" xmlns:xs="http://www.w3.org/2001/XMLSchema" xmlns:p="http://schemas.microsoft.com/office/2006/metadata/properties" xmlns:ns2="8d822a7d-31f0-4f10-a69e-99d5604a42b2" xmlns:ns3="dc98cea2-fead-4cf5-af24-f63eca059eb9" targetNamespace="http://schemas.microsoft.com/office/2006/metadata/properties" ma:root="true" ma:fieldsID="5ce8f201ff367a61a00acdcf09b4ebc5" ns2:_="" ns3:_="">
    <xsd:import namespace="8d822a7d-31f0-4f10-a69e-99d5604a42b2"/>
    <xsd:import namespace="dc98cea2-fead-4cf5-af24-f63eca059e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22a7d-31f0-4f10-a69e-99d5604a4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8cea2-fead-4cf5-af24-f63eca059eb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EE4D6A-91AB-451A-B8AB-50F4518F8F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BEA537-9B81-4487-98FD-BAC7D5ECE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22a7d-31f0-4f10-a69e-99d5604a42b2"/>
    <ds:schemaRef ds:uri="dc98cea2-fead-4cf5-af24-f63eca059e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</TotalTime>
  <Words>330</Words>
  <Application>Microsoft Office PowerPoint</Application>
  <PresentationFormat>Широкоэкранный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Inter</vt:lpstr>
      <vt:lpstr>Oswald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Арчаков Николай Вадимович</dc:creator>
  <cp:lastModifiedBy>Нестеров Матвей Дмитриевич</cp:lastModifiedBy>
  <cp:revision>17</cp:revision>
  <dcterms:created xsi:type="dcterms:W3CDTF">2022-06-17T04:50:23Z</dcterms:created>
  <dcterms:modified xsi:type="dcterms:W3CDTF">2022-06-17T16:37:39Z</dcterms:modified>
</cp:coreProperties>
</file>