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DHcGLK/RJNCIPiGFRePa78GgI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56b4d09b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56b4d09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56b4d09bf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56b4d09b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356b4d09b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1356b4d09bf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&#10;&#10;Автоматически созданное описание"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, монитор, экран&#10;&#10;Автоматически созданное описание"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&#10;&#10;Автоматически созданное описание"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текст&#10;&#10;Автоматически созданное описание"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3649" y="1502228"/>
            <a:ext cx="9355494" cy="5262465"/>
          </a:xfrm>
          <a:prstGeom prst="roundRect">
            <a:avLst>
              <a:gd fmla="val 5299" name="adj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2022-05-11T11:12:04Z</dcterms:created>
  <dc:creator>Алина Сабитова</dc:creator>
</cp:coreProperties>
</file>