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4D4D4D"/>
    <a:srgbClr val="B92D14"/>
    <a:srgbClr val="35759D"/>
    <a:srgbClr val="35B19D"/>
    <a:srgbClr val="20A6C6"/>
    <a:srgbClr val="DEDEDE"/>
    <a:srgbClr val="0033CC"/>
    <a:srgbClr val="4141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281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8BBAD61-11DE-459A-973D-F64669EF6B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E2BCE-D841-47FF-BB55-CFFC6D04B40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FAE3A-E1EC-4AE6-A20C-50A4BEC59EB5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pPr algn="l"/>
            <a:r>
              <a:rPr lang="ru-RU" sz="4300" dirty="0" smtClean="0"/>
              <a:t>Защита информации в радиотехнических системах</a:t>
            </a:r>
            <a:endParaRPr lang="ru-RU" sz="43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81200"/>
            <a:ext cx="3657600" cy="4762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300" dirty="0" smtClean="0"/>
              <a:t>Команда «Интегратор»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0" y="0"/>
            <a:ext cx="13593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 descr="af25a5fbbaa5447436da642cfd5d40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770" y="0"/>
            <a:ext cx="74624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2971800" cy="37099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800" dirty="0" smtClean="0">
                <a:latin typeface="Buxton Sketch" pitchFamily="66" charset="0"/>
              </a:rPr>
              <a:t>Легко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latin typeface="Buxton Sketch" pitchFamily="66" charset="0"/>
              </a:rPr>
              <a:t>Удобно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latin typeface="Buxton Sketch" pitchFamily="66" charset="0"/>
              </a:rPr>
              <a:t>Быстро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latin typeface="Buxton Sketch" pitchFamily="66" charset="0"/>
              </a:rPr>
              <a:t>Доступно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0" y="2362200"/>
            <a:ext cx="7315200" cy="2011362"/>
          </a:xfrm>
        </p:spPr>
        <p:txBody>
          <a:bodyPr/>
          <a:lstStyle/>
          <a:p>
            <a:r>
              <a:rPr lang="ru-RU" sz="6600" dirty="0" smtClean="0"/>
              <a:t>Ты – абитуриент, а не археолог!</a:t>
            </a:r>
            <a:endParaRPr lang="ru-RU" sz="6600" dirty="0"/>
          </a:p>
        </p:txBody>
      </p:sp>
      <p:pic>
        <p:nvPicPr>
          <p:cNvPr id="6" name="Рисунок 5" descr="ukladka_gazona_icon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343400"/>
            <a:ext cx="2514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 descr="no-translate-detected_318-55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1609724" cy="160972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 bwMode="auto">
          <a:xfrm>
            <a:off x="5105400" y="3048000"/>
            <a:ext cx="3124200" cy="3124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2667000" y="9144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2667000" y="990600"/>
            <a:ext cx="4800600" cy="22860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1066800" y="2590800"/>
            <a:ext cx="4953000" cy="34290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524000"/>
            <a:ext cx="4343400" cy="715962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Processing</a:t>
            </a:r>
            <a:endParaRPr lang="ru-RU" sz="5400" dirty="0">
              <a:solidFill>
                <a:schemeClr val="accent5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img_5140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362200"/>
            <a:ext cx="4195277" cy="4191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cu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667000"/>
            <a:ext cx="2286000" cy="2286000"/>
          </a:xfrm>
          <a:prstGeom prst="rect">
            <a:avLst/>
          </a:prstGeom>
        </p:spPr>
      </p:pic>
      <p:pic>
        <p:nvPicPr>
          <p:cNvPr id="5" name="Рисунок 4" descr="page_c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09800"/>
            <a:ext cx="3276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ddbc1fa8d8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066800"/>
            <a:ext cx="6019800" cy="6019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gnum_picture_1496904100481442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0"/>
            <a:ext cx="98892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0"/>
            <a:ext cx="6096000" cy="715963"/>
          </a:xfrm>
        </p:spPr>
        <p:txBody>
          <a:bodyPr/>
          <a:lstStyle/>
          <a:p>
            <a:r>
              <a:rPr lang="ru-RU" sz="6000" dirty="0" smtClean="0">
                <a:solidFill>
                  <a:srgbClr val="4D4D4D"/>
                </a:solidFill>
                <a:latin typeface="Segoe UI Light" pitchFamily="34" charset="0"/>
              </a:rPr>
              <a:t>Состав команды:</a:t>
            </a:r>
            <a:endParaRPr lang="en-US" sz="6000" dirty="0">
              <a:solidFill>
                <a:srgbClr val="4D4D4D"/>
              </a:solidFill>
              <a:latin typeface="Segoe UI Light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286000"/>
            <a:ext cx="5105400" cy="3200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4D4D4D"/>
                </a:solidFill>
                <a:latin typeface="Buxton Sketch" pitchFamily="66" charset="0"/>
              </a:rPr>
              <a:t>Игорь Пузанов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4D4D4D"/>
                </a:solidFill>
                <a:latin typeface="Buxton Sketch" pitchFamily="66" charset="0"/>
              </a:rPr>
              <a:t>Владимир </a:t>
            </a:r>
            <a:r>
              <a:rPr lang="ru-RU" sz="4800" dirty="0" err="1" smtClean="0">
                <a:solidFill>
                  <a:srgbClr val="4D4D4D"/>
                </a:solidFill>
                <a:latin typeface="Buxton Sketch" pitchFamily="66" charset="0"/>
              </a:rPr>
              <a:t>Пазюк</a:t>
            </a:r>
            <a:endParaRPr lang="ru-RU" sz="4800" dirty="0" smtClean="0">
              <a:solidFill>
                <a:srgbClr val="4D4D4D"/>
              </a:solidFill>
              <a:latin typeface="Buxton Sketch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4D4D4D"/>
                </a:solidFill>
                <a:latin typeface="Buxton Sketch" pitchFamily="66" charset="0"/>
              </a:rPr>
              <a:t>Алексей Лавров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4D4D4D"/>
                </a:solidFill>
                <a:latin typeface="Buxton Sketch" pitchFamily="66" charset="0"/>
              </a:rPr>
              <a:t>Максим Левицкий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315200" cy="1935162"/>
          </a:xfrm>
        </p:spPr>
        <p:txBody>
          <a:bodyPr/>
          <a:lstStyle/>
          <a:p>
            <a:r>
              <a:rPr lang="ru-RU" dirty="0" smtClean="0"/>
              <a:t>Куратор:</a:t>
            </a:r>
            <a:br>
              <a:rPr lang="ru-RU" dirty="0" smtClean="0"/>
            </a:br>
            <a:r>
              <a:rPr lang="ru-RU" dirty="0" smtClean="0"/>
              <a:t>Денис Борисович Шадрин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267200"/>
            <a:ext cx="4648200" cy="2133600"/>
          </a:xfrm>
        </p:spPr>
        <p:txBody>
          <a:bodyPr/>
          <a:lstStyle/>
          <a:p>
            <a:r>
              <a:rPr lang="ru-RU" sz="6000" dirty="0" smtClean="0">
                <a:latin typeface="Arial Black" pitchFamily="34" charset="0"/>
              </a:rPr>
              <a:t>Целевая аудитория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5" name="Рисунок 4" descr="fotooboi-mishen-12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486400" cy="3657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 rot="2956882">
            <a:off x="3037777" y="2841356"/>
            <a:ext cx="1447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y-and-girl-with-books-and-pencils_1196-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-translate-detected_24877-10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0600"/>
            <a:ext cx="9144000" cy="85305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Содержимое 3" descr="inform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7010400" cy="57642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1107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943600" cy="1554162"/>
          </a:xfrm>
        </p:spPr>
        <p:txBody>
          <a:bodyPr/>
          <a:lstStyle/>
          <a:p>
            <a:r>
              <a:rPr lang="ru-RU" sz="8800" dirty="0" smtClean="0">
                <a:latin typeface="Corbel" pitchFamily="34" charset="0"/>
              </a:rPr>
              <a:t>Конкурент?</a:t>
            </a:r>
            <a:endParaRPr lang="ru-RU" sz="880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2200" y="0"/>
            <a:ext cx="1355083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003DAC"/>
      </a:lt2>
      <a:accent1>
        <a:srgbClr val="116FE6"/>
      </a:accent1>
      <a:accent2>
        <a:srgbClr val="3CA6FA"/>
      </a:accent2>
      <a:accent3>
        <a:srgbClr val="FFFFFF"/>
      </a:accent3>
      <a:accent4>
        <a:srgbClr val="505050"/>
      </a:accent4>
      <a:accent5>
        <a:srgbClr val="AABBF0"/>
      </a:accent5>
      <a:accent6>
        <a:srgbClr val="3596E3"/>
      </a:accent6>
      <a:hlink>
        <a:srgbClr val="26C0FA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42</Words>
  <Application>Microsoft Office PowerPoint</Application>
  <PresentationFormat>Экран (4:3)</PresentationFormat>
  <Paragraphs>19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powerpoint-template-24</vt:lpstr>
      <vt:lpstr>Защита информации в радиотехнических системах</vt:lpstr>
      <vt:lpstr>Состав команды:</vt:lpstr>
      <vt:lpstr>Куратор: Денис Борисович Шадрин</vt:lpstr>
      <vt:lpstr>Целевая аудитория</vt:lpstr>
      <vt:lpstr>Слайд 5</vt:lpstr>
      <vt:lpstr>Слайд 6</vt:lpstr>
      <vt:lpstr>Слайд 7</vt:lpstr>
      <vt:lpstr>Конкурент?</vt:lpstr>
      <vt:lpstr>Слайд 9</vt:lpstr>
      <vt:lpstr>Слайд 10</vt:lpstr>
      <vt:lpstr>Слайд 11</vt:lpstr>
      <vt:lpstr>Слайд 12</vt:lpstr>
      <vt:lpstr>Ты – абитуриент, а не археолог!</vt:lpstr>
      <vt:lpstr>Слайд 14</vt:lpstr>
      <vt:lpstr>Processing</vt:lpstr>
      <vt:lpstr>Слайд 16</vt:lpstr>
      <vt:lpstr>Слайд 17</vt:lpstr>
      <vt:lpstr>Слайд 18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Скиард Чейн</cp:lastModifiedBy>
  <cp:revision>409</cp:revision>
  <dcterms:created xsi:type="dcterms:W3CDTF">2007-04-02T02:11:51Z</dcterms:created>
  <dcterms:modified xsi:type="dcterms:W3CDTF">2019-01-11T13:18:52Z</dcterms:modified>
</cp:coreProperties>
</file>