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57" r:id="rId4"/>
    <p:sldId id="260" r:id="rId5"/>
    <p:sldId id="259" r:id="rId6"/>
    <p:sldId id="283" r:id="rId7"/>
    <p:sldId id="279" r:id="rId8"/>
    <p:sldId id="284" r:id="rId9"/>
    <p:sldId id="276" r:id="rId10"/>
    <p:sldId id="287" r:id="rId11"/>
    <p:sldId id="288" r:id="rId12"/>
    <p:sldId id="28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F00"/>
    <a:srgbClr val="0D282F"/>
    <a:srgbClr val="65A0B1"/>
    <a:srgbClr val="AAAFB3"/>
    <a:srgbClr val="4B5151"/>
    <a:srgbClr val="18B49C"/>
    <a:srgbClr val="E7E6E6"/>
    <a:srgbClr val="0387AD"/>
    <a:srgbClr val="0696BB"/>
    <a:srgbClr val="1CA4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30" autoAdjust="0"/>
    <p:restoredTop sz="94634" autoAdjust="0"/>
  </p:normalViewPr>
  <p:slideViewPr>
    <p:cSldViewPr snapToGrid="0" showGuides="1">
      <p:cViewPr varScale="1">
        <p:scale>
          <a:sx n="114" d="100"/>
          <a:sy n="114" d="100"/>
        </p:scale>
        <p:origin x="390" y="11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A838E-8942-497B-8EA6-A21124D3964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61BEB-35DA-498F-9F88-C82846C03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57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3346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66866" y="1620400"/>
            <a:ext cx="4541470" cy="4541472"/>
          </a:xfrm>
          <a:custGeom>
            <a:avLst/>
            <a:gdLst>
              <a:gd name="connsiteX0" fmla="*/ 2258356 w 4541470"/>
              <a:gd name="connsiteY0" fmla="*/ 14 h 4541472"/>
              <a:gd name="connsiteX1" fmla="*/ 2883705 w 4541470"/>
              <a:gd name="connsiteY1" fmla="*/ 255057 h 4541472"/>
              <a:gd name="connsiteX2" fmla="*/ 4279613 w 4541470"/>
              <a:gd name="connsiteY2" fmla="*/ 1635826 h 4541472"/>
              <a:gd name="connsiteX3" fmla="*/ 4286416 w 4541470"/>
              <a:gd name="connsiteY3" fmla="*/ 2883705 h 4541472"/>
              <a:gd name="connsiteX4" fmla="*/ 2905646 w 4541470"/>
              <a:gd name="connsiteY4" fmla="*/ 4279613 h 4541472"/>
              <a:gd name="connsiteX5" fmla="*/ 1657767 w 4541470"/>
              <a:gd name="connsiteY5" fmla="*/ 4286417 h 4541472"/>
              <a:gd name="connsiteX6" fmla="*/ 261860 w 4541470"/>
              <a:gd name="connsiteY6" fmla="*/ 2905647 h 4541472"/>
              <a:gd name="connsiteX7" fmla="*/ 255057 w 4541470"/>
              <a:gd name="connsiteY7" fmla="*/ 1657767 h 4541472"/>
              <a:gd name="connsiteX8" fmla="*/ 1635825 w 4541470"/>
              <a:gd name="connsiteY8" fmla="*/ 261861 h 4541472"/>
              <a:gd name="connsiteX9" fmla="*/ 2258356 w 4541470"/>
              <a:gd name="connsiteY9" fmla="*/ 14 h 4541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41470" h="4541472">
                <a:moveTo>
                  <a:pt x="2258356" y="14"/>
                </a:moveTo>
                <a:cubicBezTo>
                  <a:pt x="2484177" y="-1217"/>
                  <a:pt x="2710470" y="83701"/>
                  <a:pt x="2883705" y="255057"/>
                </a:cubicBezTo>
                <a:lnTo>
                  <a:pt x="4279613" y="1635826"/>
                </a:lnTo>
                <a:cubicBezTo>
                  <a:pt x="4626082" y="1978539"/>
                  <a:pt x="4629128" y="2537234"/>
                  <a:pt x="4286416" y="2883705"/>
                </a:cubicBezTo>
                <a:lnTo>
                  <a:pt x="2905646" y="4279613"/>
                </a:lnTo>
                <a:cubicBezTo>
                  <a:pt x="2562933" y="4626084"/>
                  <a:pt x="2004238" y="4629130"/>
                  <a:pt x="1657767" y="4286417"/>
                </a:cubicBezTo>
                <a:lnTo>
                  <a:pt x="261860" y="2905647"/>
                </a:lnTo>
                <a:cubicBezTo>
                  <a:pt x="-84611" y="2562934"/>
                  <a:pt x="-87657" y="2004239"/>
                  <a:pt x="255057" y="1657767"/>
                </a:cubicBezTo>
                <a:lnTo>
                  <a:pt x="1635825" y="261861"/>
                </a:lnTo>
                <a:cubicBezTo>
                  <a:pt x="1807182" y="88625"/>
                  <a:pt x="2032535" y="1246"/>
                  <a:pt x="2258356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88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38200" y="1519759"/>
            <a:ext cx="3200400" cy="2395695"/>
          </a:xfrm>
          <a:custGeom>
            <a:avLst/>
            <a:gdLst>
              <a:gd name="connsiteX0" fmla="*/ 0 w 3200400"/>
              <a:gd name="connsiteY0" fmla="*/ 0 h 2395695"/>
              <a:gd name="connsiteX1" fmla="*/ 3200400 w 3200400"/>
              <a:gd name="connsiteY1" fmla="*/ 0 h 2395695"/>
              <a:gd name="connsiteX2" fmla="*/ 3200400 w 3200400"/>
              <a:gd name="connsiteY2" fmla="*/ 2395695 h 2395695"/>
              <a:gd name="connsiteX3" fmla="*/ 0 w 3200400"/>
              <a:gd name="connsiteY3" fmla="*/ 2395695 h 2395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0400" h="2395695">
                <a:moveTo>
                  <a:pt x="0" y="0"/>
                </a:moveTo>
                <a:lnTo>
                  <a:pt x="3200400" y="0"/>
                </a:lnTo>
                <a:lnTo>
                  <a:pt x="3200400" y="2395695"/>
                </a:lnTo>
                <a:lnTo>
                  <a:pt x="0" y="239569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495800" y="1519759"/>
            <a:ext cx="3200400" cy="2395695"/>
          </a:xfrm>
          <a:custGeom>
            <a:avLst/>
            <a:gdLst>
              <a:gd name="connsiteX0" fmla="*/ 0 w 3200400"/>
              <a:gd name="connsiteY0" fmla="*/ 0 h 2395695"/>
              <a:gd name="connsiteX1" fmla="*/ 3200400 w 3200400"/>
              <a:gd name="connsiteY1" fmla="*/ 0 h 2395695"/>
              <a:gd name="connsiteX2" fmla="*/ 3200400 w 3200400"/>
              <a:gd name="connsiteY2" fmla="*/ 2395695 h 2395695"/>
              <a:gd name="connsiteX3" fmla="*/ 0 w 3200400"/>
              <a:gd name="connsiteY3" fmla="*/ 2395695 h 2395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0400" h="2395695">
                <a:moveTo>
                  <a:pt x="0" y="0"/>
                </a:moveTo>
                <a:lnTo>
                  <a:pt x="3200400" y="0"/>
                </a:lnTo>
                <a:lnTo>
                  <a:pt x="3200400" y="2395695"/>
                </a:lnTo>
                <a:lnTo>
                  <a:pt x="0" y="239569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153400" y="1519759"/>
            <a:ext cx="3200400" cy="2395695"/>
          </a:xfrm>
          <a:custGeom>
            <a:avLst/>
            <a:gdLst>
              <a:gd name="connsiteX0" fmla="*/ 0 w 3200400"/>
              <a:gd name="connsiteY0" fmla="*/ 0 h 2395695"/>
              <a:gd name="connsiteX1" fmla="*/ 3200400 w 3200400"/>
              <a:gd name="connsiteY1" fmla="*/ 0 h 2395695"/>
              <a:gd name="connsiteX2" fmla="*/ 3200400 w 3200400"/>
              <a:gd name="connsiteY2" fmla="*/ 2395695 h 2395695"/>
              <a:gd name="connsiteX3" fmla="*/ 0 w 3200400"/>
              <a:gd name="connsiteY3" fmla="*/ 2395695 h 2395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0400" h="2395695">
                <a:moveTo>
                  <a:pt x="0" y="0"/>
                </a:moveTo>
                <a:lnTo>
                  <a:pt x="3200400" y="0"/>
                </a:lnTo>
                <a:lnTo>
                  <a:pt x="3200400" y="2395695"/>
                </a:lnTo>
                <a:lnTo>
                  <a:pt x="0" y="239569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29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504031" y="1597357"/>
            <a:ext cx="3183939" cy="3183939"/>
          </a:xfrm>
          <a:custGeom>
            <a:avLst/>
            <a:gdLst>
              <a:gd name="connsiteX0" fmla="*/ 1583291 w 3183939"/>
              <a:gd name="connsiteY0" fmla="*/ 10 h 3183939"/>
              <a:gd name="connsiteX1" fmla="*/ 2021711 w 3183939"/>
              <a:gd name="connsiteY1" fmla="*/ 178815 h 3183939"/>
              <a:gd name="connsiteX2" fmla="*/ 3000356 w 3183939"/>
              <a:gd name="connsiteY2" fmla="*/ 1146846 h 3183939"/>
              <a:gd name="connsiteX3" fmla="*/ 3005125 w 3183939"/>
              <a:gd name="connsiteY3" fmla="*/ 2021711 h 3183939"/>
              <a:gd name="connsiteX4" fmla="*/ 2037094 w 3183939"/>
              <a:gd name="connsiteY4" fmla="*/ 3000356 h 3183939"/>
              <a:gd name="connsiteX5" fmla="*/ 1162229 w 3183939"/>
              <a:gd name="connsiteY5" fmla="*/ 3005125 h 3183939"/>
              <a:gd name="connsiteX6" fmla="*/ 183585 w 3183939"/>
              <a:gd name="connsiteY6" fmla="*/ 2037094 h 3183939"/>
              <a:gd name="connsiteX7" fmla="*/ 178815 w 3183939"/>
              <a:gd name="connsiteY7" fmla="*/ 1162229 h 3183939"/>
              <a:gd name="connsiteX8" fmla="*/ 1146847 w 3183939"/>
              <a:gd name="connsiteY8" fmla="*/ 183585 h 3183939"/>
              <a:gd name="connsiteX9" fmla="*/ 1583291 w 3183939"/>
              <a:gd name="connsiteY9" fmla="*/ 10 h 318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3939" h="3183939">
                <a:moveTo>
                  <a:pt x="1583291" y="10"/>
                </a:moveTo>
                <a:cubicBezTo>
                  <a:pt x="1741610" y="-854"/>
                  <a:pt x="1900259" y="58680"/>
                  <a:pt x="2021711" y="178815"/>
                </a:cubicBezTo>
                <a:lnTo>
                  <a:pt x="3000356" y="1146846"/>
                </a:lnTo>
                <a:cubicBezTo>
                  <a:pt x="3243260" y="1387117"/>
                  <a:pt x="3245395" y="1778807"/>
                  <a:pt x="3005125" y="2021711"/>
                </a:cubicBezTo>
                <a:lnTo>
                  <a:pt x="2037094" y="3000356"/>
                </a:lnTo>
                <a:cubicBezTo>
                  <a:pt x="1796824" y="3243260"/>
                  <a:pt x="1405134" y="3245395"/>
                  <a:pt x="1162229" y="3005125"/>
                </a:cubicBezTo>
                <a:lnTo>
                  <a:pt x="183585" y="2037094"/>
                </a:lnTo>
                <a:cubicBezTo>
                  <a:pt x="-59320" y="1796824"/>
                  <a:pt x="-61455" y="1405133"/>
                  <a:pt x="178815" y="1162229"/>
                </a:cubicBezTo>
                <a:lnTo>
                  <a:pt x="1146847" y="183585"/>
                </a:lnTo>
                <a:cubicBezTo>
                  <a:pt x="1266982" y="62133"/>
                  <a:pt x="1424972" y="873"/>
                  <a:pt x="1583291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074402" y="1825330"/>
            <a:ext cx="2727992" cy="2727992"/>
          </a:xfrm>
          <a:custGeom>
            <a:avLst/>
            <a:gdLst>
              <a:gd name="connsiteX0" fmla="*/ 1356560 w 2727992"/>
              <a:gd name="connsiteY0" fmla="*/ 8 h 2727992"/>
              <a:gd name="connsiteX1" fmla="*/ 1732198 w 2727992"/>
              <a:gd name="connsiteY1" fmla="*/ 153209 h 2727992"/>
              <a:gd name="connsiteX2" fmla="*/ 2570698 w 2727992"/>
              <a:gd name="connsiteY2" fmla="*/ 982615 h 2727992"/>
              <a:gd name="connsiteX3" fmla="*/ 2574784 w 2727992"/>
              <a:gd name="connsiteY3" fmla="*/ 1732198 h 2727992"/>
              <a:gd name="connsiteX4" fmla="*/ 1745378 w 2727992"/>
              <a:gd name="connsiteY4" fmla="*/ 2570698 h 2727992"/>
              <a:gd name="connsiteX5" fmla="*/ 995795 w 2727992"/>
              <a:gd name="connsiteY5" fmla="*/ 2574784 h 2727992"/>
              <a:gd name="connsiteX6" fmla="*/ 157296 w 2727992"/>
              <a:gd name="connsiteY6" fmla="*/ 1745378 h 2727992"/>
              <a:gd name="connsiteX7" fmla="*/ 153209 w 2727992"/>
              <a:gd name="connsiteY7" fmla="*/ 995795 h 2727992"/>
              <a:gd name="connsiteX8" fmla="*/ 982615 w 2727992"/>
              <a:gd name="connsiteY8" fmla="*/ 157296 h 2727992"/>
              <a:gd name="connsiteX9" fmla="*/ 1356560 w 2727992"/>
              <a:gd name="connsiteY9" fmla="*/ 8 h 272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27992" h="2727992">
                <a:moveTo>
                  <a:pt x="1356560" y="8"/>
                </a:moveTo>
                <a:cubicBezTo>
                  <a:pt x="1492208" y="-731"/>
                  <a:pt x="1628138" y="50277"/>
                  <a:pt x="1732198" y="153209"/>
                </a:cubicBezTo>
                <a:lnTo>
                  <a:pt x="2570698" y="982615"/>
                </a:lnTo>
                <a:cubicBezTo>
                  <a:pt x="2778818" y="1188479"/>
                  <a:pt x="2780648" y="1524078"/>
                  <a:pt x="2574784" y="1732198"/>
                </a:cubicBezTo>
                <a:lnTo>
                  <a:pt x="1745378" y="2570698"/>
                </a:lnTo>
                <a:cubicBezTo>
                  <a:pt x="1539515" y="2778818"/>
                  <a:pt x="1203915" y="2780648"/>
                  <a:pt x="995795" y="2574784"/>
                </a:cubicBezTo>
                <a:lnTo>
                  <a:pt x="157296" y="1745378"/>
                </a:lnTo>
                <a:cubicBezTo>
                  <a:pt x="-50825" y="1539515"/>
                  <a:pt x="-52654" y="1203915"/>
                  <a:pt x="153209" y="995795"/>
                </a:cubicBezTo>
                <a:lnTo>
                  <a:pt x="982615" y="157296"/>
                </a:lnTo>
                <a:cubicBezTo>
                  <a:pt x="1085547" y="53235"/>
                  <a:pt x="1220913" y="748"/>
                  <a:pt x="1356560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8389602" y="1825330"/>
            <a:ext cx="2727992" cy="2727992"/>
          </a:xfrm>
          <a:custGeom>
            <a:avLst/>
            <a:gdLst>
              <a:gd name="connsiteX0" fmla="*/ 1356560 w 2727992"/>
              <a:gd name="connsiteY0" fmla="*/ 8 h 2727992"/>
              <a:gd name="connsiteX1" fmla="*/ 1732198 w 2727992"/>
              <a:gd name="connsiteY1" fmla="*/ 153209 h 2727992"/>
              <a:gd name="connsiteX2" fmla="*/ 2570698 w 2727992"/>
              <a:gd name="connsiteY2" fmla="*/ 982615 h 2727992"/>
              <a:gd name="connsiteX3" fmla="*/ 2574784 w 2727992"/>
              <a:gd name="connsiteY3" fmla="*/ 1732198 h 2727992"/>
              <a:gd name="connsiteX4" fmla="*/ 1745378 w 2727992"/>
              <a:gd name="connsiteY4" fmla="*/ 2570698 h 2727992"/>
              <a:gd name="connsiteX5" fmla="*/ 995795 w 2727992"/>
              <a:gd name="connsiteY5" fmla="*/ 2574784 h 2727992"/>
              <a:gd name="connsiteX6" fmla="*/ 157296 w 2727992"/>
              <a:gd name="connsiteY6" fmla="*/ 1745378 h 2727992"/>
              <a:gd name="connsiteX7" fmla="*/ 153209 w 2727992"/>
              <a:gd name="connsiteY7" fmla="*/ 995795 h 2727992"/>
              <a:gd name="connsiteX8" fmla="*/ 982615 w 2727992"/>
              <a:gd name="connsiteY8" fmla="*/ 157296 h 2727992"/>
              <a:gd name="connsiteX9" fmla="*/ 1356560 w 2727992"/>
              <a:gd name="connsiteY9" fmla="*/ 8 h 272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27992" h="2727992">
                <a:moveTo>
                  <a:pt x="1356560" y="8"/>
                </a:moveTo>
                <a:cubicBezTo>
                  <a:pt x="1492208" y="-731"/>
                  <a:pt x="1628138" y="50277"/>
                  <a:pt x="1732198" y="153209"/>
                </a:cubicBezTo>
                <a:lnTo>
                  <a:pt x="2570698" y="982615"/>
                </a:lnTo>
                <a:cubicBezTo>
                  <a:pt x="2778818" y="1188479"/>
                  <a:pt x="2780648" y="1524078"/>
                  <a:pt x="2574784" y="1732198"/>
                </a:cubicBezTo>
                <a:lnTo>
                  <a:pt x="1745378" y="2570698"/>
                </a:lnTo>
                <a:cubicBezTo>
                  <a:pt x="1539515" y="2778818"/>
                  <a:pt x="1203915" y="2780648"/>
                  <a:pt x="995795" y="2574784"/>
                </a:cubicBezTo>
                <a:lnTo>
                  <a:pt x="157296" y="1745378"/>
                </a:lnTo>
                <a:cubicBezTo>
                  <a:pt x="-50825" y="1539515"/>
                  <a:pt x="-52654" y="1203915"/>
                  <a:pt x="153209" y="995795"/>
                </a:cubicBezTo>
                <a:lnTo>
                  <a:pt x="982615" y="157296"/>
                </a:lnTo>
                <a:cubicBezTo>
                  <a:pt x="1085547" y="53235"/>
                  <a:pt x="1220913" y="748"/>
                  <a:pt x="1356560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9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6092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2635984"/>
              <a:gd name="connsiteX1" fmla="*/ 12192000 w 12192000"/>
              <a:gd name="connsiteY1" fmla="*/ 0 h 2635984"/>
              <a:gd name="connsiteX2" fmla="*/ 12192000 w 12192000"/>
              <a:gd name="connsiteY2" fmla="*/ 2635984 h 2635984"/>
              <a:gd name="connsiteX3" fmla="*/ 0 w 12192000"/>
              <a:gd name="connsiteY3" fmla="*/ 2635984 h 26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635984">
                <a:moveTo>
                  <a:pt x="0" y="0"/>
                </a:moveTo>
                <a:lnTo>
                  <a:pt x="12192000" y="0"/>
                </a:lnTo>
                <a:lnTo>
                  <a:pt x="12192000" y="2635984"/>
                </a:lnTo>
                <a:lnTo>
                  <a:pt x="0" y="263598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55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808896" y="1120089"/>
            <a:ext cx="4620408" cy="4620408"/>
          </a:xfrm>
          <a:custGeom>
            <a:avLst/>
            <a:gdLst>
              <a:gd name="connsiteX0" fmla="*/ 2297610 w 4620408"/>
              <a:gd name="connsiteY0" fmla="*/ 14 h 4620408"/>
              <a:gd name="connsiteX1" fmla="*/ 2933828 w 4620408"/>
              <a:gd name="connsiteY1" fmla="*/ 259489 h 4620408"/>
              <a:gd name="connsiteX2" fmla="*/ 4353998 w 4620408"/>
              <a:gd name="connsiteY2" fmla="*/ 1664258 h 4620408"/>
              <a:gd name="connsiteX3" fmla="*/ 4360920 w 4620408"/>
              <a:gd name="connsiteY3" fmla="*/ 2933828 h 4620408"/>
              <a:gd name="connsiteX4" fmla="*/ 2956151 w 4620408"/>
              <a:gd name="connsiteY4" fmla="*/ 4353998 h 4620408"/>
              <a:gd name="connsiteX5" fmla="*/ 1686581 w 4620408"/>
              <a:gd name="connsiteY5" fmla="*/ 4360920 h 4620408"/>
              <a:gd name="connsiteX6" fmla="*/ 266411 w 4620408"/>
              <a:gd name="connsiteY6" fmla="*/ 2956151 h 4620408"/>
              <a:gd name="connsiteX7" fmla="*/ 259489 w 4620408"/>
              <a:gd name="connsiteY7" fmla="*/ 1686581 h 4620408"/>
              <a:gd name="connsiteX8" fmla="*/ 1664258 w 4620408"/>
              <a:gd name="connsiteY8" fmla="*/ 266411 h 4620408"/>
              <a:gd name="connsiteX9" fmla="*/ 2297610 w 4620408"/>
              <a:gd name="connsiteY9" fmla="*/ 14 h 462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20408" h="4620408">
                <a:moveTo>
                  <a:pt x="2297610" y="14"/>
                </a:moveTo>
                <a:cubicBezTo>
                  <a:pt x="2527357" y="-1239"/>
                  <a:pt x="2757582" y="85154"/>
                  <a:pt x="2933828" y="259489"/>
                </a:cubicBezTo>
                <a:lnTo>
                  <a:pt x="4353998" y="1664258"/>
                </a:lnTo>
                <a:cubicBezTo>
                  <a:pt x="4706491" y="2012929"/>
                  <a:pt x="4709590" y="2581335"/>
                  <a:pt x="4360920" y="2933828"/>
                </a:cubicBezTo>
                <a:lnTo>
                  <a:pt x="2956151" y="4353998"/>
                </a:lnTo>
                <a:cubicBezTo>
                  <a:pt x="2607481" y="4706492"/>
                  <a:pt x="2039074" y="4709590"/>
                  <a:pt x="1686581" y="4360920"/>
                </a:cubicBezTo>
                <a:lnTo>
                  <a:pt x="266411" y="2956151"/>
                </a:lnTo>
                <a:cubicBezTo>
                  <a:pt x="-86082" y="2607481"/>
                  <a:pt x="-89181" y="2039074"/>
                  <a:pt x="259489" y="1686581"/>
                </a:cubicBezTo>
                <a:lnTo>
                  <a:pt x="1664258" y="266411"/>
                </a:lnTo>
                <a:cubicBezTo>
                  <a:pt x="1838593" y="90164"/>
                  <a:pt x="2067863" y="1266"/>
                  <a:pt x="2297610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0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515153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55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12191999" cy="3429000"/>
          </a:xfrm>
          <a:custGeom>
            <a:avLst/>
            <a:gdLst>
              <a:gd name="connsiteX0" fmla="*/ 0 w 12191999"/>
              <a:gd name="connsiteY0" fmla="*/ 0 h 3429000"/>
              <a:gd name="connsiteX1" fmla="*/ 12191999 w 12191999"/>
              <a:gd name="connsiteY1" fmla="*/ 0 h 3429000"/>
              <a:gd name="connsiteX2" fmla="*/ 12191999 w 12191999"/>
              <a:gd name="connsiteY2" fmla="*/ 3429000 h 3429000"/>
              <a:gd name="connsiteX3" fmla="*/ 0 w 12191999"/>
              <a:gd name="connsiteY3" fmla="*/ 3428999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429000">
                <a:moveTo>
                  <a:pt x="0" y="0"/>
                </a:moveTo>
                <a:lnTo>
                  <a:pt x="12191999" y="0"/>
                </a:lnTo>
                <a:lnTo>
                  <a:pt x="12191999" y="3429000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14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64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88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838200" y="1704351"/>
            <a:ext cx="2286000" cy="2286001"/>
          </a:xfrm>
          <a:custGeom>
            <a:avLst/>
            <a:gdLst>
              <a:gd name="connsiteX0" fmla="*/ 1136768 w 2286000"/>
              <a:gd name="connsiteY0" fmla="*/ 7 h 2286001"/>
              <a:gd name="connsiteX1" fmla="*/ 1451545 w 2286000"/>
              <a:gd name="connsiteY1" fmla="*/ 128386 h 2286001"/>
              <a:gd name="connsiteX2" fmla="*/ 2154192 w 2286000"/>
              <a:gd name="connsiteY2" fmla="*/ 823411 h 2286001"/>
              <a:gd name="connsiteX3" fmla="*/ 2157616 w 2286000"/>
              <a:gd name="connsiteY3" fmla="*/ 1451545 h 2286001"/>
              <a:gd name="connsiteX4" fmla="*/ 1462590 w 2286000"/>
              <a:gd name="connsiteY4" fmla="*/ 2154191 h 2286001"/>
              <a:gd name="connsiteX5" fmla="*/ 834456 w 2286000"/>
              <a:gd name="connsiteY5" fmla="*/ 2157616 h 2286001"/>
              <a:gd name="connsiteX6" fmla="*/ 131809 w 2286000"/>
              <a:gd name="connsiteY6" fmla="*/ 1462590 h 2286001"/>
              <a:gd name="connsiteX7" fmla="*/ 128385 w 2286000"/>
              <a:gd name="connsiteY7" fmla="*/ 834456 h 2286001"/>
              <a:gd name="connsiteX8" fmla="*/ 823411 w 2286000"/>
              <a:gd name="connsiteY8" fmla="*/ 131810 h 2286001"/>
              <a:gd name="connsiteX9" fmla="*/ 1136768 w 2286000"/>
              <a:gd name="connsiteY9" fmla="*/ 7 h 228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6000" h="2286001">
                <a:moveTo>
                  <a:pt x="1136768" y="7"/>
                </a:moveTo>
                <a:cubicBezTo>
                  <a:pt x="1250439" y="-613"/>
                  <a:pt x="1364345" y="42132"/>
                  <a:pt x="1451545" y="128386"/>
                </a:cubicBezTo>
                <a:lnTo>
                  <a:pt x="2154192" y="823411"/>
                </a:lnTo>
                <a:cubicBezTo>
                  <a:pt x="2328591" y="995920"/>
                  <a:pt x="2330124" y="1277145"/>
                  <a:pt x="2157616" y="1451545"/>
                </a:cubicBezTo>
                <a:lnTo>
                  <a:pt x="1462590" y="2154191"/>
                </a:lnTo>
                <a:cubicBezTo>
                  <a:pt x="1290081" y="2328592"/>
                  <a:pt x="1008856" y="2330125"/>
                  <a:pt x="834456" y="2157616"/>
                </a:cubicBezTo>
                <a:lnTo>
                  <a:pt x="131809" y="1462590"/>
                </a:lnTo>
                <a:cubicBezTo>
                  <a:pt x="-42590" y="1290082"/>
                  <a:pt x="-44123" y="1008856"/>
                  <a:pt x="128385" y="834456"/>
                </a:cubicBezTo>
                <a:lnTo>
                  <a:pt x="823411" y="131810"/>
                </a:lnTo>
                <a:cubicBezTo>
                  <a:pt x="909665" y="44610"/>
                  <a:pt x="1023099" y="627"/>
                  <a:pt x="1136768" y="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590328" y="1704351"/>
            <a:ext cx="2286000" cy="2286001"/>
          </a:xfrm>
          <a:custGeom>
            <a:avLst/>
            <a:gdLst>
              <a:gd name="connsiteX0" fmla="*/ 1136768 w 2286000"/>
              <a:gd name="connsiteY0" fmla="*/ 7 h 2286001"/>
              <a:gd name="connsiteX1" fmla="*/ 1451545 w 2286000"/>
              <a:gd name="connsiteY1" fmla="*/ 128386 h 2286001"/>
              <a:gd name="connsiteX2" fmla="*/ 2154192 w 2286000"/>
              <a:gd name="connsiteY2" fmla="*/ 823411 h 2286001"/>
              <a:gd name="connsiteX3" fmla="*/ 2157616 w 2286000"/>
              <a:gd name="connsiteY3" fmla="*/ 1451545 h 2286001"/>
              <a:gd name="connsiteX4" fmla="*/ 1462590 w 2286000"/>
              <a:gd name="connsiteY4" fmla="*/ 2154191 h 2286001"/>
              <a:gd name="connsiteX5" fmla="*/ 834456 w 2286000"/>
              <a:gd name="connsiteY5" fmla="*/ 2157616 h 2286001"/>
              <a:gd name="connsiteX6" fmla="*/ 131809 w 2286000"/>
              <a:gd name="connsiteY6" fmla="*/ 1462590 h 2286001"/>
              <a:gd name="connsiteX7" fmla="*/ 128385 w 2286000"/>
              <a:gd name="connsiteY7" fmla="*/ 834456 h 2286001"/>
              <a:gd name="connsiteX8" fmla="*/ 823411 w 2286000"/>
              <a:gd name="connsiteY8" fmla="*/ 131810 h 2286001"/>
              <a:gd name="connsiteX9" fmla="*/ 1136768 w 2286000"/>
              <a:gd name="connsiteY9" fmla="*/ 7 h 228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6000" h="2286001">
                <a:moveTo>
                  <a:pt x="1136768" y="7"/>
                </a:moveTo>
                <a:cubicBezTo>
                  <a:pt x="1250439" y="-613"/>
                  <a:pt x="1364345" y="42132"/>
                  <a:pt x="1451545" y="128386"/>
                </a:cubicBezTo>
                <a:lnTo>
                  <a:pt x="2154192" y="823411"/>
                </a:lnTo>
                <a:cubicBezTo>
                  <a:pt x="2328591" y="995920"/>
                  <a:pt x="2330124" y="1277145"/>
                  <a:pt x="2157616" y="1451545"/>
                </a:cubicBezTo>
                <a:lnTo>
                  <a:pt x="1462590" y="2154191"/>
                </a:lnTo>
                <a:cubicBezTo>
                  <a:pt x="1290081" y="2328592"/>
                  <a:pt x="1008856" y="2330125"/>
                  <a:pt x="834456" y="2157616"/>
                </a:cubicBezTo>
                <a:lnTo>
                  <a:pt x="131809" y="1462590"/>
                </a:lnTo>
                <a:cubicBezTo>
                  <a:pt x="-42590" y="1290082"/>
                  <a:pt x="-44123" y="1008856"/>
                  <a:pt x="128385" y="834456"/>
                </a:cubicBezTo>
                <a:lnTo>
                  <a:pt x="823411" y="131810"/>
                </a:lnTo>
                <a:cubicBezTo>
                  <a:pt x="909665" y="44610"/>
                  <a:pt x="1023099" y="627"/>
                  <a:pt x="1136768" y="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324600" y="1704351"/>
            <a:ext cx="2286000" cy="2286001"/>
          </a:xfrm>
          <a:custGeom>
            <a:avLst/>
            <a:gdLst>
              <a:gd name="connsiteX0" fmla="*/ 1136768 w 2286000"/>
              <a:gd name="connsiteY0" fmla="*/ 7 h 2286001"/>
              <a:gd name="connsiteX1" fmla="*/ 1451545 w 2286000"/>
              <a:gd name="connsiteY1" fmla="*/ 128386 h 2286001"/>
              <a:gd name="connsiteX2" fmla="*/ 2154192 w 2286000"/>
              <a:gd name="connsiteY2" fmla="*/ 823411 h 2286001"/>
              <a:gd name="connsiteX3" fmla="*/ 2157616 w 2286000"/>
              <a:gd name="connsiteY3" fmla="*/ 1451545 h 2286001"/>
              <a:gd name="connsiteX4" fmla="*/ 1462590 w 2286000"/>
              <a:gd name="connsiteY4" fmla="*/ 2154191 h 2286001"/>
              <a:gd name="connsiteX5" fmla="*/ 834456 w 2286000"/>
              <a:gd name="connsiteY5" fmla="*/ 2157616 h 2286001"/>
              <a:gd name="connsiteX6" fmla="*/ 131809 w 2286000"/>
              <a:gd name="connsiteY6" fmla="*/ 1462590 h 2286001"/>
              <a:gd name="connsiteX7" fmla="*/ 128385 w 2286000"/>
              <a:gd name="connsiteY7" fmla="*/ 834456 h 2286001"/>
              <a:gd name="connsiteX8" fmla="*/ 823411 w 2286000"/>
              <a:gd name="connsiteY8" fmla="*/ 131810 h 2286001"/>
              <a:gd name="connsiteX9" fmla="*/ 1136768 w 2286000"/>
              <a:gd name="connsiteY9" fmla="*/ 7 h 228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6000" h="2286001">
                <a:moveTo>
                  <a:pt x="1136768" y="7"/>
                </a:moveTo>
                <a:cubicBezTo>
                  <a:pt x="1250439" y="-613"/>
                  <a:pt x="1364345" y="42132"/>
                  <a:pt x="1451545" y="128386"/>
                </a:cubicBezTo>
                <a:lnTo>
                  <a:pt x="2154192" y="823411"/>
                </a:lnTo>
                <a:cubicBezTo>
                  <a:pt x="2328591" y="995920"/>
                  <a:pt x="2330124" y="1277145"/>
                  <a:pt x="2157616" y="1451545"/>
                </a:cubicBezTo>
                <a:lnTo>
                  <a:pt x="1462590" y="2154191"/>
                </a:lnTo>
                <a:cubicBezTo>
                  <a:pt x="1290081" y="2328592"/>
                  <a:pt x="1008856" y="2330125"/>
                  <a:pt x="834456" y="2157616"/>
                </a:cubicBezTo>
                <a:lnTo>
                  <a:pt x="131809" y="1462590"/>
                </a:lnTo>
                <a:cubicBezTo>
                  <a:pt x="-42590" y="1290082"/>
                  <a:pt x="-44123" y="1008856"/>
                  <a:pt x="128385" y="834456"/>
                </a:cubicBezTo>
                <a:lnTo>
                  <a:pt x="823411" y="131810"/>
                </a:lnTo>
                <a:cubicBezTo>
                  <a:pt x="909665" y="44610"/>
                  <a:pt x="1023099" y="627"/>
                  <a:pt x="1136768" y="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9076728" y="1704351"/>
            <a:ext cx="2286000" cy="2286001"/>
          </a:xfrm>
          <a:custGeom>
            <a:avLst/>
            <a:gdLst>
              <a:gd name="connsiteX0" fmla="*/ 1136768 w 2286000"/>
              <a:gd name="connsiteY0" fmla="*/ 7 h 2286001"/>
              <a:gd name="connsiteX1" fmla="*/ 1451545 w 2286000"/>
              <a:gd name="connsiteY1" fmla="*/ 128386 h 2286001"/>
              <a:gd name="connsiteX2" fmla="*/ 2154192 w 2286000"/>
              <a:gd name="connsiteY2" fmla="*/ 823411 h 2286001"/>
              <a:gd name="connsiteX3" fmla="*/ 2157616 w 2286000"/>
              <a:gd name="connsiteY3" fmla="*/ 1451545 h 2286001"/>
              <a:gd name="connsiteX4" fmla="*/ 1462590 w 2286000"/>
              <a:gd name="connsiteY4" fmla="*/ 2154191 h 2286001"/>
              <a:gd name="connsiteX5" fmla="*/ 834456 w 2286000"/>
              <a:gd name="connsiteY5" fmla="*/ 2157616 h 2286001"/>
              <a:gd name="connsiteX6" fmla="*/ 131809 w 2286000"/>
              <a:gd name="connsiteY6" fmla="*/ 1462590 h 2286001"/>
              <a:gd name="connsiteX7" fmla="*/ 128385 w 2286000"/>
              <a:gd name="connsiteY7" fmla="*/ 834456 h 2286001"/>
              <a:gd name="connsiteX8" fmla="*/ 823411 w 2286000"/>
              <a:gd name="connsiteY8" fmla="*/ 131810 h 2286001"/>
              <a:gd name="connsiteX9" fmla="*/ 1136768 w 2286000"/>
              <a:gd name="connsiteY9" fmla="*/ 7 h 228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6000" h="2286001">
                <a:moveTo>
                  <a:pt x="1136768" y="7"/>
                </a:moveTo>
                <a:cubicBezTo>
                  <a:pt x="1250439" y="-613"/>
                  <a:pt x="1364345" y="42132"/>
                  <a:pt x="1451545" y="128386"/>
                </a:cubicBezTo>
                <a:lnTo>
                  <a:pt x="2154192" y="823411"/>
                </a:lnTo>
                <a:cubicBezTo>
                  <a:pt x="2328591" y="995920"/>
                  <a:pt x="2330124" y="1277145"/>
                  <a:pt x="2157616" y="1451545"/>
                </a:cubicBezTo>
                <a:lnTo>
                  <a:pt x="1462590" y="2154191"/>
                </a:lnTo>
                <a:cubicBezTo>
                  <a:pt x="1290081" y="2328592"/>
                  <a:pt x="1008856" y="2330125"/>
                  <a:pt x="834456" y="2157616"/>
                </a:cubicBezTo>
                <a:lnTo>
                  <a:pt x="131809" y="1462590"/>
                </a:lnTo>
                <a:cubicBezTo>
                  <a:pt x="-42590" y="1290082"/>
                  <a:pt x="-44123" y="1008856"/>
                  <a:pt x="128385" y="834456"/>
                </a:cubicBezTo>
                <a:lnTo>
                  <a:pt x="823411" y="131810"/>
                </a:lnTo>
                <a:cubicBezTo>
                  <a:pt x="909665" y="44610"/>
                  <a:pt x="1023099" y="627"/>
                  <a:pt x="1136768" y="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11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62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pos="816" userDrawn="1">
          <p15:clr>
            <a:srgbClr val="F26B43"/>
          </p15:clr>
        </p15:guide>
        <p15:guide id="3" pos="1104" userDrawn="1">
          <p15:clr>
            <a:srgbClr val="F26B43"/>
          </p15:clr>
        </p15:guide>
        <p15:guide id="4" pos="1392" userDrawn="1">
          <p15:clr>
            <a:srgbClr val="F26B43"/>
          </p15:clr>
        </p15:guide>
        <p15:guide id="5" pos="1680" userDrawn="1">
          <p15:clr>
            <a:srgbClr val="F26B43"/>
          </p15:clr>
        </p15:guide>
        <p15:guide id="6" pos="1968" userDrawn="1">
          <p15:clr>
            <a:srgbClr val="F26B43"/>
          </p15:clr>
        </p15:guide>
        <p15:guide id="7" pos="2256" userDrawn="1">
          <p15:clr>
            <a:srgbClr val="F26B43"/>
          </p15:clr>
        </p15:guide>
        <p15:guide id="8" pos="2544" userDrawn="1">
          <p15:clr>
            <a:srgbClr val="F26B43"/>
          </p15:clr>
        </p15:guide>
        <p15:guide id="9" pos="2832" userDrawn="1">
          <p15:clr>
            <a:srgbClr val="F26B43"/>
          </p15:clr>
        </p15:guide>
        <p15:guide id="10" pos="3120" userDrawn="1">
          <p15:clr>
            <a:srgbClr val="F26B43"/>
          </p15:clr>
        </p15:guide>
        <p15:guide id="11" pos="3408" userDrawn="1">
          <p15:clr>
            <a:srgbClr val="F26B43"/>
          </p15:clr>
        </p15:guide>
        <p15:guide id="12" pos="3696" userDrawn="1">
          <p15:clr>
            <a:srgbClr val="F26B43"/>
          </p15:clr>
        </p15:guide>
        <p15:guide id="13" pos="3984" userDrawn="1">
          <p15:clr>
            <a:srgbClr val="F26B43"/>
          </p15:clr>
        </p15:guide>
        <p15:guide id="14" pos="4272" userDrawn="1">
          <p15:clr>
            <a:srgbClr val="F26B43"/>
          </p15:clr>
        </p15:guide>
        <p15:guide id="15" pos="4560" userDrawn="1">
          <p15:clr>
            <a:srgbClr val="F26B43"/>
          </p15:clr>
        </p15:guide>
        <p15:guide id="16" pos="4848" userDrawn="1">
          <p15:clr>
            <a:srgbClr val="F26B43"/>
          </p15:clr>
        </p15:guide>
        <p15:guide id="17" pos="5136" userDrawn="1">
          <p15:clr>
            <a:srgbClr val="F26B43"/>
          </p15:clr>
        </p15:guide>
        <p15:guide id="18" pos="5424" userDrawn="1">
          <p15:clr>
            <a:srgbClr val="F26B43"/>
          </p15:clr>
        </p15:guide>
        <p15:guide id="19" pos="5712" userDrawn="1">
          <p15:clr>
            <a:srgbClr val="F26B43"/>
          </p15:clr>
        </p15:guide>
        <p15:guide id="20" pos="6000" userDrawn="1">
          <p15:clr>
            <a:srgbClr val="F26B43"/>
          </p15:clr>
        </p15:guide>
        <p15:guide id="21" pos="6288" userDrawn="1">
          <p15:clr>
            <a:srgbClr val="F26B43"/>
          </p15:clr>
        </p15:guide>
        <p15:guide id="22" pos="6576" userDrawn="1">
          <p15:clr>
            <a:srgbClr val="F26B43"/>
          </p15:clr>
        </p15:guide>
        <p15:guide id="23" pos="6864" userDrawn="1">
          <p15:clr>
            <a:srgbClr val="F26B43"/>
          </p15:clr>
        </p15:guide>
        <p15:guide id="24" pos="7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7CD7C9A-42B9-4922-A8ED-2E7339C30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65" y="1228724"/>
            <a:ext cx="4391025" cy="44005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F7ED33-EFD7-43DC-84D2-EA065B32C84C}"/>
              </a:ext>
            </a:extLst>
          </p:cNvPr>
          <p:cNvSpPr txBox="1"/>
          <p:nvPr/>
        </p:nvSpPr>
        <p:spPr>
          <a:xfrm>
            <a:off x="6962163" y="1259502"/>
            <a:ext cx="487470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ru-RU" sz="4000" dirty="0">
                <a:solidFill>
                  <a:schemeClr val="accent1"/>
                </a:solidFill>
                <a:latin typeface="+mj-lt"/>
              </a:rPr>
              <a:t>Инт</a:t>
            </a:r>
            <a:r>
              <a:rPr lang="ru-RU" sz="4000" dirty="0">
                <a:solidFill>
                  <a:srgbClr val="000000"/>
                </a:solidFill>
                <a:latin typeface="+mj-lt"/>
              </a:rPr>
              <a:t>еллектуально</a:t>
            </a:r>
            <a:endParaRPr lang="en-US" sz="4000" b="1" dirty="0">
              <a:solidFill>
                <a:schemeClr val="tx2"/>
              </a:solidFill>
              <a:latin typeface="SF Compact Text" panose="02010604030202060204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AB210A-86BA-4F19-BDEF-EC5BDAB16F70}"/>
              </a:ext>
            </a:extLst>
          </p:cNvPr>
          <p:cNvSpPr txBox="1"/>
          <p:nvPr/>
        </p:nvSpPr>
        <p:spPr>
          <a:xfrm>
            <a:off x="6962162" y="3044279"/>
            <a:ext cx="4874703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ru-RU" sz="4000" dirty="0">
                <a:solidFill>
                  <a:schemeClr val="accent1"/>
                </a:solidFill>
                <a:latin typeface="+mj-lt"/>
              </a:rPr>
              <a:t>Инт</a:t>
            </a:r>
            <a:r>
              <a:rPr lang="ru-RU" sz="4000" dirty="0">
                <a:solidFill>
                  <a:srgbClr val="000000"/>
                </a:solidFill>
                <a:latin typeface="+mj-lt"/>
              </a:rPr>
              <a:t>ервально</a:t>
            </a:r>
            <a:r>
              <a:rPr lang="ru-RU" sz="4400" dirty="0">
                <a:solidFill>
                  <a:srgbClr val="000000"/>
                </a:solidFill>
                <a:latin typeface="-apple-system"/>
              </a:rPr>
              <a:t> </a:t>
            </a:r>
            <a:endParaRPr lang="en-US" sz="4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3BF515-3A84-4C89-9A78-B9AEFBEEC16F}"/>
              </a:ext>
            </a:extLst>
          </p:cNvPr>
          <p:cNvSpPr txBox="1"/>
          <p:nvPr/>
        </p:nvSpPr>
        <p:spPr>
          <a:xfrm>
            <a:off x="6962161" y="4890611"/>
            <a:ext cx="487470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ru-RU" sz="4000" dirty="0">
                <a:solidFill>
                  <a:schemeClr val="accent1"/>
                </a:solidFill>
                <a:latin typeface="+mj-lt"/>
              </a:rPr>
              <a:t>Инт</a:t>
            </a:r>
            <a:r>
              <a:rPr lang="ru-RU" sz="4000" dirty="0">
                <a:solidFill>
                  <a:srgbClr val="000000"/>
                </a:solidFill>
                <a:latin typeface="+mj-lt"/>
              </a:rPr>
              <a:t>ересно</a:t>
            </a:r>
            <a:endParaRPr lang="en-US" sz="40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218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EA40841-586C-49BE-9EF8-C645157E6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578" y="660330"/>
            <a:ext cx="1832148" cy="396721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68AD45B-1AE4-43C0-B59C-2AC9EE681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925" y="660330"/>
            <a:ext cx="1855747" cy="401831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3423B44-17A1-4A48-9304-1A928316B9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24" y="409575"/>
            <a:ext cx="2689639" cy="478384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38CBC462-7DDA-48D0-AC0E-EF59D04A4E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257" y="409575"/>
            <a:ext cx="2689639" cy="478384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58CF332-9600-4275-BF17-FDD4C328CC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30" y="687324"/>
            <a:ext cx="1849380" cy="400452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8F1E4E-18C9-4CCD-BE7E-EE6711583C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010" y="660330"/>
            <a:ext cx="1841989" cy="398851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866C5AE-D202-48B2-8510-328401D0AF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932" y="409575"/>
            <a:ext cx="2689639" cy="478384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2A7215F-0293-4C5D-B4C4-029C5431E7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43" y="443379"/>
            <a:ext cx="2689639" cy="478384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160089" y="4953890"/>
            <a:ext cx="751978" cy="751976"/>
            <a:chOff x="5720011" y="3539466"/>
            <a:chExt cx="751978" cy="751976"/>
          </a:xfrm>
        </p:grpSpPr>
        <p:sp>
          <p:nvSpPr>
            <p:cNvPr id="21" name="Rounded Rectangle 20"/>
            <p:cNvSpPr/>
            <p:nvPr/>
          </p:nvSpPr>
          <p:spPr>
            <a:xfrm rot="2681258">
              <a:off x="5720011" y="3539466"/>
              <a:ext cx="751978" cy="751976"/>
            </a:xfrm>
            <a:prstGeom prst="roundRect">
              <a:avLst>
                <a:gd name="adj" fmla="val 236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928326" y="3669233"/>
              <a:ext cx="335348" cy="492443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vi-VN" sz="2000" b="1">
                  <a:solidFill>
                    <a:schemeClr val="bg1"/>
                  </a:solidFill>
                  <a:latin typeface="+mj-lt"/>
                </a:rPr>
                <a:t>2</a:t>
              </a:r>
              <a:endParaRPr lang="en-US" sz="2000" b="1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254778" y="4953890"/>
            <a:ext cx="751978" cy="751976"/>
            <a:chOff x="9377611" y="3539466"/>
            <a:chExt cx="751978" cy="751976"/>
          </a:xfrm>
        </p:grpSpPr>
        <p:sp>
          <p:nvSpPr>
            <p:cNvPr id="22" name="Rounded Rectangle 21"/>
            <p:cNvSpPr/>
            <p:nvPr/>
          </p:nvSpPr>
          <p:spPr>
            <a:xfrm rot="2681258">
              <a:off x="9377611" y="3539466"/>
              <a:ext cx="751978" cy="751976"/>
            </a:xfrm>
            <a:prstGeom prst="roundRect">
              <a:avLst>
                <a:gd name="adj" fmla="val 2366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586727" y="3669233"/>
              <a:ext cx="333746" cy="492443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vi-VN" sz="2000" b="1">
                  <a:solidFill>
                    <a:schemeClr val="bg1"/>
                  </a:solidFill>
                  <a:latin typeface="+mj-lt"/>
                </a:rPr>
                <a:t>3</a:t>
              </a:r>
              <a:endParaRPr lang="en-US" sz="2000" b="1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69214" y="5904560"/>
            <a:ext cx="3200400" cy="748667"/>
            <a:chOff x="838200" y="4490136"/>
            <a:chExt cx="3200400" cy="748667"/>
          </a:xfrm>
        </p:grpSpPr>
        <p:sp>
          <p:nvSpPr>
            <p:cNvPr id="27" name="Rectangle 26"/>
            <p:cNvSpPr/>
            <p:nvPr/>
          </p:nvSpPr>
          <p:spPr>
            <a:xfrm>
              <a:off x="838200" y="4902557"/>
              <a:ext cx="3200400" cy="336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sz="12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38200" y="4490136"/>
              <a:ext cx="3200399" cy="380617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ru-RU" sz="1600" b="1" dirty="0">
                  <a:solidFill>
                    <a:schemeClr val="tx2"/>
                  </a:solidFill>
                  <a:latin typeface="+mj-lt"/>
                </a:rPr>
                <a:t>ВЫБОР ЗАДАНИЯ</a:t>
              </a:r>
              <a:endParaRPr lang="vi-VN" sz="1600" b="1" dirty="0">
                <a:solidFill>
                  <a:schemeClr val="tx2"/>
                </a:solidFill>
                <a:latin typeface="+mj-l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935878" y="5904560"/>
            <a:ext cx="3200400" cy="748667"/>
            <a:chOff x="4495800" y="4490136"/>
            <a:chExt cx="3200400" cy="748667"/>
          </a:xfrm>
        </p:grpSpPr>
        <p:sp>
          <p:nvSpPr>
            <p:cNvPr id="32" name="Rectangle 31"/>
            <p:cNvSpPr/>
            <p:nvPr/>
          </p:nvSpPr>
          <p:spPr>
            <a:xfrm>
              <a:off x="4495800" y="4902557"/>
              <a:ext cx="3200400" cy="336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sz="12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495800" y="4490136"/>
              <a:ext cx="3200399" cy="380617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ru-RU" sz="1600" b="1" dirty="0">
                  <a:solidFill>
                    <a:schemeClr val="tx2"/>
                  </a:solidFill>
                  <a:latin typeface="+mj-lt"/>
                </a:rPr>
                <a:t>ТЕКУЩАЯ КАРТОЧКА</a:t>
              </a:r>
              <a:endParaRPr lang="vi-VN" sz="1600" b="1" dirty="0">
                <a:solidFill>
                  <a:schemeClr val="tx2"/>
                </a:solidFill>
                <a:latin typeface="+mj-l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030567" y="5904560"/>
            <a:ext cx="3200400" cy="748667"/>
            <a:chOff x="8153400" y="4490136"/>
            <a:chExt cx="3200400" cy="748667"/>
          </a:xfrm>
        </p:grpSpPr>
        <p:sp>
          <p:nvSpPr>
            <p:cNvPr id="35" name="Rectangle 34"/>
            <p:cNvSpPr/>
            <p:nvPr/>
          </p:nvSpPr>
          <p:spPr>
            <a:xfrm>
              <a:off x="8153400" y="4902557"/>
              <a:ext cx="3200400" cy="336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sz="12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153400" y="4490136"/>
              <a:ext cx="3200399" cy="380617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ru-RU" sz="1600" b="1" dirty="0">
                  <a:solidFill>
                    <a:schemeClr val="tx2"/>
                  </a:solidFill>
                  <a:latin typeface="+mj-lt"/>
                </a:rPr>
                <a:t>РЕЗУЛЬТАТ</a:t>
              </a:r>
              <a:endParaRPr lang="vi-VN" sz="1600" b="1" dirty="0">
                <a:solidFill>
                  <a:schemeClr val="tx2"/>
                </a:solidFill>
                <a:latin typeface="+mj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154996" y="4953890"/>
            <a:ext cx="751978" cy="751976"/>
            <a:chOff x="2062410" y="3539466"/>
            <a:chExt cx="751978" cy="751976"/>
          </a:xfrm>
        </p:grpSpPr>
        <p:sp>
          <p:nvSpPr>
            <p:cNvPr id="20" name="Rounded Rectangle 19"/>
            <p:cNvSpPr/>
            <p:nvPr/>
          </p:nvSpPr>
          <p:spPr>
            <a:xfrm rot="2681258">
              <a:off x="2062410" y="3539466"/>
              <a:ext cx="751978" cy="751976"/>
            </a:xfrm>
            <a:prstGeom prst="roundRect">
              <a:avLst>
                <a:gd name="adj" fmla="val 236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97173" y="3669233"/>
              <a:ext cx="282450" cy="492443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vi-VN" sz="2000" b="1">
                  <a:solidFill>
                    <a:schemeClr val="bg1"/>
                  </a:solidFill>
                  <a:latin typeface="+mj-lt"/>
                </a:rPr>
                <a:t>1</a:t>
              </a:r>
              <a:endParaRPr lang="en-US" sz="20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0" name="Group 5">
            <a:extLst>
              <a:ext uri="{FF2B5EF4-FFF2-40B4-BE49-F238E27FC236}">
                <a16:creationId xmlns:a16="http://schemas.microsoft.com/office/drawing/2014/main" id="{2C7377F5-E2D0-41A1-BFE0-A7A3027AD334}"/>
              </a:ext>
            </a:extLst>
          </p:cNvPr>
          <p:cNvGrpSpPr/>
          <p:nvPr/>
        </p:nvGrpSpPr>
        <p:grpSpPr>
          <a:xfrm>
            <a:off x="10215811" y="4953890"/>
            <a:ext cx="751978" cy="751976"/>
            <a:chOff x="9377611" y="3539466"/>
            <a:chExt cx="751978" cy="751976"/>
          </a:xfrm>
        </p:grpSpPr>
        <p:sp>
          <p:nvSpPr>
            <p:cNvPr id="41" name="Rounded Rectangle 21">
              <a:extLst>
                <a:ext uri="{FF2B5EF4-FFF2-40B4-BE49-F238E27FC236}">
                  <a16:creationId xmlns:a16="http://schemas.microsoft.com/office/drawing/2014/main" id="{D5D2EE31-4048-48DF-9CFA-E1F8C0947B77}"/>
                </a:ext>
              </a:extLst>
            </p:cNvPr>
            <p:cNvSpPr/>
            <p:nvPr/>
          </p:nvSpPr>
          <p:spPr>
            <a:xfrm rot="2681258">
              <a:off x="9377611" y="3539466"/>
              <a:ext cx="751978" cy="751976"/>
            </a:xfrm>
            <a:prstGeom prst="roundRect">
              <a:avLst>
                <a:gd name="adj" fmla="val 2366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364A58-7711-4B67-8F21-7A06E4FBCA20}"/>
                </a:ext>
              </a:extLst>
            </p:cNvPr>
            <p:cNvSpPr txBox="1"/>
            <p:nvPr/>
          </p:nvSpPr>
          <p:spPr>
            <a:xfrm>
              <a:off x="9573102" y="3689110"/>
              <a:ext cx="360996" cy="452688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ru-RU" sz="2000" b="1" dirty="0">
                  <a:solidFill>
                    <a:schemeClr val="bg1"/>
                  </a:solidFill>
                  <a:latin typeface="+mj-lt"/>
                </a:rPr>
                <a:t>4</a:t>
              </a:r>
              <a:endParaRPr lang="en-US" sz="20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3" name="Group 8">
            <a:extLst>
              <a:ext uri="{FF2B5EF4-FFF2-40B4-BE49-F238E27FC236}">
                <a16:creationId xmlns:a16="http://schemas.microsoft.com/office/drawing/2014/main" id="{01C7BE96-6352-4728-B211-0996C1D926DC}"/>
              </a:ext>
            </a:extLst>
          </p:cNvPr>
          <p:cNvGrpSpPr/>
          <p:nvPr/>
        </p:nvGrpSpPr>
        <p:grpSpPr>
          <a:xfrm>
            <a:off x="8991600" y="5904560"/>
            <a:ext cx="3200400" cy="748667"/>
            <a:chOff x="8153400" y="4490136"/>
            <a:chExt cx="3200400" cy="748667"/>
          </a:xfrm>
        </p:grpSpPr>
        <p:sp>
          <p:nvSpPr>
            <p:cNvPr id="44" name="Rectangle 34">
              <a:extLst>
                <a:ext uri="{FF2B5EF4-FFF2-40B4-BE49-F238E27FC236}">
                  <a16:creationId xmlns:a16="http://schemas.microsoft.com/office/drawing/2014/main" id="{D993E1AF-5CB0-4412-A490-3079700A6397}"/>
                </a:ext>
              </a:extLst>
            </p:cNvPr>
            <p:cNvSpPr/>
            <p:nvPr/>
          </p:nvSpPr>
          <p:spPr>
            <a:xfrm>
              <a:off x="8153400" y="4902557"/>
              <a:ext cx="3200400" cy="336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sz="12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A813F7F-0218-45F3-BC0A-33562AF2C5C1}"/>
                </a:ext>
              </a:extLst>
            </p:cNvPr>
            <p:cNvSpPr txBox="1"/>
            <p:nvPr/>
          </p:nvSpPr>
          <p:spPr>
            <a:xfrm>
              <a:off x="8153400" y="4490136"/>
              <a:ext cx="3200399" cy="380617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ru-RU" sz="1600" b="1" dirty="0">
                  <a:solidFill>
                    <a:schemeClr val="tx2"/>
                  </a:solidFill>
                  <a:latin typeface="+mj-lt"/>
                </a:rPr>
                <a:t>ПОЯСНЕНИЕ</a:t>
              </a:r>
              <a:endParaRPr lang="vi-VN" sz="1600" b="1" dirty="0">
                <a:solidFill>
                  <a:schemeClr val="tx2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586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7DA2EE8-4A77-4785-8740-9E24986C2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418" y="709754"/>
            <a:ext cx="1801498" cy="390084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31029F-9AFC-48E5-967C-793587DB25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64477"/>
            <a:ext cx="2640520" cy="469648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6DDA34-C35B-416A-8BDC-F69061391F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48" y="678043"/>
            <a:ext cx="1823996" cy="394955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9C710E6-6FAE-4D65-8538-14E9C5A304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424" y="427041"/>
            <a:ext cx="2661567" cy="473391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95F8B3-F743-4EA7-B069-8EB30D26F4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80" y="678043"/>
            <a:ext cx="1826508" cy="39549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291866A-F91B-49DB-A7DE-C6A5639500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88" y="427041"/>
            <a:ext cx="2661568" cy="473391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C7585B-34B7-4566-87C2-842937B0C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525" y="709754"/>
            <a:ext cx="1816459" cy="393324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6D93BD0-A8DC-40DD-A558-5DDE5BBB18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679" y="464477"/>
            <a:ext cx="2640520" cy="4696481"/>
          </a:xfrm>
          <a:prstGeom prst="rect">
            <a:avLst/>
          </a:prstGeom>
        </p:spPr>
      </p:pic>
      <p:grpSp>
        <p:nvGrpSpPr>
          <p:cNvPr id="45" name="Group 4">
            <a:extLst>
              <a:ext uri="{FF2B5EF4-FFF2-40B4-BE49-F238E27FC236}">
                <a16:creationId xmlns:a16="http://schemas.microsoft.com/office/drawing/2014/main" id="{58207A94-6E34-4553-8468-4894C2E06D63}"/>
              </a:ext>
            </a:extLst>
          </p:cNvPr>
          <p:cNvGrpSpPr/>
          <p:nvPr/>
        </p:nvGrpSpPr>
        <p:grpSpPr>
          <a:xfrm>
            <a:off x="4164511" y="4941792"/>
            <a:ext cx="751978" cy="751976"/>
            <a:chOff x="5720011" y="3539466"/>
            <a:chExt cx="751978" cy="751976"/>
          </a:xfrm>
        </p:grpSpPr>
        <p:sp>
          <p:nvSpPr>
            <p:cNvPr id="46" name="Rounded Rectangle 20">
              <a:extLst>
                <a:ext uri="{FF2B5EF4-FFF2-40B4-BE49-F238E27FC236}">
                  <a16:creationId xmlns:a16="http://schemas.microsoft.com/office/drawing/2014/main" id="{FD896B35-0259-4978-AE1D-6E6D86376777}"/>
                </a:ext>
              </a:extLst>
            </p:cNvPr>
            <p:cNvSpPr/>
            <p:nvPr/>
          </p:nvSpPr>
          <p:spPr>
            <a:xfrm rot="2681258">
              <a:off x="5720011" y="3539466"/>
              <a:ext cx="751978" cy="751976"/>
            </a:xfrm>
            <a:prstGeom prst="roundRect">
              <a:avLst>
                <a:gd name="adj" fmla="val 236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DB126B2-3C57-4599-A3A5-E73DACC41CDF}"/>
                </a:ext>
              </a:extLst>
            </p:cNvPr>
            <p:cNvSpPr txBox="1"/>
            <p:nvPr/>
          </p:nvSpPr>
          <p:spPr>
            <a:xfrm>
              <a:off x="5928326" y="3669233"/>
              <a:ext cx="335348" cy="492443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vi-VN" sz="2000" b="1">
                  <a:solidFill>
                    <a:schemeClr val="bg1"/>
                  </a:solidFill>
                  <a:latin typeface="+mj-lt"/>
                </a:rPr>
                <a:t>2</a:t>
              </a:r>
              <a:endParaRPr lang="en-US" sz="2000" b="1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8" name="Group 5">
            <a:extLst>
              <a:ext uri="{FF2B5EF4-FFF2-40B4-BE49-F238E27FC236}">
                <a16:creationId xmlns:a16="http://schemas.microsoft.com/office/drawing/2014/main" id="{21356061-4E74-4DFD-BFA2-2B95D8F97932}"/>
              </a:ext>
            </a:extLst>
          </p:cNvPr>
          <p:cNvGrpSpPr/>
          <p:nvPr/>
        </p:nvGrpSpPr>
        <p:grpSpPr>
          <a:xfrm>
            <a:off x="6964875" y="4955874"/>
            <a:ext cx="751978" cy="751976"/>
            <a:chOff x="9377611" y="3539466"/>
            <a:chExt cx="751978" cy="751976"/>
          </a:xfrm>
        </p:grpSpPr>
        <p:sp>
          <p:nvSpPr>
            <p:cNvPr id="49" name="Rounded Rectangle 21">
              <a:extLst>
                <a:ext uri="{FF2B5EF4-FFF2-40B4-BE49-F238E27FC236}">
                  <a16:creationId xmlns:a16="http://schemas.microsoft.com/office/drawing/2014/main" id="{A3E592BC-A8F3-400E-A38D-738998309210}"/>
                </a:ext>
              </a:extLst>
            </p:cNvPr>
            <p:cNvSpPr/>
            <p:nvPr/>
          </p:nvSpPr>
          <p:spPr>
            <a:xfrm rot="2681258">
              <a:off x="9377611" y="3539466"/>
              <a:ext cx="751978" cy="751976"/>
            </a:xfrm>
            <a:prstGeom prst="roundRect">
              <a:avLst>
                <a:gd name="adj" fmla="val 2366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DC014E2-8064-49CB-9E25-4B7876D1C9BF}"/>
                </a:ext>
              </a:extLst>
            </p:cNvPr>
            <p:cNvSpPr txBox="1"/>
            <p:nvPr/>
          </p:nvSpPr>
          <p:spPr>
            <a:xfrm>
              <a:off x="9586727" y="3669233"/>
              <a:ext cx="333746" cy="492443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vi-VN" sz="2000" b="1" dirty="0">
                  <a:solidFill>
                    <a:schemeClr val="bg1"/>
                  </a:solidFill>
                  <a:latin typeface="+mj-lt"/>
                </a:rPr>
                <a:t>3</a:t>
              </a:r>
              <a:endParaRPr lang="en-US" sz="20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1" name="Group 6">
            <a:extLst>
              <a:ext uri="{FF2B5EF4-FFF2-40B4-BE49-F238E27FC236}">
                <a16:creationId xmlns:a16="http://schemas.microsoft.com/office/drawing/2014/main" id="{950FBFFD-0662-498A-98F5-64E6E9F4B75C}"/>
              </a:ext>
            </a:extLst>
          </p:cNvPr>
          <p:cNvGrpSpPr/>
          <p:nvPr/>
        </p:nvGrpSpPr>
        <p:grpSpPr>
          <a:xfrm>
            <a:off x="260179" y="5855566"/>
            <a:ext cx="3200400" cy="803944"/>
            <a:chOff x="838200" y="4434859"/>
            <a:chExt cx="3200400" cy="803944"/>
          </a:xfrm>
        </p:grpSpPr>
        <p:sp>
          <p:nvSpPr>
            <p:cNvPr id="52" name="Rectangle 26">
              <a:extLst>
                <a:ext uri="{FF2B5EF4-FFF2-40B4-BE49-F238E27FC236}">
                  <a16:creationId xmlns:a16="http://schemas.microsoft.com/office/drawing/2014/main" id="{218A4683-4838-442E-900C-77BA4FCB02FC}"/>
                </a:ext>
              </a:extLst>
            </p:cNvPr>
            <p:cNvSpPr/>
            <p:nvPr/>
          </p:nvSpPr>
          <p:spPr>
            <a:xfrm>
              <a:off x="838200" y="4902557"/>
              <a:ext cx="3200400" cy="336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sz="12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58AB1DF-D3BF-44E5-A443-68F756F4A071}"/>
                </a:ext>
              </a:extLst>
            </p:cNvPr>
            <p:cNvSpPr txBox="1"/>
            <p:nvPr/>
          </p:nvSpPr>
          <p:spPr>
            <a:xfrm>
              <a:off x="838200" y="4434859"/>
              <a:ext cx="3200399" cy="380617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ru-RU" sz="1600" b="1" dirty="0">
                  <a:solidFill>
                    <a:schemeClr val="tx2"/>
                  </a:solidFill>
                  <a:latin typeface="+mj-lt"/>
                </a:rPr>
                <a:t>ВЫБОР ЛОББИ</a:t>
              </a:r>
              <a:endParaRPr lang="vi-VN" sz="1600" b="1" dirty="0">
                <a:solidFill>
                  <a:schemeClr val="tx2"/>
                </a:solidFill>
                <a:latin typeface="+mj-lt"/>
              </a:endParaRPr>
            </a:p>
          </p:txBody>
        </p:sp>
      </p:grpSp>
      <p:grpSp>
        <p:nvGrpSpPr>
          <p:cNvPr id="54" name="Group 7">
            <a:extLst>
              <a:ext uri="{FF2B5EF4-FFF2-40B4-BE49-F238E27FC236}">
                <a16:creationId xmlns:a16="http://schemas.microsoft.com/office/drawing/2014/main" id="{EC3402ED-F468-4720-BE10-AED46F766ACA}"/>
              </a:ext>
            </a:extLst>
          </p:cNvPr>
          <p:cNvGrpSpPr/>
          <p:nvPr/>
        </p:nvGrpSpPr>
        <p:grpSpPr>
          <a:xfrm>
            <a:off x="5614963" y="5859778"/>
            <a:ext cx="3326101" cy="837169"/>
            <a:chOff x="4495800" y="4401634"/>
            <a:chExt cx="3326101" cy="837169"/>
          </a:xfrm>
        </p:grpSpPr>
        <p:sp>
          <p:nvSpPr>
            <p:cNvPr id="55" name="Rectangle 31">
              <a:extLst>
                <a:ext uri="{FF2B5EF4-FFF2-40B4-BE49-F238E27FC236}">
                  <a16:creationId xmlns:a16="http://schemas.microsoft.com/office/drawing/2014/main" id="{18864917-7BF7-4D33-8B83-46C661CDDCCF}"/>
                </a:ext>
              </a:extLst>
            </p:cNvPr>
            <p:cNvSpPr/>
            <p:nvPr/>
          </p:nvSpPr>
          <p:spPr>
            <a:xfrm>
              <a:off x="4495800" y="4902557"/>
              <a:ext cx="3200400" cy="336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sz="12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7068CFA-EB4E-43E4-8BF3-281EA67CEB42}"/>
                </a:ext>
              </a:extLst>
            </p:cNvPr>
            <p:cNvSpPr txBox="1"/>
            <p:nvPr/>
          </p:nvSpPr>
          <p:spPr>
            <a:xfrm>
              <a:off x="4621502" y="4401634"/>
              <a:ext cx="3200399" cy="380617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ru-RU" sz="1600" b="1" dirty="0">
                  <a:solidFill>
                    <a:schemeClr val="tx2"/>
                  </a:solidFill>
                  <a:latin typeface="+mj-lt"/>
                </a:rPr>
                <a:t>ТЕКУЩАЯ КАРТОЧКА</a:t>
              </a:r>
              <a:endParaRPr lang="vi-VN" sz="1600" b="1" dirty="0">
                <a:solidFill>
                  <a:schemeClr val="tx2"/>
                </a:solidFill>
                <a:latin typeface="+mj-lt"/>
              </a:endParaRPr>
            </a:p>
          </p:txBody>
        </p:sp>
      </p:grpSp>
      <p:grpSp>
        <p:nvGrpSpPr>
          <p:cNvPr id="57" name="Group 3">
            <a:extLst>
              <a:ext uri="{FF2B5EF4-FFF2-40B4-BE49-F238E27FC236}">
                <a16:creationId xmlns:a16="http://schemas.microsoft.com/office/drawing/2014/main" id="{3E4EB831-D5D0-47EA-B954-C891D70BEA70}"/>
              </a:ext>
            </a:extLst>
          </p:cNvPr>
          <p:cNvGrpSpPr/>
          <p:nvPr/>
        </p:nvGrpSpPr>
        <p:grpSpPr>
          <a:xfrm>
            <a:off x="1484389" y="4941792"/>
            <a:ext cx="751978" cy="751976"/>
            <a:chOff x="2062410" y="3539466"/>
            <a:chExt cx="751978" cy="751976"/>
          </a:xfrm>
        </p:grpSpPr>
        <p:sp>
          <p:nvSpPr>
            <p:cNvPr id="58" name="Rounded Rectangle 19">
              <a:extLst>
                <a:ext uri="{FF2B5EF4-FFF2-40B4-BE49-F238E27FC236}">
                  <a16:creationId xmlns:a16="http://schemas.microsoft.com/office/drawing/2014/main" id="{6192391E-C034-491A-8E80-2A3B10642768}"/>
                </a:ext>
              </a:extLst>
            </p:cNvPr>
            <p:cNvSpPr/>
            <p:nvPr/>
          </p:nvSpPr>
          <p:spPr>
            <a:xfrm rot="2681258">
              <a:off x="2062410" y="3539466"/>
              <a:ext cx="751978" cy="751976"/>
            </a:xfrm>
            <a:prstGeom prst="roundRect">
              <a:avLst>
                <a:gd name="adj" fmla="val 236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272DA6F-DBDD-41D3-8AEB-DC99DB2334F8}"/>
                </a:ext>
              </a:extLst>
            </p:cNvPr>
            <p:cNvSpPr txBox="1"/>
            <p:nvPr/>
          </p:nvSpPr>
          <p:spPr>
            <a:xfrm>
              <a:off x="2297173" y="3669233"/>
              <a:ext cx="282450" cy="492443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vi-VN" sz="2000" b="1" dirty="0">
                  <a:solidFill>
                    <a:schemeClr val="bg1"/>
                  </a:solidFill>
                  <a:latin typeface="+mj-lt"/>
                </a:rPr>
                <a:t>1</a:t>
              </a:r>
              <a:endParaRPr lang="en-US" sz="20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75" name="Group 7">
            <a:extLst>
              <a:ext uri="{FF2B5EF4-FFF2-40B4-BE49-F238E27FC236}">
                <a16:creationId xmlns:a16="http://schemas.microsoft.com/office/drawing/2014/main" id="{4833D01E-AE17-4E16-9B87-FDC29431D065}"/>
              </a:ext>
            </a:extLst>
          </p:cNvPr>
          <p:cNvGrpSpPr/>
          <p:nvPr/>
        </p:nvGrpSpPr>
        <p:grpSpPr>
          <a:xfrm>
            <a:off x="8619082" y="5842504"/>
            <a:ext cx="3288333" cy="748667"/>
            <a:chOff x="4495800" y="4490136"/>
            <a:chExt cx="3288333" cy="748667"/>
          </a:xfrm>
        </p:grpSpPr>
        <p:sp>
          <p:nvSpPr>
            <p:cNvPr id="76" name="Rectangle 31">
              <a:extLst>
                <a:ext uri="{FF2B5EF4-FFF2-40B4-BE49-F238E27FC236}">
                  <a16:creationId xmlns:a16="http://schemas.microsoft.com/office/drawing/2014/main" id="{2D55DBE2-5D8D-4CB0-9F7C-CD2E69652409}"/>
                </a:ext>
              </a:extLst>
            </p:cNvPr>
            <p:cNvSpPr/>
            <p:nvPr/>
          </p:nvSpPr>
          <p:spPr>
            <a:xfrm>
              <a:off x="4495800" y="4902557"/>
              <a:ext cx="3200400" cy="336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sz="12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A3516F3-CC3E-4EAD-96AE-0C07BCCC5C57}"/>
                </a:ext>
              </a:extLst>
            </p:cNvPr>
            <p:cNvSpPr txBox="1"/>
            <p:nvPr/>
          </p:nvSpPr>
          <p:spPr>
            <a:xfrm>
              <a:off x="4583734" y="4490136"/>
              <a:ext cx="3200399" cy="380617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ru-RU" sz="1600" b="1" dirty="0">
                  <a:solidFill>
                    <a:schemeClr val="tx2"/>
                  </a:solidFill>
                  <a:latin typeface="+mj-lt"/>
                </a:rPr>
                <a:t>НАЧИСЛЕНИЕ РЕЙТИНГА</a:t>
              </a:r>
              <a:endParaRPr lang="vi-VN" sz="1600" b="1" dirty="0">
                <a:solidFill>
                  <a:schemeClr val="tx2"/>
                </a:solidFill>
                <a:latin typeface="+mj-lt"/>
              </a:endParaRPr>
            </a:p>
          </p:txBody>
        </p:sp>
      </p:grpSp>
      <p:grpSp>
        <p:nvGrpSpPr>
          <p:cNvPr id="28" name="Group 5">
            <a:extLst>
              <a:ext uri="{FF2B5EF4-FFF2-40B4-BE49-F238E27FC236}">
                <a16:creationId xmlns:a16="http://schemas.microsoft.com/office/drawing/2014/main" id="{EC2C423B-F3BD-410E-BAC8-1D7EE6BB3E07}"/>
              </a:ext>
            </a:extLst>
          </p:cNvPr>
          <p:cNvGrpSpPr/>
          <p:nvPr/>
        </p:nvGrpSpPr>
        <p:grpSpPr>
          <a:xfrm>
            <a:off x="9840765" y="4941792"/>
            <a:ext cx="751978" cy="751976"/>
            <a:chOff x="9377611" y="3539466"/>
            <a:chExt cx="751978" cy="751976"/>
          </a:xfrm>
        </p:grpSpPr>
        <p:sp>
          <p:nvSpPr>
            <p:cNvPr id="29" name="Rounded Rectangle 21">
              <a:extLst>
                <a:ext uri="{FF2B5EF4-FFF2-40B4-BE49-F238E27FC236}">
                  <a16:creationId xmlns:a16="http://schemas.microsoft.com/office/drawing/2014/main" id="{4064A414-497F-4C15-BC65-5A4437D69D03}"/>
                </a:ext>
              </a:extLst>
            </p:cNvPr>
            <p:cNvSpPr/>
            <p:nvPr/>
          </p:nvSpPr>
          <p:spPr>
            <a:xfrm rot="2681258">
              <a:off x="9377611" y="3539466"/>
              <a:ext cx="751978" cy="751976"/>
            </a:xfrm>
            <a:prstGeom prst="roundRect">
              <a:avLst>
                <a:gd name="adj" fmla="val 2366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6EF7444-8A8F-4344-A851-6BED371DDEC5}"/>
                </a:ext>
              </a:extLst>
            </p:cNvPr>
            <p:cNvSpPr txBox="1"/>
            <p:nvPr/>
          </p:nvSpPr>
          <p:spPr>
            <a:xfrm>
              <a:off x="9573102" y="3689110"/>
              <a:ext cx="360996" cy="452688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ru-RU" sz="2000" b="1" dirty="0">
                  <a:solidFill>
                    <a:schemeClr val="bg1"/>
                  </a:solidFill>
                  <a:latin typeface="+mj-lt"/>
                </a:rPr>
                <a:t>4</a:t>
              </a:r>
              <a:endParaRPr lang="en-US" sz="20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1" name="Group 8">
            <a:extLst>
              <a:ext uri="{FF2B5EF4-FFF2-40B4-BE49-F238E27FC236}">
                <a16:creationId xmlns:a16="http://schemas.microsoft.com/office/drawing/2014/main" id="{580E9B64-9A96-4933-97E5-F73CE5F96B7A}"/>
              </a:ext>
            </a:extLst>
          </p:cNvPr>
          <p:cNvGrpSpPr/>
          <p:nvPr/>
        </p:nvGrpSpPr>
        <p:grpSpPr>
          <a:xfrm>
            <a:off x="2941767" y="5872905"/>
            <a:ext cx="3212534" cy="797788"/>
            <a:chOff x="8153400" y="4441015"/>
            <a:chExt cx="3212534" cy="797788"/>
          </a:xfrm>
        </p:grpSpPr>
        <p:sp>
          <p:nvSpPr>
            <p:cNvPr id="32" name="Rectangle 34">
              <a:extLst>
                <a:ext uri="{FF2B5EF4-FFF2-40B4-BE49-F238E27FC236}">
                  <a16:creationId xmlns:a16="http://schemas.microsoft.com/office/drawing/2014/main" id="{81514856-455B-4866-BA2E-5C0204F7B278}"/>
                </a:ext>
              </a:extLst>
            </p:cNvPr>
            <p:cNvSpPr/>
            <p:nvPr/>
          </p:nvSpPr>
          <p:spPr>
            <a:xfrm>
              <a:off x="8153400" y="4902557"/>
              <a:ext cx="3200400" cy="336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sz="12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1B9AA21-3F30-4C2E-A90A-DAF25615D9DF}"/>
                </a:ext>
              </a:extLst>
            </p:cNvPr>
            <p:cNvSpPr txBox="1"/>
            <p:nvPr/>
          </p:nvSpPr>
          <p:spPr>
            <a:xfrm>
              <a:off x="8165535" y="4441015"/>
              <a:ext cx="3200399" cy="380617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ru-RU" sz="1600" b="1" dirty="0">
                  <a:solidFill>
                    <a:schemeClr val="tx2"/>
                  </a:solidFill>
                  <a:latin typeface="+mj-lt"/>
                </a:rPr>
                <a:t>МЕНЮ ЛОББИ</a:t>
              </a:r>
              <a:endParaRPr lang="vi-VN" sz="1600" b="1" dirty="0">
                <a:solidFill>
                  <a:schemeClr val="tx2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286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532369-000A-4430-9084-92B24EB2F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30" y="2083124"/>
            <a:ext cx="2724875" cy="273078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06043F3-881F-4B84-8FA3-8484C9ECD6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796" y="1933731"/>
            <a:ext cx="2990538" cy="29905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92C90C-0876-4F95-99F6-A9C80DA9A50F}"/>
              </a:ext>
            </a:extLst>
          </p:cNvPr>
          <p:cNvSpPr txBox="1"/>
          <p:nvPr/>
        </p:nvSpPr>
        <p:spPr>
          <a:xfrm>
            <a:off x="4722303" y="2338317"/>
            <a:ext cx="3200399" cy="218136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3600" b="1" dirty="0">
                <a:solidFill>
                  <a:schemeClr val="tx2"/>
                </a:solidFill>
                <a:latin typeface="+mj-lt"/>
              </a:rPr>
              <a:t>СПАСИБО ЗА ВНИМАНИЕ</a:t>
            </a:r>
            <a:endParaRPr lang="vi-VN" sz="36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1274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05870"/>
            <a:ext cx="1051560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ru-RU" sz="4400" b="1" dirty="0">
                <a:solidFill>
                  <a:schemeClr val="tx2"/>
                </a:solidFill>
                <a:latin typeface="+mj-lt"/>
              </a:rPr>
              <a:t>Наша команда:</a:t>
            </a:r>
            <a:endParaRPr lang="en-US" sz="4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7680" y="5482245"/>
            <a:ext cx="1677958" cy="336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РИ-190018</a:t>
            </a:r>
            <a:endParaRPr lang="en-US" sz="12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221" y="4219069"/>
            <a:ext cx="1674418" cy="70070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1600" b="1" dirty="0">
                <a:solidFill>
                  <a:schemeClr val="tx2"/>
                </a:solidFill>
                <a:latin typeface="+mj-lt"/>
              </a:rPr>
              <a:t>ВЛАДИСЛАВ МАЛКОВ</a:t>
            </a:r>
            <a:endParaRPr lang="en-US" sz="1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7680" y="4872109"/>
            <a:ext cx="1677958" cy="41665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dirty="0">
                <a:solidFill>
                  <a:schemeClr val="accent1"/>
                </a:solidFill>
                <a:latin typeface="+mj-lt"/>
              </a:rPr>
              <a:t>Тимлид</a:t>
            </a:r>
            <a:endParaRPr lang="en-US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02248" y="5482245"/>
            <a:ext cx="1677958" cy="336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РИ-190018</a:t>
            </a:r>
            <a:endParaRPr lang="en-US" sz="12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02248" y="4187669"/>
            <a:ext cx="1677958" cy="70070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1600" b="1" dirty="0">
                <a:solidFill>
                  <a:schemeClr val="tx2"/>
                </a:solidFill>
                <a:latin typeface="+mj-lt"/>
              </a:rPr>
              <a:t>ЕЛИЗАВЕТА ЕРМОЛАЕВА</a:t>
            </a:r>
            <a:endParaRPr lang="en-US" sz="1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02248" y="4893114"/>
            <a:ext cx="1677958" cy="41665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dirty="0">
                <a:solidFill>
                  <a:schemeClr val="accent2"/>
                </a:solidFill>
                <a:latin typeface="+mj-lt"/>
              </a:rPr>
              <a:t>Дизайнер</a:t>
            </a:r>
            <a:endParaRPr lang="en-US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26816" y="5482245"/>
            <a:ext cx="1677958" cy="336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РИ-190018</a:t>
            </a:r>
            <a:endParaRPr lang="en-US" sz="12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26816" y="4187669"/>
            <a:ext cx="1677958" cy="70070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1600" b="1" dirty="0">
                <a:solidFill>
                  <a:schemeClr val="tx2"/>
                </a:solidFill>
                <a:latin typeface="+mj-lt"/>
              </a:rPr>
              <a:t>АЛЕКСЕЙ НАКАРЯКОВ</a:t>
            </a:r>
            <a:endParaRPr lang="en-US" sz="1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71980" y="4893113"/>
            <a:ext cx="1866169" cy="41665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dirty="0">
                <a:solidFill>
                  <a:schemeClr val="accent3"/>
                </a:solidFill>
                <a:latin typeface="+mj-lt"/>
              </a:rPr>
              <a:t>Разработчик</a:t>
            </a:r>
            <a:endParaRPr lang="en-US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582541" y="5482245"/>
            <a:ext cx="1677958" cy="336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РИ-190022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04437" y="4187668"/>
            <a:ext cx="1866169" cy="70070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1600" b="1" dirty="0">
                <a:solidFill>
                  <a:schemeClr val="tx2"/>
                </a:solidFill>
                <a:latin typeface="+mj-lt"/>
              </a:rPr>
              <a:t>АРТЁМ ПАНФИЛЕНКО</a:t>
            </a:r>
            <a:endParaRPr lang="en-US" sz="1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80528" y="4893112"/>
            <a:ext cx="1947352" cy="41665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dirty="0">
                <a:solidFill>
                  <a:schemeClr val="accent4"/>
                </a:solidFill>
                <a:latin typeface="+mj-lt"/>
              </a:rPr>
              <a:t>Разработчик</a:t>
            </a:r>
            <a:endParaRPr lang="en-US" dirty="0">
              <a:solidFill>
                <a:schemeClr val="accent4"/>
              </a:solidFill>
              <a:latin typeface="+mj-lt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11C6E85-7C77-4652-A53C-068BC3360AE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" r="3360"/>
          <a:stretch>
            <a:fillRect/>
          </a:stretch>
        </p:blipFill>
        <p:spPr>
          <a:xfrm>
            <a:off x="678808" y="1662406"/>
            <a:ext cx="1677958" cy="1677959"/>
          </a:xfr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C7B2F46-B757-4E86-8A97-2B39D8ABD93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" r="352"/>
          <a:stretch>
            <a:fillRect/>
          </a:stretch>
        </p:blipFill>
        <p:spPr>
          <a:xfrm>
            <a:off x="3002812" y="1662406"/>
            <a:ext cx="1677958" cy="1677959"/>
          </a:xfr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3697BE8-82FD-414D-8FE5-86BFA919542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0" b="3030"/>
          <a:stretch>
            <a:fillRect/>
          </a:stretch>
        </p:blipFill>
        <p:spPr>
          <a:xfrm>
            <a:off x="5326816" y="1662406"/>
            <a:ext cx="1677958" cy="1677959"/>
          </a:xfr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53B198C8-0924-4631-B68F-6A2339F6DCA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3" r="21833"/>
          <a:stretch>
            <a:fillRect/>
          </a:stretch>
        </p:blipFill>
        <p:spPr>
          <a:xfrm>
            <a:off x="7582542" y="1662405"/>
            <a:ext cx="1677958" cy="1677959"/>
          </a:xfrm>
        </p:spPr>
      </p:pic>
      <p:sp>
        <p:nvSpPr>
          <p:cNvPr id="24" name="Rectangle 11">
            <a:extLst>
              <a:ext uri="{FF2B5EF4-FFF2-40B4-BE49-F238E27FC236}">
                <a16:creationId xmlns:a16="http://schemas.microsoft.com/office/drawing/2014/main" id="{8B7520B0-7F23-4FDB-AED2-B294C3F42508}"/>
              </a:ext>
            </a:extLst>
          </p:cNvPr>
          <p:cNvSpPr/>
          <p:nvPr/>
        </p:nvSpPr>
        <p:spPr>
          <a:xfrm>
            <a:off x="9836498" y="5482245"/>
            <a:ext cx="1677958" cy="336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РИ-190017</a:t>
            </a:r>
            <a:endParaRPr lang="en-US" sz="12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FC4F3B-9283-4F11-9AD0-DB88459B5811}"/>
              </a:ext>
            </a:extLst>
          </p:cNvPr>
          <p:cNvSpPr txBox="1"/>
          <p:nvPr/>
        </p:nvSpPr>
        <p:spPr>
          <a:xfrm>
            <a:off x="9836498" y="4187667"/>
            <a:ext cx="1674418" cy="70070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1600" b="1" dirty="0">
                <a:solidFill>
                  <a:schemeClr val="tx2"/>
                </a:solidFill>
                <a:latin typeface="+mj-lt"/>
              </a:rPr>
              <a:t>АНЖЕЛИКА КОТОВИЧ</a:t>
            </a:r>
            <a:endParaRPr lang="en-US" sz="1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0CE9B72-3423-4614-B701-455E9948F88E}"/>
              </a:ext>
            </a:extLst>
          </p:cNvPr>
          <p:cNvSpPr txBox="1"/>
          <p:nvPr/>
        </p:nvSpPr>
        <p:spPr>
          <a:xfrm>
            <a:off x="9854492" y="4894442"/>
            <a:ext cx="1677958" cy="41665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dirty="0">
                <a:solidFill>
                  <a:schemeClr val="accent5"/>
                </a:solidFill>
                <a:latin typeface="+mj-lt"/>
              </a:rPr>
              <a:t>Аналитик</a:t>
            </a:r>
            <a:endParaRPr lang="en-US" dirty="0">
              <a:solidFill>
                <a:schemeClr val="accent5"/>
              </a:solidFill>
              <a:latin typeface="+mj-lt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61ED5AE-1CC3-4C23-AB8F-984AB2323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262" y="1662405"/>
            <a:ext cx="1674418" cy="1722259"/>
          </a:xfrm>
          <a:custGeom>
            <a:avLst/>
            <a:gdLst>
              <a:gd name="connsiteX0" fmla="*/ 1136768 w 2286000"/>
              <a:gd name="connsiteY0" fmla="*/ 7 h 2286001"/>
              <a:gd name="connsiteX1" fmla="*/ 1451545 w 2286000"/>
              <a:gd name="connsiteY1" fmla="*/ 128386 h 2286001"/>
              <a:gd name="connsiteX2" fmla="*/ 2154192 w 2286000"/>
              <a:gd name="connsiteY2" fmla="*/ 823411 h 2286001"/>
              <a:gd name="connsiteX3" fmla="*/ 2157616 w 2286000"/>
              <a:gd name="connsiteY3" fmla="*/ 1451545 h 2286001"/>
              <a:gd name="connsiteX4" fmla="*/ 1462590 w 2286000"/>
              <a:gd name="connsiteY4" fmla="*/ 2154191 h 2286001"/>
              <a:gd name="connsiteX5" fmla="*/ 834456 w 2286000"/>
              <a:gd name="connsiteY5" fmla="*/ 2157616 h 2286001"/>
              <a:gd name="connsiteX6" fmla="*/ 131809 w 2286000"/>
              <a:gd name="connsiteY6" fmla="*/ 1462590 h 2286001"/>
              <a:gd name="connsiteX7" fmla="*/ 128385 w 2286000"/>
              <a:gd name="connsiteY7" fmla="*/ 834456 h 2286001"/>
              <a:gd name="connsiteX8" fmla="*/ 823411 w 2286000"/>
              <a:gd name="connsiteY8" fmla="*/ 131810 h 2286001"/>
              <a:gd name="connsiteX9" fmla="*/ 1136768 w 2286000"/>
              <a:gd name="connsiteY9" fmla="*/ 7 h 228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6000" h="2286001">
                <a:moveTo>
                  <a:pt x="1136768" y="7"/>
                </a:moveTo>
                <a:cubicBezTo>
                  <a:pt x="1250439" y="-613"/>
                  <a:pt x="1364345" y="42132"/>
                  <a:pt x="1451545" y="128386"/>
                </a:cubicBezTo>
                <a:lnTo>
                  <a:pt x="2154192" y="823411"/>
                </a:lnTo>
                <a:cubicBezTo>
                  <a:pt x="2328591" y="995920"/>
                  <a:pt x="2330124" y="1277145"/>
                  <a:pt x="2157616" y="1451545"/>
                </a:cubicBezTo>
                <a:lnTo>
                  <a:pt x="1462590" y="2154191"/>
                </a:lnTo>
                <a:cubicBezTo>
                  <a:pt x="1290081" y="2328592"/>
                  <a:pt x="1008856" y="2330125"/>
                  <a:pt x="834456" y="2157616"/>
                </a:cubicBezTo>
                <a:lnTo>
                  <a:pt x="131809" y="1462590"/>
                </a:lnTo>
                <a:cubicBezTo>
                  <a:pt x="-42590" y="1290082"/>
                  <a:pt x="-44123" y="1008856"/>
                  <a:pt x="128385" y="834456"/>
                </a:cubicBezTo>
                <a:lnTo>
                  <a:pt x="823411" y="131810"/>
                </a:lnTo>
                <a:cubicBezTo>
                  <a:pt x="909665" y="44610"/>
                  <a:pt x="1023099" y="627"/>
                  <a:pt x="1136768" y="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71191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789A9A8-0EAD-4819-BDE5-D8C4A620DAB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77" t="-8338" r="-3477" b="-8338"/>
          <a:stretch/>
        </p:blipFill>
        <p:spPr>
          <a:xfrm>
            <a:off x="3413299" y="299596"/>
            <a:ext cx="5365401" cy="5365401"/>
          </a:xfrm>
          <a:prstGeom prst="rect">
            <a:avLst/>
          </a:prstGeom>
          <a:ln w="101600" cap="sq">
            <a:noFill/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37267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405870"/>
            <a:ext cx="1051560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ru-RU" sz="4400" b="1" dirty="0">
                <a:solidFill>
                  <a:schemeClr val="tx2"/>
                </a:solidFill>
                <a:latin typeface="+mj-lt"/>
              </a:rPr>
              <a:t>Проблема</a:t>
            </a:r>
            <a:endParaRPr lang="en-US" sz="4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7480" y="5451775"/>
            <a:ext cx="9037039" cy="70070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600" b="1" dirty="0">
                <a:solidFill>
                  <a:schemeClr val="tx2"/>
                </a:solidFill>
              </a:rPr>
              <a:t>Проблема запоминания большого количества теоретического материала</a:t>
            </a:r>
          </a:p>
          <a:p>
            <a:pPr>
              <a:lnSpc>
                <a:spcPct val="130000"/>
              </a:lnSpc>
            </a:pPr>
            <a:r>
              <a:rPr lang="ru-RU" sz="1600" b="1" dirty="0">
                <a:solidFill>
                  <a:schemeClr val="tx2"/>
                </a:solidFill>
              </a:rPr>
              <a:t>к Единому Государственному Экзамену по обществознанию и истории.</a:t>
            </a:r>
            <a:endParaRPr lang="en-US" sz="1600" b="1" dirty="0">
              <a:solidFill>
                <a:schemeClr val="tx2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3A7A88-F782-45B0-84FE-15C03FC427B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39" b="30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102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46589" y="3723054"/>
            <a:ext cx="2745612" cy="1624161"/>
            <a:chOff x="838200" y="4553380"/>
            <a:chExt cx="2745612" cy="1624161"/>
          </a:xfrm>
        </p:grpSpPr>
        <p:sp>
          <p:nvSpPr>
            <p:cNvPr id="8" name="Rectangle 7"/>
            <p:cNvSpPr/>
            <p:nvPr/>
          </p:nvSpPr>
          <p:spPr>
            <a:xfrm>
              <a:off x="838200" y="5010298"/>
              <a:ext cx="2743200" cy="11672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sz="12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Бесплатное мобильное приложение для дополнительной подготовки к ЕГЭ</a:t>
              </a:r>
              <a:endParaRPr lang="en-US" sz="12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40612" y="4553380"/>
              <a:ext cx="2743200" cy="383054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ru-RU" sz="1600" b="1" dirty="0">
                  <a:solidFill>
                    <a:schemeClr val="tx2"/>
                  </a:solidFill>
                  <a:latin typeface="+mj-lt"/>
                </a:rPr>
                <a:t>ДОСТУПНО</a:t>
              </a:r>
              <a:endParaRPr lang="en-US" sz="1600" b="1" dirty="0">
                <a:solidFill>
                  <a:schemeClr val="tx2"/>
                </a:solidFill>
                <a:latin typeface="+mj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732789" y="3723053"/>
            <a:ext cx="2743200" cy="1624162"/>
            <a:chOff x="4724400" y="4553379"/>
            <a:chExt cx="2743200" cy="1624162"/>
          </a:xfrm>
        </p:grpSpPr>
        <p:sp>
          <p:nvSpPr>
            <p:cNvPr id="11" name="TextBox 10"/>
            <p:cNvSpPr txBox="1"/>
            <p:nvPr/>
          </p:nvSpPr>
          <p:spPr>
            <a:xfrm>
              <a:off x="4724400" y="4553379"/>
              <a:ext cx="2743200" cy="383054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ru-RU" sz="1600" b="1" dirty="0">
                  <a:solidFill>
                    <a:schemeClr val="tx2"/>
                  </a:solidFill>
                  <a:latin typeface="+mj-lt"/>
                </a:rPr>
                <a:t>ИНДИВИДУАЛЬНО</a:t>
              </a:r>
              <a:endParaRPr lang="en-US" sz="1600" b="1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724400" y="5010298"/>
              <a:ext cx="2743200" cy="11672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sz="12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Метод интервальных повторений создает индивидуальную подготовку для каждого</a:t>
              </a:r>
              <a:endParaRPr lang="en-US" sz="12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618988" y="3723053"/>
            <a:ext cx="2743200" cy="1347163"/>
            <a:chOff x="8610599" y="4553379"/>
            <a:chExt cx="2743200" cy="1347163"/>
          </a:xfrm>
        </p:grpSpPr>
        <p:sp>
          <p:nvSpPr>
            <p:cNvPr id="12" name="TextBox 11"/>
            <p:cNvSpPr txBox="1"/>
            <p:nvPr/>
          </p:nvSpPr>
          <p:spPr>
            <a:xfrm>
              <a:off x="8610599" y="4553379"/>
              <a:ext cx="2743200" cy="383054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ru-RU" sz="1600" b="1" dirty="0">
                  <a:solidFill>
                    <a:schemeClr val="tx2"/>
                  </a:solidFill>
                  <a:latin typeface="+mj-lt"/>
                </a:rPr>
                <a:t>СОРЕВНОВАТЕЛЬНО</a:t>
              </a:r>
              <a:endParaRPr lang="en-US" sz="1600" b="1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610599" y="5010298"/>
              <a:ext cx="2743200" cy="8902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sz="12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Рейтинговый режим позволит посоревноваться в знаниях с другими пользователями</a:t>
              </a:r>
              <a:endParaRPr lang="en-US" sz="12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C9A0837-2D4D-4C3D-81C4-33B3FF7B1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201" y="1160399"/>
            <a:ext cx="2238375" cy="223837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4D53BD7-7FCC-4037-99B3-D1AA00E14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1" y="1190625"/>
            <a:ext cx="2238375" cy="223837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8571BE5-FC24-4EA2-9FF3-7DCF20CC9B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400" y="1190625"/>
            <a:ext cx="223837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5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93C27A-BE5D-423B-8CD5-D7BC42429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8" y="967200"/>
            <a:ext cx="12192000" cy="492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83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868A6F-2064-4E9C-A5CD-CCA546F4A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8489"/>
            <a:ext cx="12192000" cy="480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86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BC5DA59-E7E0-4DF8-A839-ABFA294B6B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219443"/>
              </p:ext>
            </p:extLst>
          </p:nvPr>
        </p:nvGraphicFramePr>
        <p:xfrm>
          <a:off x="85826" y="529409"/>
          <a:ext cx="5714998" cy="579917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{6E25E649-3F16-4E02-A733-19D2CDBF48F0}</a:tableStyleId>
              </a:tblPr>
              <a:tblGrid>
                <a:gridCol w="687351">
                  <a:extLst>
                    <a:ext uri="{9D8B030D-6E8A-4147-A177-3AD203B41FA5}">
                      <a16:colId xmlns:a16="http://schemas.microsoft.com/office/drawing/2014/main" val="4157151877"/>
                    </a:ext>
                  </a:extLst>
                </a:gridCol>
                <a:gridCol w="779165">
                  <a:extLst>
                    <a:ext uri="{9D8B030D-6E8A-4147-A177-3AD203B41FA5}">
                      <a16:colId xmlns:a16="http://schemas.microsoft.com/office/drawing/2014/main" val="1726581600"/>
                    </a:ext>
                  </a:extLst>
                </a:gridCol>
                <a:gridCol w="653244">
                  <a:extLst>
                    <a:ext uri="{9D8B030D-6E8A-4147-A177-3AD203B41FA5}">
                      <a16:colId xmlns:a16="http://schemas.microsoft.com/office/drawing/2014/main" val="610794246"/>
                    </a:ext>
                  </a:extLst>
                </a:gridCol>
                <a:gridCol w="703403">
                  <a:extLst>
                    <a:ext uri="{9D8B030D-6E8A-4147-A177-3AD203B41FA5}">
                      <a16:colId xmlns:a16="http://schemas.microsoft.com/office/drawing/2014/main" val="2971081748"/>
                    </a:ext>
                  </a:extLst>
                </a:gridCol>
                <a:gridCol w="861043">
                  <a:extLst>
                    <a:ext uri="{9D8B030D-6E8A-4147-A177-3AD203B41FA5}">
                      <a16:colId xmlns:a16="http://schemas.microsoft.com/office/drawing/2014/main" val="3729499578"/>
                    </a:ext>
                  </a:extLst>
                </a:gridCol>
                <a:gridCol w="914185">
                  <a:extLst>
                    <a:ext uri="{9D8B030D-6E8A-4147-A177-3AD203B41FA5}">
                      <a16:colId xmlns:a16="http://schemas.microsoft.com/office/drawing/2014/main" val="2657619727"/>
                    </a:ext>
                  </a:extLst>
                </a:gridCol>
                <a:gridCol w="634734">
                  <a:extLst>
                    <a:ext uri="{9D8B030D-6E8A-4147-A177-3AD203B41FA5}">
                      <a16:colId xmlns:a16="http://schemas.microsoft.com/office/drawing/2014/main" val="626943929"/>
                    </a:ext>
                  </a:extLst>
                </a:gridCol>
                <a:gridCol w="481873">
                  <a:extLst>
                    <a:ext uri="{9D8B030D-6E8A-4147-A177-3AD203B41FA5}">
                      <a16:colId xmlns:a16="http://schemas.microsoft.com/office/drawing/2014/main" val="328227190"/>
                    </a:ext>
                  </a:extLst>
                </a:gridCol>
              </a:tblGrid>
              <a:tr h="612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Приложение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Кол-во скачиваний тысяч.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Доступность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Практические задания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Индивидуальный план обучения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Соревновательная часть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Видеоуроки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Онлайн-чат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4580956"/>
                  </a:ext>
                </a:extLst>
              </a:tr>
              <a:tr h="407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Экзамер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500+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+mn-lt"/>
                        </a:rPr>
                        <a:t>+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+mn-lt"/>
                        </a:rPr>
                        <a:t>+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+mn-lt"/>
                        </a:rPr>
                        <a:t>-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+mn-lt"/>
                        </a:rPr>
                        <a:t>-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+mn-lt"/>
                        </a:rPr>
                        <a:t>-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2785173"/>
                  </a:ext>
                </a:extLst>
              </a:tr>
              <a:tr h="750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Приложения от Курснавуз.рф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100+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</a:rPr>
                        <a:t>+/-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</a:rPr>
                        <a:t>+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+mn-lt"/>
                        </a:rPr>
                        <a:t>-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+mn-lt"/>
                        </a:rPr>
                        <a:t>+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2188133"/>
                  </a:ext>
                </a:extLst>
              </a:tr>
              <a:tr h="1093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Обществознание - школьный курс. ЕГЭ и ОГЭ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100+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</a:rPr>
                        <a:t>+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+mn-lt"/>
                        </a:rPr>
                        <a:t>-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9769505"/>
                  </a:ext>
                </a:extLst>
              </a:tr>
              <a:tr h="646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ЕГЭ 2020 Все предметы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10+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+mn-lt"/>
                        </a:rPr>
                        <a:t>+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+mn-lt"/>
                        </a:rPr>
                        <a:t>+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+mn-lt"/>
                        </a:rPr>
                        <a:t>-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3232672"/>
                  </a:ext>
                </a:extLst>
              </a:tr>
              <a:tr h="461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MAXIMUM ЕГЭ 2020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5+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+mn-lt"/>
                        </a:rPr>
                        <a:t>+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+mn-lt"/>
                        </a:rPr>
                        <a:t>+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+mn-lt"/>
                        </a:rPr>
                        <a:t>-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</a:rPr>
                        <a:t>+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+mn-lt"/>
                        </a:rPr>
                        <a:t>-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7119836"/>
                  </a:ext>
                </a:extLst>
              </a:tr>
              <a:tr h="786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Краткий справочник РЕШУ ЕГЭ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10+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+mn-lt"/>
                        </a:rPr>
                        <a:t>+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+mn-lt"/>
                        </a:rPr>
                        <a:t>-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+mn-lt"/>
                        </a:rPr>
                        <a:t>-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5933549"/>
                  </a:ext>
                </a:extLst>
              </a:tr>
              <a:tr h="460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ИНТЕГЭ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-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+mn-lt"/>
                        </a:rPr>
                        <a:t>+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+mn-lt"/>
                        </a:rPr>
                        <a:t>+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+mn-lt"/>
                        </a:rPr>
                        <a:t>+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+mn-lt"/>
                        </a:rPr>
                        <a:t>+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3609434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17BFE5-CE52-4CBD-9FED-B2FACAD3C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37" y="585694"/>
            <a:ext cx="6108769" cy="5724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4AF679F-19BD-4A4F-82AA-D0808A18B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454" y="3797552"/>
            <a:ext cx="6121403" cy="2312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E46940E-CFD2-40E6-97C7-3CA7069D08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60448"/>
            <a:ext cx="3685663" cy="886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05FEB1F-557C-402B-92AB-CAE37494C9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50" y="3797552"/>
            <a:ext cx="3985224" cy="676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4661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9D62BAD-A80F-48B1-8D5D-2B5326BC5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915" y="670779"/>
            <a:ext cx="1863223" cy="403449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866C5AE-D202-48B2-8510-328401D0A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951" y="451520"/>
            <a:ext cx="2689639" cy="478384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6E0DE13-DC15-4DB9-8415-34B21E500B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190" y="750862"/>
            <a:ext cx="1823064" cy="394754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2A7215F-0293-4C5D-B4C4-029C5431E7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81" y="485324"/>
            <a:ext cx="2689639" cy="478384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0F0F24B-C01F-4EB3-AD45-81E9F4A11D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916" y="685914"/>
            <a:ext cx="1849245" cy="40042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3423B44-17A1-4A48-9304-1A928316B9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469" y="451520"/>
            <a:ext cx="2689639" cy="478384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670108" y="4995835"/>
            <a:ext cx="751978" cy="751976"/>
            <a:chOff x="5720011" y="3539466"/>
            <a:chExt cx="751978" cy="751976"/>
          </a:xfrm>
        </p:grpSpPr>
        <p:sp>
          <p:nvSpPr>
            <p:cNvPr id="21" name="Rounded Rectangle 20"/>
            <p:cNvSpPr/>
            <p:nvPr/>
          </p:nvSpPr>
          <p:spPr>
            <a:xfrm rot="2681258">
              <a:off x="5720011" y="3539466"/>
              <a:ext cx="751978" cy="751976"/>
            </a:xfrm>
            <a:prstGeom prst="roundRect">
              <a:avLst>
                <a:gd name="adj" fmla="val 236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928326" y="3669233"/>
              <a:ext cx="335348" cy="492443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vi-VN" sz="2000" b="1">
                  <a:solidFill>
                    <a:schemeClr val="bg1"/>
                  </a:solidFill>
                  <a:latin typeface="+mj-lt"/>
                </a:rPr>
                <a:t>2</a:t>
              </a:r>
              <a:endParaRPr lang="en-US" sz="2000" b="1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328023" y="4995835"/>
            <a:ext cx="751978" cy="751976"/>
            <a:chOff x="9377611" y="3539466"/>
            <a:chExt cx="751978" cy="751976"/>
          </a:xfrm>
        </p:grpSpPr>
        <p:sp>
          <p:nvSpPr>
            <p:cNvPr id="22" name="Rounded Rectangle 21"/>
            <p:cNvSpPr/>
            <p:nvPr/>
          </p:nvSpPr>
          <p:spPr>
            <a:xfrm rot="2681258">
              <a:off x="9377611" y="3539466"/>
              <a:ext cx="751978" cy="751976"/>
            </a:xfrm>
            <a:prstGeom prst="roundRect">
              <a:avLst>
                <a:gd name="adj" fmla="val 2366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586727" y="3669233"/>
              <a:ext cx="333746" cy="492443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vi-VN" sz="2000" b="1">
                  <a:solidFill>
                    <a:schemeClr val="bg1"/>
                  </a:solidFill>
                  <a:latin typeface="+mj-lt"/>
                </a:rPr>
                <a:t>3</a:t>
              </a:r>
              <a:endParaRPr lang="en-US" sz="2000" b="1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06524" y="5946505"/>
            <a:ext cx="3200400" cy="748667"/>
            <a:chOff x="838200" y="4490136"/>
            <a:chExt cx="3200400" cy="748667"/>
          </a:xfrm>
        </p:grpSpPr>
        <p:sp>
          <p:nvSpPr>
            <p:cNvPr id="27" name="Rectangle 26"/>
            <p:cNvSpPr/>
            <p:nvPr/>
          </p:nvSpPr>
          <p:spPr>
            <a:xfrm>
              <a:off x="838200" y="4902557"/>
              <a:ext cx="3200400" cy="336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sz="12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38200" y="4490136"/>
              <a:ext cx="3200399" cy="380617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ru-RU" sz="1600" b="1" dirty="0">
                  <a:solidFill>
                    <a:schemeClr val="tx2"/>
                  </a:solidFill>
                  <a:latin typeface="+mj-lt"/>
                </a:rPr>
                <a:t>МЕНЮ ВХОДА</a:t>
              </a:r>
              <a:endParaRPr lang="vi-VN" sz="1600" b="1" dirty="0">
                <a:solidFill>
                  <a:schemeClr val="tx2"/>
                </a:solidFill>
                <a:latin typeface="+mj-l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45897" y="5946505"/>
            <a:ext cx="3200400" cy="748667"/>
            <a:chOff x="4495800" y="4490136"/>
            <a:chExt cx="3200400" cy="748667"/>
          </a:xfrm>
        </p:grpSpPr>
        <p:sp>
          <p:nvSpPr>
            <p:cNvPr id="32" name="Rectangle 31"/>
            <p:cNvSpPr/>
            <p:nvPr/>
          </p:nvSpPr>
          <p:spPr>
            <a:xfrm>
              <a:off x="4495800" y="4902557"/>
              <a:ext cx="3200400" cy="336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sz="12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495800" y="4490136"/>
              <a:ext cx="3200399" cy="380617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ru-RU" sz="1600" b="1" dirty="0">
                  <a:solidFill>
                    <a:schemeClr val="tx2"/>
                  </a:solidFill>
                  <a:latin typeface="+mj-lt"/>
                </a:rPr>
                <a:t>ГЛАВНОЕ МЕНЮ</a:t>
              </a:r>
              <a:endParaRPr lang="vi-VN" sz="1600" b="1" dirty="0">
                <a:solidFill>
                  <a:schemeClr val="tx2"/>
                </a:solidFill>
                <a:latin typeface="+mj-l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103812" y="5946505"/>
            <a:ext cx="3200400" cy="748667"/>
            <a:chOff x="8153400" y="4490136"/>
            <a:chExt cx="3200400" cy="748667"/>
          </a:xfrm>
        </p:grpSpPr>
        <p:sp>
          <p:nvSpPr>
            <p:cNvPr id="35" name="Rectangle 34"/>
            <p:cNvSpPr/>
            <p:nvPr/>
          </p:nvSpPr>
          <p:spPr>
            <a:xfrm>
              <a:off x="8153400" y="4902557"/>
              <a:ext cx="3200400" cy="336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sz="12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153400" y="4490136"/>
              <a:ext cx="3200399" cy="380617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ru-RU" sz="1600" b="1" dirty="0">
                  <a:solidFill>
                    <a:schemeClr val="tx2"/>
                  </a:solidFill>
                  <a:latin typeface="+mj-lt"/>
                </a:rPr>
                <a:t>ИГРАТЬ</a:t>
              </a:r>
              <a:endParaRPr lang="vi-VN" sz="1600" b="1" dirty="0">
                <a:solidFill>
                  <a:schemeClr val="tx2"/>
                </a:solidFill>
                <a:latin typeface="+mj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930734" y="4995835"/>
            <a:ext cx="751978" cy="751976"/>
            <a:chOff x="2062410" y="3539466"/>
            <a:chExt cx="751978" cy="751976"/>
          </a:xfrm>
        </p:grpSpPr>
        <p:sp>
          <p:nvSpPr>
            <p:cNvPr id="20" name="Rounded Rectangle 19"/>
            <p:cNvSpPr/>
            <p:nvPr/>
          </p:nvSpPr>
          <p:spPr>
            <a:xfrm rot="2681258">
              <a:off x="2062410" y="3539466"/>
              <a:ext cx="751978" cy="751976"/>
            </a:xfrm>
            <a:prstGeom prst="roundRect">
              <a:avLst>
                <a:gd name="adj" fmla="val 236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97173" y="3669233"/>
              <a:ext cx="282450" cy="492443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vi-VN" sz="2000" b="1">
                  <a:solidFill>
                    <a:schemeClr val="bg1"/>
                  </a:solidFill>
                  <a:latin typeface="+mj-lt"/>
                </a:rPr>
                <a:t>1</a:t>
              </a:r>
              <a:endParaRPr lang="en-US" sz="20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302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Marketing Strategy">
      <a:dk1>
        <a:sysClr val="windowText" lastClr="000000"/>
      </a:dk1>
      <a:lt1>
        <a:sysClr val="window" lastClr="FFFFFF"/>
      </a:lt1>
      <a:dk2>
        <a:srgbClr val="2C2C2C"/>
      </a:dk2>
      <a:lt2>
        <a:srgbClr val="FFFFFF"/>
      </a:lt2>
      <a:accent1>
        <a:srgbClr val="FF7F00"/>
      </a:accent1>
      <a:accent2>
        <a:srgbClr val="2C2C2C"/>
      </a:accent2>
      <a:accent3>
        <a:srgbClr val="565656"/>
      </a:accent3>
      <a:accent4>
        <a:srgbClr val="808080"/>
      </a:accent4>
      <a:accent5>
        <a:srgbClr val="ABABAB"/>
      </a:accent5>
      <a:accent6>
        <a:srgbClr val="D5D5D5"/>
      </a:accent6>
      <a:hlink>
        <a:srgbClr val="0076C1"/>
      </a:hlink>
      <a:folHlink>
        <a:srgbClr val="954F72"/>
      </a:folHlink>
    </a:clrScheme>
    <a:fontScheme name="A">
      <a:majorFont>
        <a:latin typeface="Montserrat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91440" tIns="45720" rIns="91440" bIns="45720" rtlCol="0">
        <a:spAutoFit/>
      </a:bodyPr>
      <a:lstStyle>
        <a:defPPr>
          <a:lnSpc>
            <a:spcPct val="130000"/>
          </a:lnSpc>
          <a:defRPr sz="120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2773</TotalTime>
  <Words>199</Words>
  <Application>Microsoft Office PowerPoint</Application>
  <PresentationFormat>Широкоэкранный</PresentationFormat>
  <Paragraphs>115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-apple-system</vt:lpstr>
      <vt:lpstr>Arial</vt:lpstr>
      <vt:lpstr>Calibri</vt:lpstr>
      <vt:lpstr>Montserrat</vt:lpstr>
      <vt:lpstr>Montserrat Light</vt:lpstr>
      <vt:lpstr>SF Compact Text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GraphicBulb</dc:creator>
  <cp:lastModifiedBy>Wlad Malkow</cp:lastModifiedBy>
  <cp:revision>199</cp:revision>
  <dcterms:created xsi:type="dcterms:W3CDTF">2019-05-03T02:15:26Z</dcterms:created>
  <dcterms:modified xsi:type="dcterms:W3CDTF">2020-01-16T06:21:36Z</dcterms:modified>
</cp:coreProperties>
</file>