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7" r:id="rId3"/>
    <p:sldId id="257" r:id="rId4"/>
    <p:sldId id="258" r:id="rId5"/>
    <p:sldId id="298" r:id="rId6"/>
    <p:sldId id="299" r:id="rId7"/>
    <p:sldId id="284" r:id="rId8"/>
    <p:sldId id="300" r:id="rId9"/>
    <p:sldId id="276" r:id="rId10"/>
    <p:sldId id="292" r:id="rId11"/>
    <p:sldId id="295" r:id="rId12"/>
    <p:sldId id="297" r:id="rId13"/>
    <p:sldId id="278" r:id="rId14"/>
    <p:sldId id="289" r:id="rId15"/>
    <p:sldId id="303" r:id="rId16"/>
    <p:sldId id="301" r:id="rId17"/>
    <p:sldId id="302" r:id="rId18"/>
    <p:sldId id="277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4"/>
    <a:srgbClr val="00A631"/>
    <a:srgbClr val="000000"/>
    <a:srgbClr val="002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B6C9A-070B-41DA-83B7-EB234BB84FEA}" v="21" dt="2022-06-12T14:20:3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DF9069C-3E8C-4FE3-BE04-8063B6D944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2105" y="1935195"/>
            <a:ext cx="3122781" cy="2987610"/>
          </a:xfrm>
          <a:custGeom>
            <a:avLst/>
            <a:gdLst>
              <a:gd name="connsiteX0" fmla="*/ 1562477 w 3122781"/>
              <a:gd name="connsiteY0" fmla="*/ 0 h 2987610"/>
              <a:gd name="connsiteX1" fmla="*/ 2562240 w 3122781"/>
              <a:gd name="connsiteY1" fmla="*/ 568594 h 2987610"/>
              <a:gd name="connsiteX2" fmla="*/ 2957146 w 3122781"/>
              <a:gd name="connsiteY2" fmla="*/ 1229459 h 2987610"/>
              <a:gd name="connsiteX3" fmla="*/ 2969643 w 3122781"/>
              <a:gd name="connsiteY3" fmla="*/ 2399066 h 2987610"/>
              <a:gd name="connsiteX4" fmla="*/ 1954884 w 3122781"/>
              <a:gd name="connsiteY4" fmla="*/ 2987610 h 2987610"/>
              <a:gd name="connsiteX5" fmla="*/ 1167570 w 3122781"/>
              <a:gd name="connsiteY5" fmla="*/ 2987610 h 2987610"/>
              <a:gd name="connsiteX6" fmla="*/ 155310 w 3122781"/>
              <a:gd name="connsiteY6" fmla="*/ 2399066 h 2987610"/>
              <a:gd name="connsiteX7" fmla="*/ 165308 w 3122781"/>
              <a:gd name="connsiteY7" fmla="*/ 1229459 h 2987610"/>
              <a:gd name="connsiteX8" fmla="*/ 560214 w 3122781"/>
              <a:gd name="connsiteY8" fmla="*/ 568594 h 2987610"/>
              <a:gd name="connsiteX9" fmla="*/ 1562477 w 3122781"/>
              <a:gd name="connsiteY9" fmla="*/ 0 h 29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2781" h="2987610">
                <a:moveTo>
                  <a:pt x="1562477" y="0"/>
                </a:moveTo>
                <a:cubicBezTo>
                  <a:pt x="1977379" y="0"/>
                  <a:pt x="2352290" y="211976"/>
                  <a:pt x="2562240" y="568594"/>
                </a:cubicBezTo>
                <a:cubicBezTo>
                  <a:pt x="2562240" y="568594"/>
                  <a:pt x="2562240" y="568594"/>
                  <a:pt x="2957146" y="1229459"/>
                </a:cubicBezTo>
                <a:cubicBezTo>
                  <a:pt x="3174595" y="1593558"/>
                  <a:pt x="3177094" y="2029979"/>
                  <a:pt x="2969643" y="2399066"/>
                </a:cubicBezTo>
                <a:cubicBezTo>
                  <a:pt x="2759693" y="2765659"/>
                  <a:pt x="2379783" y="2987610"/>
                  <a:pt x="1954884" y="2987610"/>
                </a:cubicBezTo>
                <a:cubicBezTo>
                  <a:pt x="1954884" y="2987610"/>
                  <a:pt x="1954884" y="2987610"/>
                  <a:pt x="1167570" y="2987610"/>
                </a:cubicBezTo>
                <a:cubicBezTo>
                  <a:pt x="742671" y="2987610"/>
                  <a:pt x="365261" y="2765659"/>
                  <a:pt x="155310" y="2399066"/>
                </a:cubicBezTo>
                <a:cubicBezTo>
                  <a:pt x="-54640" y="2029979"/>
                  <a:pt x="-52140" y="1593558"/>
                  <a:pt x="165308" y="1229459"/>
                </a:cubicBezTo>
                <a:cubicBezTo>
                  <a:pt x="165308" y="1229459"/>
                  <a:pt x="165308" y="1229459"/>
                  <a:pt x="560214" y="568594"/>
                </a:cubicBezTo>
                <a:cubicBezTo>
                  <a:pt x="772664" y="211976"/>
                  <a:pt x="1147575" y="0"/>
                  <a:pt x="156247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0EEE3E8-137F-4F10-9E5E-01D1774B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39606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ADB3129-B7D2-4E25-903C-D8AF86316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539CE3-D3E6-4E8B-AD33-E590D2710D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5435" y="1526444"/>
            <a:ext cx="3524848" cy="4748298"/>
          </a:xfrm>
          <a:custGeom>
            <a:avLst/>
            <a:gdLst>
              <a:gd name="connsiteX0" fmla="*/ 0 w 3524848"/>
              <a:gd name="connsiteY0" fmla="*/ 0 h 4748298"/>
              <a:gd name="connsiteX1" fmla="*/ 3524848 w 3524848"/>
              <a:gd name="connsiteY1" fmla="*/ 0 h 4748298"/>
              <a:gd name="connsiteX2" fmla="*/ 3524848 w 3524848"/>
              <a:gd name="connsiteY2" fmla="*/ 4748298 h 4748298"/>
              <a:gd name="connsiteX3" fmla="*/ 0 w 3524848"/>
              <a:gd name="connsiteY3" fmla="*/ 4748298 h 47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848" h="4748298">
                <a:moveTo>
                  <a:pt x="0" y="0"/>
                </a:moveTo>
                <a:lnTo>
                  <a:pt x="3524848" y="0"/>
                </a:lnTo>
                <a:lnTo>
                  <a:pt x="3524848" y="4748298"/>
                </a:lnTo>
                <a:lnTo>
                  <a:pt x="0" y="474829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A8FBA3-37F8-487E-8D34-6746D6BB96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33476" y="3191332"/>
            <a:ext cx="1805191" cy="1197168"/>
          </a:xfrm>
          <a:custGeom>
            <a:avLst/>
            <a:gdLst>
              <a:gd name="connsiteX0" fmla="*/ 0 w 1805191"/>
              <a:gd name="connsiteY0" fmla="*/ 0 h 1197168"/>
              <a:gd name="connsiteX1" fmla="*/ 1805191 w 1805191"/>
              <a:gd name="connsiteY1" fmla="*/ 0 h 1197168"/>
              <a:gd name="connsiteX2" fmla="*/ 1805191 w 1805191"/>
              <a:gd name="connsiteY2" fmla="*/ 1197168 h 1197168"/>
              <a:gd name="connsiteX3" fmla="*/ 0 w 1805191"/>
              <a:gd name="connsiteY3" fmla="*/ 1197168 h 11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91" h="1197168">
                <a:moveTo>
                  <a:pt x="0" y="0"/>
                </a:moveTo>
                <a:lnTo>
                  <a:pt x="1805191" y="0"/>
                </a:lnTo>
                <a:lnTo>
                  <a:pt x="1805191" y="1197168"/>
                </a:lnTo>
                <a:lnTo>
                  <a:pt x="0" y="119716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3AAA2D-C024-42D7-9CF6-F954533392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9166" y="1525581"/>
            <a:ext cx="1805191" cy="1197168"/>
          </a:xfrm>
          <a:custGeom>
            <a:avLst/>
            <a:gdLst>
              <a:gd name="connsiteX0" fmla="*/ 0 w 1805191"/>
              <a:gd name="connsiteY0" fmla="*/ 0 h 1197168"/>
              <a:gd name="connsiteX1" fmla="*/ 1805191 w 1805191"/>
              <a:gd name="connsiteY1" fmla="*/ 0 h 1197168"/>
              <a:gd name="connsiteX2" fmla="*/ 1805191 w 1805191"/>
              <a:gd name="connsiteY2" fmla="*/ 1197168 h 1197168"/>
              <a:gd name="connsiteX3" fmla="*/ 0 w 1805191"/>
              <a:gd name="connsiteY3" fmla="*/ 1197168 h 11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91" h="1197168">
                <a:moveTo>
                  <a:pt x="0" y="0"/>
                </a:moveTo>
                <a:lnTo>
                  <a:pt x="1805191" y="0"/>
                </a:lnTo>
                <a:lnTo>
                  <a:pt x="1805191" y="1197168"/>
                </a:lnTo>
                <a:lnTo>
                  <a:pt x="0" y="119716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FA0C11-1EE7-4D1E-80F2-5BCCFBF272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FFB179-8EA3-4513-A430-79B687F55F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9284" y="1750192"/>
            <a:ext cx="3352800" cy="3015916"/>
          </a:xfrm>
          <a:custGeom>
            <a:avLst/>
            <a:gdLst>
              <a:gd name="connsiteX0" fmla="*/ 75880 w 3352800"/>
              <a:gd name="connsiteY0" fmla="*/ 0 h 3015916"/>
              <a:gd name="connsiteX1" fmla="*/ 3276920 w 3352800"/>
              <a:gd name="connsiteY1" fmla="*/ 0 h 3015916"/>
              <a:gd name="connsiteX2" fmla="*/ 3352800 w 3352800"/>
              <a:gd name="connsiteY2" fmla="*/ 75880 h 3015916"/>
              <a:gd name="connsiteX3" fmla="*/ 3352800 w 3352800"/>
              <a:gd name="connsiteY3" fmla="*/ 2940036 h 3015916"/>
              <a:gd name="connsiteX4" fmla="*/ 3276920 w 3352800"/>
              <a:gd name="connsiteY4" fmla="*/ 3015916 h 3015916"/>
              <a:gd name="connsiteX5" fmla="*/ 75880 w 3352800"/>
              <a:gd name="connsiteY5" fmla="*/ 3015916 h 3015916"/>
              <a:gd name="connsiteX6" fmla="*/ 0 w 3352800"/>
              <a:gd name="connsiteY6" fmla="*/ 2940036 h 3015916"/>
              <a:gd name="connsiteX7" fmla="*/ 0 w 3352800"/>
              <a:gd name="connsiteY7" fmla="*/ 75880 h 3015916"/>
              <a:gd name="connsiteX8" fmla="*/ 75880 w 3352800"/>
              <a:gd name="connsiteY8" fmla="*/ 0 h 301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3015916">
                <a:moveTo>
                  <a:pt x="75880" y="0"/>
                </a:moveTo>
                <a:lnTo>
                  <a:pt x="3276920" y="0"/>
                </a:lnTo>
                <a:cubicBezTo>
                  <a:pt x="3318827" y="0"/>
                  <a:pt x="3352800" y="33973"/>
                  <a:pt x="3352800" y="75880"/>
                </a:cubicBezTo>
                <a:lnTo>
                  <a:pt x="3352800" y="2940036"/>
                </a:lnTo>
                <a:cubicBezTo>
                  <a:pt x="3352800" y="2981943"/>
                  <a:pt x="3318827" y="3015916"/>
                  <a:pt x="3276920" y="3015916"/>
                </a:cubicBezTo>
                <a:lnTo>
                  <a:pt x="75880" y="3015916"/>
                </a:lnTo>
                <a:cubicBezTo>
                  <a:pt x="33973" y="3015916"/>
                  <a:pt x="0" y="2981943"/>
                  <a:pt x="0" y="2940036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0177F4-D7EE-4A92-9E6D-CC58CBE59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799" y="1726280"/>
            <a:ext cx="2518612" cy="1375241"/>
          </a:xfrm>
          <a:custGeom>
            <a:avLst/>
            <a:gdLst>
              <a:gd name="connsiteX0" fmla="*/ 34601 w 2518612"/>
              <a:gd name="connsiteY0" fmla="*/ 0 h 1375241"/>
              <a:gd name="connsiteX1" fmla="*/ 2484011 w 2518612"/>
              <a:gd name="connsiteY1" fmla="*/ 0 h 1375241"/>
              <a:gd name="connsiteX2" fmla="*/ 2518612 w 2518612"/>
              <a:gd name="connsiteY2" fmla="*/ 34601 h 1375241"/>
              <a:gd name="connsiteX3" fmla="*/ 2518612 w 2518612"/>
              <a:gd name="connsiteY3" fmla="*/ 1340640 h 1375241"/>
              <a:gd name="connsiteX4" fmla="*/ 2484011 w 2518612"/>
              <a:gd name="connsiteY4" fmla="*/ 1375241 h 1375241"/>
              <a:gd name="connsiteX5" fmla="*/ 34601 w 2518612"/>
              <a:gd name="connsiteY5" fmla="*/ 1375241 h 1375241"/>
              <a:gd name="connsiteX6" fmla="*/ 0 w 2518612"/>
              <a:gd name="connsiteY6" fmla="*/ 1340640 h 1375241"/>
              <a:gd name="connsiteX7" fmla="*/ 0 w 2518612"/>
              <a:gd name="connsiteY7" fmla="*/ 34601 h 1375241"/>
              <a:gd name="connsiteX8" fmla="*/ 34601 w 2518612"/>
              <a:gd name="connsiteY8" fmla="*/ 0 h 13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612" h="1375241">
                <a:moveTo>
                  <a:pt x="34601" y="0"/>
                </a:moveTo>
                <a:lnTo>
                  <a:pt x="2484011" y="0"/>
                </a:lnTo>
                <a:cubicBezTo>
                  <a:pt x="2503121" y="0"/>
                  <a:pt x="2518612" y="15491"/>
                  <a:pt x="2518612" y="34601"/>
                </a:cubicBezTo>
                <a:lnTo>
                  <a:pt x="2518612" y="1340640"/>
                </a:lnTo>
                <a:cubicBezTo>
                  <a:pt x="2518612" y="1359750"/>
                  <a:pt x="2503121" y="1375241"/>
                  <a:pt x="2484011" y="1375241"/>
                </a:cubicBezTo>
                <a:lnTo>
                  <a:pt x="34601" y="1375241"/>
                </a:lnTo>
                <a:cubicBezTo>
                  <a:pt x="15491" y="1375241"/>
                  <a:pt x="0" y="1359750"/>
                  <a:pt x="0" y="1340640"/>
                </a:cubicBezTo>
                <a:lnTo>
                  <a:pt x="0" y="34601"/>
                </a:lnTo>
                <a:cubicBezTo>
                  <a:pt x="0" y="15491"/>
                  <a:pt x="15491" y="0"/>
                  <a:pt x="3460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33A191B-C8EE-4491-8269-A8C03F2438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4799" y="3355359"/>
            <a:ext cx="2518612" cy="1375241"/>
          </a:xfrm>
          <a:custGeom>
            <a:avLst/>
            <a:gdLst>
              <a:gd name="connsiteX0" fmla="*/ 34601 w 2518612"/>
              <a:gd name="connsiteY0" fmla="*/ 0 h 1375241"/>
              <a:gd name="connsiteX1" fmla="*/ 2484011 w 2518612"/>
              <a:gd name="connsiteY1" fmla="*/ 0 h 1375241"/>
              <a:gd name="connsiteX2" fmla="*/ 2518612 w 2518612"/>
              <a:gd name="connsiteY2" fmla="*/ 34601 h 1375241"/>
              <a:gd name="connsiteX3" fmla="*/ 2518612 w 2518612"/>
              <a:gd name="connsiteY3" fmla="*/ 1340640 h 1375241"/>
              <a:gd name="connsiteX4" fmla="*/ 2484011 w 2518612"/>
              <a:gd name="connsiteY4" fmla="*/ 1375241 h 1375241"/>
              <a:gd name="connsiteX5" fmla="*/ 34601 w 2518612"/>
              <a:gd name="connsiteY5" fmla="*/ 1375241 h 1375241"/>
              <a:gd name="connsiteX6" fmla="*/ 0 w 2518612"/>
              <a:gd name="connsiteY6" fmla="*/ 1340640 h 1375241"/>
              <a:gd name="connsiteX7" fmla="*/ 0 w 2518612"/>
              <a:gd name="connsiteY7" fmla="*/ 34601 h 1375241"/>
              <a:gd name="connsiteX8" fmla="*/ 34601 w 2518612"/>
              <a:gd name="connsiteY8" fmla="*/ 0 h 13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612" h="1375241">
                <a:moveTo>
                  <a:pt x="34601" y="0"/>
                </a:moveTo>
                <a:lnTo>
                  <a:pt x="2484011" y="0"/>
                </a:lnTo>
                <a:cubicBezTo>
                  <a:pt x="2503121" y="0"/>
                  <a:pt x="2518612" y="15491"/>
                  <a:pt x="2518612" y="34601"/>
                </a:cubicBezTo>
                <a:lnTo>
                  <a:pt x="2518612" y="1340640"/>
                </a:lnTo>
                <a:cubicBezTo>
                  <a:pt x="2518612" y="1359750"/>
                  <a:pt x="2503121" y="1375241"/>
                  <a:pt x="2484011" y="1375241"/>
                </a:cubicBezTo>
                <a:lnTo>
                  <a:pt x="34601" y="1375241"/>
                </a:lnTo>
                <a:cubicBezTo>
                  <a:pt x="15491" y="1375241"/>
                  <a:pt x="0" y="1359750"/>
                  <a:pt x="0" y="1340640"/>
                </a:cubicBezTo>
                <a:lnTo>
                  <a:pt x="0" y="34601"/>
                </a:lnTo>
                <a:cubicBezTo>
                  <a:pt x="0" y="15491"/>
                  <a:pt x="15491" y="0"/>
                  <a:pt x="3460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441B2-28EF-45E8-8A9B-56CF58D66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4316" y="0"/>
            <a:ext cx="3368842" cy="6858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04B5D2E-0C2B-4F88-ACCE-E7C903B643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3158" y="0"/>
            <a:ext cx="3368842" cy="6858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E2E18F0-B7B2-4CA8-A4F0-6B8B3A86E3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884" y="396606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410292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710D2AA-8774-4E01-BB55-3989E7CF2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4089" y="396606"/>
            <a:ext cx="4754454" cy="193561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1778DCE-BCEC-4122-ADCB-0EFC43058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7129" y="1346444"/>
            <a:ext cx="5533704" cy="3731741"/>
          </a:xfrm>
          <a:custGeom>
            <a:avLst/>
            <a:gdLst>
              <a:gd name="connsiteX0" fmla="*/ 0 w 1051123"/>
              <a:gd name="connsiteY0" fmla="*/ 0 h 1051123"/>
              <a:gd name="connsiteX1" fmla="*/ 1051123 w 1051123"/>
              <a:gd name="connsiteY1" fmla="*/ 0 h 1051123"/>
              <a:gd name="connsiteX2" fmla="*/ 1051123 w 1051123"/>
              <a:gd name="connsiteY2" fmla="*/ 1051123 h 1051123"/>
              <a:gd name="connsiteX3" fmla="*/ 0 w 1051123"/>
              <a:gd name="connsiteY3" fmla="*/ 1051123 h 1051123"/>
              <a:gd name="connsiteX4" fmla="*/ 0 w 1051123"/>
              <a:gd name="connsiteY4" fmla="*/ 0 h 1051123"/>
              <a:gd name="connsiteX0" fmla="*/ 0 w 1123695"/>
              <a:gd name="connsiteY0" fmla="*/ 0 h 1370437"/>
              <a:gd name="connsiteX1" fmla="*/ 1123695 w 1123695"/>
              <a:gd name="connsiteY1" fmla="*/ 319314 h 1370437"/>
              <a:gd name="connsiteX2" fmla="*/ 1123695 w 1123695"/>
              <a:gd name="connsiteY2" fmla="*/ 1370437 h 1370437"/>
              <a:gd name="connsiteX3" fmla="*/ 72572 w 1123695"/>
              <a:gd name="connsiteY3" fmla="*/ 1370437 h 1370437"/>
              <a:gd name="connsiteX4" fmla="*/ 0 w 1123695"/>
              <a:gd name="connsiteY4" fmla="*/ 0 h 1370437"/>
              <a:gd name="connsiteX0" fmla="*/ 0 w 1096341"/>
              <a:gd name="connsiteY0" fmla="*/ 0 h 1327452"/>
              <a:gd name="connsiteX1" fmla="*/ 1096341 w 1096341"/>
              <a:gd name="connsiteY1" fmla="*/ 276329 h 1327452"/>
              <a:gd name="connsiteX2" fmla="*/ 1096341 w 1096341"/>
              <a:gd name="connsiteY2" fmla="*/ 1327452 h 1327452"/>
              <a:gd name="connsiteX3" fmla="*/ 45218 w 1096341"/>
              <a:gd name="connsiteY3" fmla="*/ 1327452 h 1327452"/>
              <a:gd name="connsiteX4" fmla="*/ 0 w 1096341"/>
              <a:gd name="connsiteY4" fmla="*/ 0 h 1327452"/>
              <a:gd name="connsiteX0" fmla="*/ 0 w 3183049"/>
              <a:gd name="connsiteY0" fmla="*/ 458317 h 1785769"/>
              <a:gd name="connsiteX1" fmla="*/ 3183049 w 3183049"/>
              <a:gd name="connsiteY1" fmla="*/ 0 h 1785769"/>
              <a:gd name="connsiteX2" fmla="*/ 1096341 w 3183049"/>
              <a:gd name="connsiteY2" fmla="*/ 1785769 h 1785769"/>
              <a:gd name="connsiteX3" fmla="*/ 45218 w 3183049"/>
              <a:gd name="connsiteY3" fmla="*/ 1785769 h 1785769"/>
              <a:gd name="connsiteX4" fmla="*/ 0 w 3183049"/>
              <a:gd name="connsiteY4" fmla="*/ 458317 h 1785769"/>
              <a:gd name="connsiteX0" fmla="*/ 0 w 3183049"/>
              <a:gd name="connsiteY0" fmla="*/ 462225 h 1785769"/>
              <a:gd name="connsiteX1" fmla="*/ 3183049 w 3183049"/>
              <a:gd name="connsiteY1" fmla="*/ 0 h 1785769"/>
              <a:gd name="connsiteX2" fmla="*/ 1096341 w 3183049"/>
              <a:gd name="connsiteY2" fmla="*/ 1785769 h 1785769"/>
              <a:gd name="connsiteX3" fmla="*/ 45218 w 3183049"/>
              <a:gd name="connsiteY3" fmla="*/ 1785769 h 1785769"/>
              <a:gd name="connsiteX4" fmla="*/ 0 w 3183049"/>
              <a:gd name="connsiteY4" fmla="*/ 462225 h 1785769"/>
              <a:gd name="connsiteX0" fmla="*/ 0 w 3179141"/>
              <a:gd name="connsiteY0" fmla="*/ 466132 h 1785769"/>
              <a:gd name="connsiteX1" fmla="*/ 3179141 w 3179141"/>
              <a:gd name="connsiteY1" fmla="*/ 0 h 1785769"/>
              <a:gd name="connsiteX2" fmla="*/ 1092433 w 3179141"/>
              <a:gd name="connsiteY2" fmla="*/ 1785769 h 1785769"/>
              <a:gd name="connsiteX3" fmla="*/ 41310 w 3179141"/>
              <a:gd name="connsiteY3" fmla="*/ 1785769 h 1785769"/>
              <a:gd name="connsiteX4" fmla="*/ 0 w 3179141"/>
              <a:gd name="connsiteY4" fmla="*/ 466132 h 1785769"/>
              <a:gd name="connsiteX0" fmla="*/ 540937 w 3720078"/>
              <a:gd name="connsiteY0" fmla="*/ 466132 h 2508693"/>
              <a:gd name="connsiteX1" fmla="*/ 3720078 w 3720078"/>
              <a:gd name="connsiteY1" fmla="*/ 0 h 2508693"/>
              <a:gd name="connsiteX2" fmla="*/ 1633370 w 3720078"/>
              <a:gd name="connsiteY2" fmla="*/ 1785769 h 2508693"/>
              <a:gd name="connsiteX3" fmla="*/ 0 w 3720078"/>
              <a:gd name="connsiteY3" fmla="*/ 2508693 h 2508693"/>
              <a:gd name="connsiteX4" fmla="*/ 540937 w 3720078"/>
              <a:gd name="connsiteY4" fmla="*/ 466132 h 2508693"/>
              <a:gd name="connsiteX0" fmla="*/ 540937 w 3720078"/>
              <a:gd name="connsiteY0" fmla="*/ 466132 h 2508693"/>
              <a:gd name="connsiteX1" fmla="*/ 3720078 w 3720078"/>
              <a:gd name="connsiteY1" fmla="*/ 0 h 2508693"/>
              <a:gd name="connsiteX2" fmla="*/ 3227708 w 3720078"/>
              <a:gd name="connsiteY2" fmla="*/ 2481338 h 2508693"/>
              <a:gd name="connsiteX3" fmla="*/ 0 w 3720078"/>
              <a:gd name="connsiteY3" fmla="*/ 2508693 h 2508693"/>
              <a:gd name="connsiteX4" fmla="*/ 540937 w 3720078"/>
              <a:gd name="connsiteY4" fmla="*/ 466132 h 250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078" h="2508693">
                <a:moveTo>
                  <a:pt x="540937" y="466132"/>
                </a:moveTo>
                <a:lnTo>
                  <a:pt x="3720078" y="0"/>
                </a:lnTo>
                <a:lnTo>
                  <a:pt x="3227708" y="2481338"/>
                </a:lnTo>
                <a:lnTo>
                  <a:pt x="0" y="2508693"/>
                </a:lnTo>
                <a:lnTo>
                  <a:pt x="540937" y="46613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5CA51-D9AA-485C-BCCE-CEA7F2B28F2F}"/>
              </a:ext>
            </a:extLst>
          </p:cNvPr>
          <p:cNvSpPr txBox="1"/>
          <p:nvPr userDrawn="1"/>
        </p:nvSpPr>
        <p:spPr>
          <a:xfrm>
            <a:off x="1038891" y="2332222"/>
            <a:ext cx="180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65008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AB93274-70C6-4FB7-A46E-ECDCB5F791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2BF07EC-033F-4214-8FE3-A43933DE3F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9909" y="1993891"/>
            <a:ext cx="3361704" cy="1539877"/>
          </a:xfrm>
          <a:custGeom>
            <a:avLst/>
            <a:gdLst>
              <a:gd name="connsiteX0" fmla="*/ 0 w 3406589"/>
              <a:gd name="connsiteY0" fmla="*/ 0 h 1691340"/>
              <a:gd name="connsiteX1" fmla="*/ 3406589 w 3406589"/>
              <a:gd name="connsiteY1" fmla="*/ 0 h 1691340"/>
              <a:gd name="connsiteX2" fmla="*/ 3406589 w 3406589"/>
              <a:gd name="connsiteY2" fmla="*/ 1691340 h 1691340"/>
              <a:gd name="connsiteX3" fmla="*/ 0 w 3406589"/>
              <a:gd name="connsiteY3" fmla="*/ 1691340 h 1691340"/>
              <a:gd name="connsiteX4" fmla="*/ 0 w 3406589"/>
              <a:gd name="connsiteY4" fmla="*/ 0 h 1691340"/>
              <a:gd name="connsiteX0" fmla="*/ 0 w 3556000"/>
              <a:gd name="connsiteY0" fmla="*/ 0 h 1691340"/>
              <a:gd name="connsiteX1" fmla="*/ 3556000 w 3556000"/>
              <a:gd name="connsiteY1" fmla="*/ 0 h 1691340"/>
              <a:gd name="connsiteX2" fmla="*/ 3556000 w 3556000"/>
              <a:gd name="connsiteY2" fmla="*/ 1691340 h 1691340"/>
              <a:gd name="connsiteX3" fmla="*/ 149411 w 3556000"/>
              <a:gd name="connsiteY3" fmla="*/ 1691340 h 1691340"/>
              <a:gd name="connsiteX4" fmla="*/ 0 w 3556000"/>
              <a:gd name="connsiteY4" fmla="*/ 0 h 1691340"/>
              <a:gd name="connsiteX0" fmla="*/ 0 w 3705412"/>
              <a:gd name="connsiteY0" fmla="*/ 5977 h 1697317"/>
              <a:gd name="connsiteX1" fmla="*/ 3705412 w 3705412"/>
              <a:gd name="connsiteY1" fmla="*/ 0 h 1697317"/>
              <a:gd name="connsiteX2" fmla="*/ 3556000 w 3705412"/>
              <a:gd name="connsiteY2" fmla="*/ 1697317 h 1697317"/>
              <a:gd name="connsiteX3" fmla="*/ 149411 w 3705412"/>
              <a:gd name="connsiteY3" fmla="*/ 1697317 h 1697317"/>
              <a:gd name="connsiteX4" fmla="*/ 0 w 3705412"/>
              <a:gd name="connsiteY4" fmla="*/ 5977 h 16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5412" h="1697317">
                <a:moveTo>
                  <a:pt x="0" y="5977"/>
                </a:moveTo>
                <a:lnTo>
                  <a:pt x="3705412" y="0"/>
                </a:lnTo>
                <a:lnTo>
                  <a:pt x="3556000" y="1697317"/>
                </a:lnTo>
                <a:lnTo>
                  <a:pt x="149411" y="1697317"/>
                </a:lnTo>
                <a:lnTo>
                  <a:pt x="0" y="597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4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FCE916A-76AC-4872-B108-7A494EFBF0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11F384-A0AA-486A-ABCF-4F8B0BA88C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9700" y="2120089"/>
            <a:ext cx="1752600" cy="3766096"/>
          </a:xfrm>
          <a:custGeom>
            <a:avLst/>
            <a:gdLst>
              <a:gd name="connsiteX0" fmla="*/ 504814 w 2632868"/>
              <a:gd name="connsiteY0" fmla="*/ 330 h 5657673"/>
              <a:gd name="connsiteX1" fmla="*/ 539273 w 2632868"/>
              <a:gd name="connsiteY1" fmla="*/ 833 h 5657673"/>
              <a:gd name="connsiteX2" fmla="*/ 607688 w 2632868"/>
              <a:gd name="connsiteY2" fmla="*/ 85294 h 5657673"/>
              <a:gd name="connsiteX3" fmla="*/ 680128 w 2632868"/>
              <a:gd name="connsiteY3" fmla="*/ 193886 h 5657673"/>
              <a:gd name="connsiteX4" fmla="*/ 748543 w 2632868"/>
              <a:gd name="connsiteY4" fmla="*/ 211984 h 5657673"/>
              <a:gd name="connsiteX5" fmla="*/ 911532 w 2632868"/>
              <a:gd name="connsiteY5" fmla="*/ 209973 h 5657673"/>
              <a:gd name="connsiteX6" fmla="*/ 1315987 w 2632868"/>
              <a:gd name="connsiteY6" fmla="*/ 209973 h 5657673"/>
              <a:gd name="connsiteX7" fmla="*/ 1720442 w 2632868"/>
              <a:gd name="connsiteY7" fmla="*/ 209973 h 5657673"/>
              <a:gd name="connsiteX8" fmla="*/ 1885443 w 2632868"/>
              <a:gd name="connsiteY8" fmla="*/ 211984 h 5657673"/>
              <a:gd name="connsiteX9" fmla="*/ 1951846 w 2632868"/>
              <a:gd name="connsiteY9" fmla="*/ 193886 h 5657673"/>
              <a:gd name="connsiteX10" fmla="*/ 2026298 w 2632868"/>
              <a:gd name="connsiteY10" fmla="*/ 85294 h 5657673"/>
              <a:gd name="connsiteX11" fmla="*/ 2094713 w 2632868"/>
              <a:gd name="connsiteY11" fmla="*/ 833 h 5657673"/>
              <a:gd name="connsiteX12" fmla="*/ 2171177 w 2632868"/>
              <a:gd name="connsiteY12" fmla="*/ 2844 h 5657673"/>
              <a:gd name="connsiteX13" fmla="*/ 2370386 w 2632868"/>
              <a:gd name="connsiteY13" fmla="*/ 2844 h 5657673"/>
              <a:gd name="connsiteX14" fmla="*/ 2627950 w 2632868"/>
              <a:gd name="connsiteY14" fmla="*/ 392971 h 5657673"/>
              <a:gd name="connsiteX15" fmla="*/ 2629962 w 2632868"/>
              <a:gd name="connsiteY15" fmla="*/ 5313799 h 5657673"/>
              <a:gd name="connsiteX16" fmla="*/ 2631974 w 2632868"/>
              <a:gd name="connsiteY16" fmla="*/ 5321842 h 5657673"/>
              <a:gd name="connsiteX17" fmla="*/ 2631974 w 2632868"/>
              <a:gd name="connsiteY17" fmla="*/ 5327875 h 5657673"/>
              <a:gd name="connsiteX18" fmla="*/ 2631974 w 2632868"/>
              <a:gd name="connsiteY18" fmla="*/ 5368095 h 5657673"/>
              <a:gd name="connsiteX19" fmla="*/ 2631974 w 2632868"/>
              <a:gd name="connsiteY19" fmla="*/ 5380160 h 5657673"/>
              <a:gd name="connsiteX20" fmla="*/ 2631974 w 2632868"/>
              <a:gd name="connsiteY20" fmla="*/ 5394237 h 5657673"/>
              <a:gd name="connsiteX21" fmla="*/ 2629962 w 2632868"/>
              <a:gd name="connsiteY21" fmla="*/ 5406303 h 5657673"/>
              <a:gd name="connsiteX22" fmla="*/ 2627950 w 2632868"/>
              <a:gd name="connsiteY22" fmla="*/ 5414347 h 5657673"/>
              <a:gd name="connsiteX23" fmla="*/ 2621913 w 2632868"/>
              <a:gd name="connsiteY23" fmla="*/ 5442500 h 5657673"/>
              <a:gd name="connsiteX24" fmla="*/ 2619901 w 2632868"/>
              <a:gd name="connsiteY24" fmla="*/ 5450544 h 5657673"/>
              <a:gd name="connsiteX25" fmla="*/ 2593742 w 2632868"/>
              <a:gd name="connsiteY25" fmla="*/ 5510873 h 5657673"/>
              <a:gd name="connsiteX26" fmla="*/ 2573620 w 2632868"/>
              <a:gd name="connsiteY26" fmla="*/ 5541037 h 5657673"/>
              <a:gd name="connsiteX27" fmla="*/ 2326118 w 2632868"/>
              <a:gd name="connsiteY27" fmla="*/ 5657673 h 5657673"/>
              <a:gd name="connsiteX28" fmla="*/ 1869345 w 2632868"/>
              <a:gd name="connsiteY28" fmla="*/ 5657673 h 5657673"/>
              <a:gd name="connsiteX29" fmla="*/ 764641 w 2632868"/>
              <a:gd name="connsiteY29" fmla="*/ 5657673 h 5657673"/>
              <a:gd name="connsiteX30" fmla="*/ 305856 w 2632868"/>
              <a:gd name="connsiteY30" fmla="*/ 5657673 h 5657673"/>
              <a:gd name="connsiteX31" fmla="*/ 58354 w 2632868"/>
              <a:gd name="connsiteY31" fmla="*/ 5541037 h 5657673"/>
              <a:gd name="connsiteX32" fmla="*/ 38232 w 2632868"/>
              <a:gd name="connsiteY32" fmla="*/ 5510873 h 5657673"/>
              <a:gd name="connsiteX33" fmla="*/ 14085 w 2632868"/>
              <a:gd name="connsiteY33" fmla="*/ 5450544 h 5657673"/>
              <a:gd name="connsiteX34" fmla="*/ 12073 w 2632868"/>
              <a:gd name="connsiteY34" fmla="*/ 5442500 h 5657673"/>
              <a:gd name="connsiteX35" fmla="*/ 4024 w 2632868"/>
              <a:gd name="connsiteY35" fmla="*/ 5414347 h 5657673"/>
              <a:gd name="connsiteX36" fmla="*/ 4024 w 2632868"/>
              <a:gd name="connsiteY36" fmla="*/ 5406303 h 5657673"/>
              <a:gd name="connsiteX37" fmla="*/ 2012 w 2632868"/>
              <a:gd name="connsiteY37" fmla="*/ 5394237 h 5657673"/>
              <a:gd name="connsiteX38" fmla="*/ 2012 w 2632868"/>
              <a:gd name="connsiteY38" fmla="*/ 5380160 h 5657673"/>
              <a:gd name="connsiteX39" fmla="*/ 0 w 2632868"/>
              <a:gd name="connsiteY39" fmla="*/ 5358040 h 5657673"/>
              <a:gd name="connsiteX40" fmla="*/ 2012 w 2632868"/>
              <a:gd name="connsiteY40" fmla="*/ 5327875 h 5657673"/>
              <a:gd name="connsiteX41" fmla="*/ 2012 w 2632868"/>
              <a:gd name="connsiteY41" fmla="*/ 5321842 h 5657673"/>
              <a:gd name="connsiteX42" fmla="*/ 4024 w 2632868"/>
              <a:gd name="connsiteY42" fmla="*/ 5313799 h 5657673"/>
              <a:gd name="connsiteX43" fmla="*/ 6036 w 2632868"/>
              <a:gd name="connsiteY43" fmla="*/ 392971 h 5657673"/>
              <a:gd name="connsiteX44" fmla="*/ 261587 w 2632868"/>
              <a:gd name="connsiteY44" fmla="*/ 2844 h 5657673"/>
              <a:gd name="connsiteX45" fmla="*/ 263600 w 2632868"/>
              <a:gd name="connsiteY45" fmla="*/ 2844 h 5657673"/>
              <a:gd name="connsiteX46" fmla="*/ 462809 w 2632868"/>
              <a:gd name="connsiteY46" fmla="*/ 2844 h 5657673"/>
              <a:gd name="connsiteX47" fmla="*/ 504814 w 2632868"/>
              <a:gd name="connsiteY47" fmla="*/ 330 h 565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32868" h="5657673">
                <a:moveTo>
                  <a:pt x="504814" y="330"/>
                </a:moveTo>
                <a:cubicBezTo>
                  <a:pt x="517642" y="-172"/>
                  <a:pt x="529212" y="-172"/>
                  <a:pt x="539273" y="833"/>
                </a:cubicBezTo>
                <a:cubicBezTo>
                  <a:pt x="591590" y="833"/>
                  <a:pt x="611712" y="12899"/>
                  <a:pt x="607688" y="85294"/>
                </a:cubicBezTo>
                <a:cubicBezTo>
                  <a:pt x="603664" y="141600"/>
                  <a:pt x="641896" y="175787"/>
                  <a:pt x="680128" y="193886"/>
                </a:cubicBezTo>
                <a:cubicBezTo>
                  <a:pt x="710311" y="207962"/>
                  <a:pt x="738482" y="211984"/>
                  <a:pt x="748543" y="211984"/>
                </a:cubicBezTo>
                <a:cubicBezTo>
                  <a:pt x="756592" y="209973"/>
                  <a:pt x="827019" y="209973"/>
                  <a:pt x="911532" y="209973"/>
                </a:cubicBezTo>
                <a:cubicBezTo>
                  <a:pt x="1042326" y="209973"/>
                  <a:pt x="1215376" y="209973"/>
                  <a:pt x="1315987" y="209973"/>
                </a:cubicBezTo>
                <a:cubicBezTo>
                  <a:pt x="1416598" y="209973"/>
                  <a:pt x="1591660" y="209973"/>
                  <a:pt x="1720442" y="209973"/>
                </a:cubicBezTo>
                <a:cubicBezTo>
                  <a:pt x="1806967" y="209973"/>
                  <a:pt x="1875382" y="209973"/>
                  <a:pt x="1885443" y="211984"/>
                </a:cubicBezTo>
                <a:cubicBezTo>
                  <a:pt x="1895504" y="211984"/>
                  <a:pt x="1923675" y="207962"/>
                  <a:pt x="1951846" y="193886"/>
                </a:cubicBezTo>
                <a:cubicBezTo>
                  <a:pt x="1990078" y="175787"/>
                  <a:pt x="2028310" y="141600"/>
                  <a:pt x="2026298" y="85294"/>
                </a:cubicBezTo>
                <a:cubicBezTo>
                  <a:pt x="2022274" y="12899"/>
                  <a:pt x="2042396" y="833"/>
                  <a:pt x="2094713" y="833"/>
                </a:cubicBezTo>
                <a:cubicBezTo>
                  <a:pt x="2114835" y="-1178"/>
                  <a:pt x="2140994" y="833"/>
                  <a:pt x="2171177" y="2844"/>
                </a:cubicBezTo>
                <a:cubicBezTo>
                  <a:pt x="2281849" y="2844"/>
                  <a:pt x="2370386" y="2844"/>
                  <a:pt x="2370386" y="2844"/>
                </a:cubicBezTo>
                <a:cubicBezTo>
                  <a:pt x="2388496" y="2844"/>
                  <a:pt x="2660145" y="8877"/>
                  <a:pt x="2627950" y="392971"/>
                </a:cubicBezTo>
                <a:cubicBezTo>
                  <a:pt x="2627950" y="392971"/>
                  <a:pt x="2627950" y="392971"/>
                  <a:pt x="2629962" y="5313799"/>
                </a:cubicBezTo>
                <a:cubicBezTo>
                  <a:pt x="2629962" y="5313799"/>
                  <a:pt x="2629962" y="5315809"/>
                  <a:pt x="2631974" y="5321842"/>
                </a:cubicBezTo>
                <a:cubicBezTo>
                  <a:pt x="2631974" y="5323853"/>
                  <a:pt x="2631974" y="5325864"/>
                  <a:pt x="2631974" y="5327875"/>
                </a:cubicBezTo>
                <a:cubicBezTo>
                  <a:pt x="2631974" y="5335919"/>
                  <a:pt x="2633986" y="5352007"/>
                  <a:pt x="2631974" y="5368095"/>
                </a:cubicBezTo>
                <a:cubicBezTo>
                  <a:pt x="2631974" y="5372116"/>
                  <a:pt x="2631974" y="5376138"/>
                  <a:pt x="2631974" y="5380160"/>
                </a:cubicBezTo>
                <a:cubicBezTo>
                  <a:pt x="2631974" y="5384182"/>
                  <a:pt x="2631974" y="5388204"/>
                  <a:pt x="2631974" y="5394237"/>
                </a:cubicBezTo>
                <a:cubicBezTo>
                  <a:pt x="2629962" y="5398259"/>
                  <a:pt x="2629962" y="5402281"/>
                  <a:pt x="2629962" y="5406303"/>
                </a:cubicBezTo>
                <a:cubicBezTo>
                  <a:pt x="2629962" y="5408314"/>
                  <a:pt x="2627950" y="5412336"/>
                  <a:pt x="2627950" y="5414347"/>
                </a:cubicBezTo>
                <a:cubicBezTo>
                  <a:pt x="2625938" y="5422391"/>
                  <a:pt x="2623925" y="5432445"/>
                  <a:pt x="2621913" y="5442500"/>
                </a:cubicBezTo>
                <a:cubicBezTo>
                  <a:pt x="2621913" y="5444511"/>
                  <a:pt x="2619901" y="5448533"/>
                  <a:pt x="2619901" y="5450544"/>
                </a:cubicBezTo>
                <a:cubicBezTo>
                  <a:pt x="2613864" y="5470654"/>
                  <a:pt x="2605815" y="5490763"/>
                  <a:pt x="2593742" y="5510873"/>
                </a:cubicBezTo>
                <a:cubicBezTo>
                  <a:pt x="2587705" y="5520928"/>
                  <a:pt x="2581669" y="5530983"/>
                  <a:pt x="2573620" y="5541037"/>
                </a:cubicBezTo>
                <a:cubicBezTo>
                  <a:pt x="2529351" y="5597344"/>
                  <a:pt x="2454899" y="5645607"/>
                  <a:pt x="2326118" y="5657673"/>
                </a:cubicBezTo>
                <a:cubicBezTo>
                  <a:pt x="2326118" y="5657673"/>
                  <a:pt x="2326118" y="5657673"/>
                  <a:pt x="1869345" y="5657673"/>
                </a:cubicBezTo>
                <a:cubicBezTo>
                  <a:pt x="1869345" y="5657673"/>
                  <a:pt x="1869345" y="5657673"/>
                  <a:pt x="764641" y="5657673"/>
                </a:cubicBezTo>
                <a:cubicBezTo>
                  <a:pt x="764641" y="5657673"/>
                  <a:pt x="764641" y="5657673"/>
                  <a:pt x="305856" y="5657673"/>
                </a:cubicBezTo>
                <a:cubicBezTo>
                  <a:pt x="179087" y="5645607"/>
                  <a:pt x="102623" y="5597344"/>
                  <a:pt x="58354" y="5541037"/>
                </a:cubicBezTo>
                <a:cubicBezTo>
                  <a:pt x="52317" y="5530983"/>
                  <a:pt x="44268" y="5520928"/>
                  <a:pt x="38232" y="5510873"/>
                </a:cubicBezTo>
                <a:cubicBezTo>
                  <a:pt x="28171" y="5490763"/>
                  <a:pt x="18110" y="5470654"/>
                  <a:pt x="14085" y="5450544"/>
                </a:cubicBezTo>
                <a:cubicBezTo>
                  <a:pt x="12073" y="5448533"/>
                  <a:pt x="12073" y="5444511"/>
                  <a:pt x="12073" y="5442500"/>
                </a:cubicBezTo>
                <a:cubicBezTo>
                  <a:pt x="8049" y="5432445"/>
                  <a:pt x="6036" y="5422391"/>
                  <a:pt x="4024" y="5414347"/>
                </a:cubicBezTo>
                <a:cubicBezTo>
                  <a:pt x="4024" y="5412336"/>
                  <a:pt x="4024" y="5408314"/>
                  <a:pt x="4024" y="5406303"/>
                </a:cubicBezTo>
                <a:cubicBezTo>
                  <a:pt x="4024" y="5402281"/>
                  <a:pt x="2012" y="5398259"/>
                  <a:pt x="2012" y="5394237"/>
                </a:cubicBezTo>
                <a:cubicBezTo>
                  <a:pt x="2012" y="5388204"/>
                  <a:pt x="2012" y="5384182"/>
                  <a:pt x="2012" y="5380160"/>
                </a:cubicBezTo>
                <a:cubicBezTo>
                  <a:pt x="0" y="5372116"/>
                  <a:pt x="0" y="5364073"/>
                  <a:pt x="0" y="5358040"/>
                </a:cubicBezTo>
                <a:cubicBezTo>
                  <a:pt x="0" y="5345974"/>
                  <a:pt x="0" y="5333908"/>
                  <a:pt x="2012" y="5327875"/>
                </a:cubicBezTo>
                <a:cubicBezTo>
                  <a:pt x="2012" y="5325864"/>
                  <a:pt x="2012" y="5323853"/>
                  <a:pt x="2012" y="5321842"/>
                </a:cubicBezTo>
                <a:cubicBezTo>
                  <a:pt x="2012" y="5315809"/>
                  <a:pt x="4024" y="5313799"/>
                  <a:pt x="4024" y="5313799"/>
                </a:cubicBezTo>
                <a:cubicBezTo>
                  <a:pt x="4024" y="5313799"/>
                  <a:pt x="4024" y="5313799"/>
                  <a:pt x="6036" y="392971"/>
                </a:cubicBezTo>
                <a:cubicBezTo>
                  <a:pt x="-26159" y="8877"/>
                  <a:pt x="245490" y="2844"/>
                  <a:pt x="261587" y="2844"/>
                </a:cubicBezTo>
                <a:cubicBezTo>
                  <a:pt x="263600" y="2844"/>
                  <a:pt x="263600" y="2844"/>
                  <a:pt x="263600" y="2844"/>
                </a:cubicBezTo>
                <a:cubicBezTo>
                  <a:pt x="263600" y="2844"/>
                  <a:pt x="352137" y="2844"/>
                  <a:pt x="462809" y="2844"/>
                </a:cubicBezTo>
                <a:cubicBezTo>
                  <a:pt x="477901" y="1839"/>
                  <a:pt x="491986" y="833"/>
                  <a:pt x="504814" y="33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9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D652736-F4D7-4176-9687-C28ADB913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38550"/>
          </a:xfrm>
          <a:custGeom>
            <a:avLst/>
            <a:gdLst>
              <a:gd name="connsiteX0" fmla="*/ 0 w 12192000"/>
              <a:gd name="connsiteY0" fmla="*/ 0 h 3638550"/>
              <a:gd name="connsiteX1" fmla="*/ 12192000 w 12192000"/>
              <a:gd name="connsiteY1" fmla="*/ 0 h 3638550"/>
              <a:gd name="connsiteX2" fmla="*/ 12192000 w 12192000"/>
              <a:gd name="connsiteY2" fmla="*/ 3638550 h 3638550"/>
              <a:gd name="connsiteX3" fmla="*/ 0 w 12192000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38550">
                <a:moveTo>
                  <a:pt x="0" y="0"/>
                </a:moveTo>
                <a:lnTo>
                  <a:pt x="12192000" y="0"/>
                </a:lnTo>
                <a:lnTo>
                  <a:pt x="12192000" y="3638550"/>
                </a:lnTo>
                <a:lnTo>
                  <a:pt x="0" y="36385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74CA1D-9751-476C-B1F2-676B8C4F4C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527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B1D3EDE-9737-4F7D-A0C9-62CC738110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53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430C6A-40B2-479E-8096-830D99D396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7011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99AD55B-29A5-4F73-A335-AF8308928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69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AE4D8F3-5B06-46B6-B51D-BC8F8969C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7538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F1A1FF-30BE-4C42-AB75-25FD6B3B63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21105"/>
            <a:ext cx="5818621" cy="4156241"/>
          </a:xfrm>
          <a:custGeom>
            <a:avLst/>
            <a:gdLst>
              <a:gd name="connsiteX0" fmla="*/ 2720048 w 5818621"/>
              <a:gd name="connsiteY0" fmla="*/ 888 h 4156241"/>
              <a:gd name="connsiteX1" fmla="*/ 3796559 w 5818621"/>
              <a:gd name="connsiteY1" fmla="*/ 334879 h 4156241"/>
              <a:gd name="connsiteX2" fmla="*/ 5290323 w 5818621"/>
              <a:gd name="connsiteY2" fmla="*/ 1528900 h 4156241"/>
              <a:gd name="connsiteX3" fmla="*/ 5791026 w 5818621"/>
              <a:gd name="connsiteY3" fmla="*/ 2530875 h 4156241"/>
              <a:gd name="connsiteX4" fmla="*/ 5565710 w 5818621"/>
              <a:gd name="connsiteY4" fmla="*/ 3599648 h 4156241"/>
              <a:gd name="connsiteX5" fmla="*/ 4088636 w 5818621"/>
              <a:gd name="connsiteY5" fmla="*/ 4150734 h 4156241"/>
              <a:gd name="connsiteX6" fmla="*/ 3195716 w 5818621"/>
              <a:gd name="connsiteY6" fmla="*/ 4088111 h 4156241"/>
              <a:gd name="connsiteX7" fmla="*/ 2210999 w 5818621"/>
              <a:gd name="connsiteY7" fmla="*/ 3741595 h 4156241"/>
              <a:gd name="connsiteX8" fmla="*/ 62149 w 5818621"/>
              <a:gd name="connsiteY8" fmla="*/ 3770819 h 4156241"/>
              <a:gd name="connsiteX9" fmla="*/ 0 w 5818621"/>
              <a:gd name="connsiteY9" fmla="*/ 3794390 h 4156241"/>
              <a:gd name="connsiteX10" fmla="*/ 0 w 5818621"/>
              <a:gd name="connsiteY10" fmla="*/ 1468496 h 4156241"/>
              <a:gd name="connsiteX11" fmla="*/ 14360 w 5818621"/>
              <a:gd name="connsiteY11" fmla="*/ 1453817 h 4156241"/>
              <a:gd name="connsiteX12" fmla="*/ 946724 w 5818621"/>
              <a:gd name="connsiteY12" fmla="*/ 706445 h 4156241"/>
              <a:gd name="connsiteX13" fmla="*/ 2720048 w 5818621"/>
              <a:gd name="connsiteY13" fmla="*/ 888 h 415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18621" h="4156241">
                <a:moveTo>
                  <a:pt x="2720048" y="888"/>
                </a:moveTo>
                <a:cubicBezTo>
                  <a:pt x="3095575" y="17587"/>
                  <a:pt x="3458585" y="159534"/>
                  <a:pt x="3796559" y="334879"/>
                </a:cubicBezTo>
                <a:cubicBezTo>
                  <a:pt x="4364023" y="635472"/>
                  <a:pt x="4889761" y="1027912"/>
                  <a:pt x="5290323" y="1528900"/>
                </a:cubicBezTo>
                <a:cubicBezTo>
                  <a:pt x="5523985" y="1825317"/>
                  <a:pt x="5720093" y="2159309"/>
                  <a:pt x="5791026" y="2530875"/>
                </a:cubicBezTo>
                <a:cubicBezTo>
                  <a:pt x="5861959" y="2898266"/>
                  <a:pt x="5799371" y="3307405"/>
                  <a:pt x="5565710" y="3599648"/>
                </a:cubicBezTo>
                <a:cubicBezTo>
                  <a:pt x="5227735" y="4025488"/>
                  <a:pt x="4631064" y="4129860"/>
                  <a:pt x="4088636" y="4150734"/>
                </a:cubicBezTo>
                <a:cubicBezTo>
                  <a:pt x="3788214" y="4163259"/>
                  <a:pt x="3487792" y="4159084"/>
                  <a:pt x="3195716" y="4088111"/>
                </a:cubicBezTo>
                <a:cubicBezTo>
                  <a:pt x="2853568" y="4008788"/>
                  <a:pt x="2540629" y="3850142"/>
                  <a:pt x="2210999" y="3741595"/>
                </a:cubicBezTo>
                <a:cubicBezTo>
                  <a:pt x="1514188" y="3516150"/>
                  <a:pt x="746443" y="3524500"/>
                  <a:pt x="62149" y="3770819"/>
                </a:cubicBezTo>
                <a:lnTo>
                  <a:pt x="0" y="3794390"/>
                </a:lnTo>
                <a:lnTo>
                  <a:pt x="0" y="1468496"/>
                </a:lnTo>
                <a:lnTo>
                  <a:pt x="14360" y="1453817"/>
                </a:lnTo>
                <a:cubicBezTo>
                  <a:pt x="302851" y="1180035"/>
                  <a:pt x="621268" y="935021"/>
                  <a:pt x="946724" y="706445"/>
                </a:cubicBezTo>
                <a:cubicBezTo>
                  <a:pt x="1472462" y="330704"/>
                  <a:pt x="2073306" y="-19987"/>
                  <a:pt x="2720048" y="888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63A3B3-FBFF-43E3-8A62-D3F513DA7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1836" y="396607"/>
            <a:ext cx="4588328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302679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376DC5-6ABA-4F3C-A744-8803A72498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061604" cy="6858000"/>
          </a:xfrm>
          <a:custGeom>
            <a:avLst/>
            <a:gdLst>
              <a:gd name="connsiteX0" fmla="*/ 8060886 w 12061604"/>
              <a:gd name="connsiteY0" fmla="*/ 1155320 h 6858000"/>
              <a:gd name="connsiteX1" fmla="*/ 8457032 w 12061604"/>
              <a:gd name="connsiteY1" fmla="*/ 1551466 h 6858000"/>
              <a:gd name="connsiteX2" fmla="*/ 8060886 w 12061604"/>
              <a:gd name="connsiteY2" fmla="*/ 1947612 h 6858000"/>
              <a:gd name="connsiteX3" fmla="*/ 7664740 w 12061604"/>
              <a:gd name="connsiteY3" fmla="*/ 1551466 h 6858000"/>
              <a:gd name="connsiteX4" fmla="*/ 8060886 w 12061604"/>
              <a:gd name="connsiteY4" fmla="*/ 1155320 h 6858000"/>
              <a:gd name="connsiteX5" fmla="*/ 7316284 w 12061604"/>
              <a:gd name="connsiteY5" fmla="*/ 0 h 6858000"/>
              <a:gd name="connsiteX6" fmla="*/ 12061604 w 12061604"/>
              <a:gd name="connsiteY6" fmla="*/ 0 h 6858000"/>
              <a:gd name="connsiteX7" fmla="*/ 12028913 w 12061604"/>
              <a:gd name="connsiteY7" fmla="*/ 233008 h 6858000"/>
              <a:gd name="connsiteX8" fmla="*/ 10787565 w 12061604"/>
              <a:gd name="connsiteY8" fmla="*/ 1750887 h 6858000"/>
              <a:gd name="connsiteX9" fmla="*/ 8666829 w 12061604"/>
              <a:gd name="connsiteY9" fmla="*/ 518678 h 6858000"/>
              <a:gd name="connsiteX10" fmla="*/ 7408931 w 12061604"/>
              <a:gd name="connsiteY10" fmla="*/ 135886 h 6858000"/>
              <a:gd name="connsiteX11" fmla="*/ 0 w 12061604"/>
              <a:gd name="connsiteY11" fmla="*/ 0 h 6858000"/>
              <a:gd name="connsiteX12" fmla="*/ 2 w 12061604"/>
              <a:gd name="connsiteY12" fmla="*/ 0 h 6858000"/>
              <a:gd name="connsiteX13" fmla="*/ 2 w 12061604"/>
              <a:gd name="connsiteY13" fmla="*/ 5275496 h 6858000"/>
              <a:gd name="connsiteX14" fmla="*/ 2676095 w 12061604"/>
              <a:gd name="connsiteY14" fmla="*/ 4507814 h 6858000"/>
              <a:gd name="connsiteX15" fmla="*/ 6522181 w 12061604"/>
              <a:gd name="connsiteY15" fmla="*/ 6397165 h 6858000"/>
              <a:gd name="connsiteX16" fmla="*/ 8747653 w 12061604"/>
              <a:gd name="connsiteY16" fmla="*/ 6737108 h 6858000"/>
              <a:gd name="connsiteX17" fmla="*/ 8813178 w 12061604"/>
              <a:gd name="connsiteY17" fmla="*/ 6858000 h 6858000"/>
              <a:gd name="connsiteX18" fmla="*/ 0 w 1206160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1604" h="6858000">
                <a:moveTo>
                  <a:pt x="8060886" y="1155320"/>
                </a:moveTo>
                <a:cubicBezTo>
                  <a:pt x="8279671" y="1155320"/>
                  <a:pt x="8457032" y="1332681"/>
                  <a:pt x="8457032" y="1551466"/>
                </a:cubicBezTo>
                <a:cubicBezTo>
                  <a:pt x="8457032" y="1770251"/>
                  <a:pt x="8279671" y="1947612"/>
                  <a:pt x="8060886" y="1947612"/>
                </a:cubicBezTo>
                <a:cubicBezTo>
                  <a:pt x="7842101" y="1947612"/>
                  <a:pt x="7664740" y="1770251"/>
                  <a:pt x="7664740" y="1551466"/>
                </a:cubicBezTo>
                <a:cubicBezTo>
                  <a:pt x="7664740" y="1332681"/>
                  <a:pt x="7842101" y="1155320"/>
                  <a:pt x="8060886" y="1155320"/>
                </a:cubicBezTo>
                <a:close/>
                <a:moveTo>
                  <a:pt x="7316284" y="0"/>
                </a:moveTo>
                <a:lnTo>
                  <a:pt x="12061604" y="0"/>
                </a:lnTo>
                <a:lnTo>
                  <a:pt x="12028913" y="233008"/>
                </a:lnTo>
                <a:cubicBezTo>
                  <a:pt x="11924943" y="797494"/>
                  <a:pt x="11615835" y="1459379"/>
                  <a:pt x="10787565" y="1750887"/>
                </a:cubicBezTo>
                <a:cubicBezTo>
                  <a:pt x="9208390" y="2312227"/>
                  <a:pt x="9677137" y="327001"/>
                  <a:pt x="8666829" y="518678"/>
                </a:cubicBezTo>
                <a:cubicBezTo>
                  <a:pt x="8228802" y="598544"/>
                  <a:pt x="7672307" y="437315"/>
                  <a:pt x="7408931" y="135886"/>
                </a:cubicBezTo>
                <a:close/>
                <a:moveTo>
                  <a:pt x="0" y="0"/>
                </a:moveTo>
                <a:lnTo>
                  <a:pt x="2" y="0"/>
                </a:lnTo>
                <a:lnTo>
                  <a:pt x="2" y="5275496"/>
                </a:lnTo>
                <a:cubicBezTo>
                  <a:pt x="459490" y="4657086"/>
                  <a:pt x="1335921" y="3914993"/>
                  <a:pt x="2676095" y="4507814"/>
                </a:cubicBezTo>
                <a:cubicBezTo>
                  <a:pt x="4786337" y="5446092"/>
                  <a:pt x="5330916" y="7134992"/>
                  <a:pt x="6522181" y="6397165"/>
                </a:cubicBezTo>
                <a:cubicBezTo>
                  <a:pt x="7630882" y="5707184"/>
                  <a:pt x="8056820" y="5493502"/>
                  <a:pt x="8747653" y="6737108"/>
                </a:cubicBezTo>
                <a:lnTo>
                  <a:pt x="8813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3106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E066A2-993C-4F8F-9FDA-73BA9AFD9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3429000"/>
            <a:ext cx="5138057" cy="1981868"/>
          </a:xfrm>
          <a:custGeom>
            <a:avLst/>
            <a:gdLst>
              <a:gd name="connsiteX0" fmla="*/ 85399 w 5138057"/>
              <a:gd name="connsiteY0" fmla="*/ 0 h 1981868"/>
              <a:gd name="connsiteX1" fmla="*/ 5052658 w 5138057"/>
              <a:gd name="connsiteY1" fmla="*/ 0 h 1981868"/>
              <a:gd name="connsiteX2" fmla="*/ 5138057 w 5138057"/>
              <a:gd name="connsiteY2" fmla="*/ 85399 h 1981868"/>
              <a:gd name="connsiteX3" fmla="*/ 5138057 w 5138057"/>
              <a:gd name="connsiteY3" fmla="*/ 1896469 h 1981868"/>
              <a:gd name="connsiteX4" fmla="*/ 5052658 w 5138057"/>
              <a:gd name="connsiteY4" fmla="*/ 1981868 h 1981868"/>
              <a:gd name="connsiteX5" fmla="*/ 85399 w 5138057"/>
              <a:gd name="connsiteY5" fmla="*/ 1981868 h 1981868"/>
              <a:gd name="connsiteX6" fmla="*/ 0 w 5138057"/>
              <a:gd name="connsiteY6" fmla="*/ 1896469 h 1981868"/>
              <a:gd name="connsiteX7" fmla="*/ 0 w 5138057"/>
              <a:gd name="connsiteY7" fmla="*/ 85399 h 1981868"/>
              <a:gd name="connsiteX8" fmla="*/ 85399 w 5138057"/>
              <a:gd name="connsiteY8" fmla="*/ 0 h 198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8057" h="1981868">
                <a:moveTo>
                  <a:pt x="85399" y="0"/>
                </a:moveTo>
                <a:lnTo>
                  <a:pt x="5052658" y="0"/>
                </a:lnTo>
                <a:cubicBezTo>
                  <a:pt x="5099823" y="0"/>
                  <a:pt x="5138057" y="38234"/>
                  <a:pt x="5138057" y="85399"/>
                </a:cubicBezTo>
                <a:lnTo>
                  <a:pt x="5138057" y="1896469"/>
                </a:lnTo>
                <a:cubicBezTo>
                  <a:pt x="5138057" y="1943634"/>
                  <a:pt x="5099823" y="1981868"/>
                  <a:pt x="5052658" y="1981868"/>
                </a:cubicBezTo>
                <a:lnTo>
                  <a:pt x="85399" y="1981868"/>
                </a:lnTo>
                <a:cubicBezTo>
                  <a:pt x="38234" y="1981868"/>
                  <a:pt x="0" y="1943634"/>
                  <a:pt x="0" y="1896469"/>
                </a:cubicBezTo>
                <a:lnTo>
                  <a:pt x="0" y="85399"/>
                </a:lnTo>
                <a:cubicBezTo>
                  <a:pt x="0" y="38234"/>
                  <a:pt x="38234" y="0"/>
                  <a:pt x="85399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00E7C44-D421-4277-824C-03BF0FC1DE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355725"/>
            <a:ext cx="4195763" cy="2840038"/>
          </a:xfrm>
        </p:spPr>
        <p:txBody>
          <a:bodyPr anchor="ctr">
            <a:normAutofit/>
          </a:bodyPr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PUT YOUR BEST TITLE HERE</a:t>
            </a:r>
          </a:p>
        </p:txBody>
      </p:sp>
    </p:spTree>
    <p:extLst>
      <p:ext uri="{BB962C8B-B14F-4D97-AF65-F5344CB8AC3E}">
        <p14:creationId xmlns:p14="http://schemas.microsoft.com/office/powerpoint/2010/main" val="4085370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2AB92B-FCEA-4E88-9F42-06C44AC23A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396" y="0"/>
            <a:ext cx="12061604" cy="6858000"/>
          </a:xfrm>
          <a:custGeom>
            <a:avLst/>
            <a:gdLst>
              <a:gd name="connsiteX0" fmla="*/ 4000718 w 12061604"/>
              <a:gd name="connsiteY0" fmla="*/ 1155320 h 6858000"/>
              <a:gd name="connsiteX1" fmla="*/ 4396864 w 12061604"/>
              <a:gd name="connsiteY1" fmla="*/ 1551466 h 6858000"/>
              <a:gd name="connsiteX2" fmla="*/ 4000718 w 12061604"/>
              <a:gd name="connsiteY2" fmla="*/ 1947612 h 6858000"/>
              <a:gd name="connsiteX3" fmla="*/ 3604572 w 12061604"/>
              <a:gd name="connsiteY3" fmla="*/ 1551466 h 6858000"/>
              <a:gd name="connsiteX4" fmla="*/ 4000718 w 12061604"/>
              <a:gd name="connsiteY4" fmla="*/ 1155320 h 6858000"/>
              <a:gd name="connsiteX5" fmla="*/ 12061602 w 12061604"/>
              <a:gd name="connsiteY5" fmla="*/ 0 h 6858000"/>
              <a:gd name="connsiteX6" fmla="*/ 12061604 w 12061604"/>
              <a:gd name="connsiteY6" fmla="*/ 0 h 6858000"/>
              <a:gd name="connsiteX7" fmla="*/ 12061604 w 12061604"/>
              <a:gd name="connsiteY7" fmla="*/ 6858000 h 6858000"/>
              <a:gd name="connsiteX8" fmla="*/ 3248426 w 12061604"/>
              <a:gd name="connsiteY8" fmla="*/ 6858000 h 6858000"/>
              <a:gd name="connsiteX9" fmla="*/ 3313951 w 12061604"/>
              <a:gd name="connsiteY9" fmla="*/ 6737108 h 6858000"/>
              <a:gd name="connsiteX10" fmla="*/ 5539423 w 12061604"/>
              <a:gd name="connsiteY10" fmla="*/ 6397165 h 6858000"/>
              <a:gd name="connsiteX11" fmla="*/ 9385509 w 12061604"/>
              <a:gd name="connsiteY11" fmla="*/ 4507814 h 6858000"/>
              <a:gd name="connsiteX12" fmla="*/ 12061602 w 12061604"/>
              <a:gd name="connsiteY12" fmla="*/ 5275496 h 6858000"/>
              <a:gd name="connsiteX13" fmla="*/ 0 w 12061604"/>
              <a:gd name="connsiteY13" fmla="*/ 0 h 6858000"/>
              <a:gd name="connsiteX14" fmla="*/ 4745320 w 12061604"/>
              <a:gd name="connsiteY14" fmla="*/ 0 h 6858000"/>
              <a:gd name="connsiteX15" fmla="*/ 4652673 w 12061604"/>
              <a:gd name="connsiteY15" fmla="*/ 135886 h 6858000"/>
              <a:gd name="connsiteX16" fmla="*/ 3394775 w 12061604"/>
              <a:gd name="connsiteY16" fmla="*/ 518678 h 6858000"/>
              <a:gd name="connsiteX17" fmla="*/ 1274039 w 12061604"/>
              <a:gd name="connsiteY17" fmla="*/ 1750887 h 6858000"/>
              <a:gd name="connsiteX18" fmla="*/ 32691 w 12061604"/>
              <a:gd name="connsiteY18" fmla="*/ 233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1604" h="6858000">
                <a:moveTo>
                  <a:pt x="4000718" y="1155320"/>
                </a:moveTo>
                <a:cubicBezTo>
                  <a:pt x="4219503" y="1155320"/>
                  <a:pt x="4396864" y="1332681"/>
                  <a:pt x="4396864" y="1551466"/>
                </a:cubicBezTo>
                <a:cubicBezTo>
                  <a:pt x="4396864" y="1770251"/>
                  <a:pt x="4219503" y="1947612"/>
                  <a:pt x="4000718" y="1947612"/>
                </a:cubicBezTo>
                <a:cubicBezTo>
                  <a:pt x="3781933" y="1947612"/>
                  <a:pt x="3604572" y="1770251"/>
                  <a:pt x="3604572" y="1551466"/>
                </a:cubicBezTo>
                <a:cubicBezTo>
                  <a:pt x="3604572" y="1332681"/>
                  <a:pt x="3781933" y="1155320"/>
                  <a:pt x="4000718" y="1155320"/>
                </a:cubicBezTo>
                <a:close/>
                <a:moveTo>
                  <a:pt x="12061602" y="0"/>
                </a:moveTo>
                <a:lnTo>
                  <a:pt x="12061604" y="0"/>
                </a:lnTo>
                <a:lnTo>
                  <a:pt x="12061604" y="6858000"/>
                </a:lnTo>
                <a:lnTo>
                  <a:pt x="3248426" y="6858000"/>
                </a:lnTo>
                <a:lnTo>
                  <a:pt x="3313951" y="6737108"/>
                </a:lnTo>
                <a:cubicBezTo>
                  <a:pt x="4004784" y="5493502"/>
                  <a:pt x="4430722" y="5707184"/>
                  <a:pt x="5539423" y="6397165"/>
                </a:cubicBezTo>
                <a:cubicBezTo>
                  <a:pt x="6730688" y="7134992"/>
                  <a:pt x="7275267" y="5446092"/>
                  <a:pt x="9385509" y="4507814"/>
                </a:cubicBezTo>
                <a:cubicBezTo>
                  <a:pt x="10725683" y="3914993"/>
                  <a:pt x="11602114" y="4657086"/>
                  <a:pt x="12061602" y="5275496"/>
                </a:cubicBezTo>
                <a:close/>
                <a:moveTo>
                  <a:pt x="0" y="0"/>
                </a:moveTo>
                <a:lnTo>
                  <a:pt x="4745320" y="0"/>
                </a:lnTo>
                <a:lnTo>
                  <a:pt x="4652673" y="135886"/>
                </a:lnTo>
                <a:cubicBezTo>
                  <a:pt x="4389297" y="437315"/>
                  <a:pt x="3832802" y="598544"/>
                  <a:pt x="3394775" y="518678"/>
                </a:cubicBezTo>
                <a:cubicBezTo>
                  <a:pt x="2384467" y="327001"/>
                  <a:pt x="2853214" y="2312227"/>
                  <a:pt x="1274039" y="1750887"/>
                </a:cubicBezTo>
                <a:cubicBezTo>
                  <a:pt x="445769" y="1459379"/>
                  <a:pt x="136661" y="797494"/>
                  <a:pt x="32691" y="233008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342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8E1BDB-DB2A-435B-B3F0-9DF8435F1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D59125A-319A-4A47-81D0-D2B1D938FE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5416" y="1963801"/>
            <a:ext cx="1814729" cy="181116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EDE1B75-3AC0-4852-BFCA-1A4507C6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0485" y="1963801"/>
            <a:ext cx="3085513" cy="181116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771EB8B-40C8-459A-914D-A4B03B0B4C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6335" y="1963801"/>
            <a:ext cx="4900247" cy="180948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47364E5E-781A-4F9C-B5D0-67B7836A3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5416" y="3837453"/>
            <a:ext cx="1814729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1F86FC9B-BE28-4565-98FC-88FC9CCC3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0483" y="3841023"/>
            <a:ext cx="4900247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16D28E51-2F05-4595-BBEF-17D779959E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1071" y="3842703"/>
            <a:ext cx="3085513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94109B-8189-4123-8849-63AA5AB9B1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92953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77B536A-E199-4555-8C4C-9993C1BE4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2F5676C-B95D-47EE-BE83-FD83689AD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5651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720E3CD-7199-4FCD-B8F8-49671547C5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23303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730193-6707-499F-B9F7-C59141AAF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4880" y="0"/>
            <a:ext cx="3471621" cy="4076054"/>
          </a:xfrm>
          <a:custGeom>
            <a:avLst/>
            <a:gdLst>
              <a:gd name="connsiteX0" fmla="*/ 66134 w 3471621"/>
              <a:gd name="connsiteY0" fmla="*/ 0 h 4076054"/>
              <a:gd name="connsiteX1" fmla="*/ 3405487 w 3471621"/>
              <a:gd name="connsiteY1" fmla="*/ 0 h 4076054"/>
              <a:gd name="connsiteX2" fmla="*/ 3471621 w 3471621"/>
              <a:gd name="connsiteY2" fmla="*/ 66134 h 4076054"/>
              <a:gd name="connsiteX3" fmla="*/ 3471621 w 3471621"/>
              <a:gd name="connsiteY3" fmla="*/ 4009920 h 4076054"/>
              <a:gd name="connsiteX4" fmla="*/ 3405487 w 3471621"/>
              <a:gd name="connsiteY4" fmla="*/ 4076054 h 4076054"/>
              <a:gd name="connsiteX5" fmla="*/ 66134 w 3471621"/>
              <a:gd name="connsiteY5" fmla="*/ 4076054 h 4076054"/>
              <a:gd name="connsiteX6" fmla="*/ 0 w 3471621"/>
              <a:gd name="connsiteY6" fmla="*/ 4009920 h 4076054"/>
              <a:gd name="connsiteX7" fmla="*/ 0 w 3471621"/>
              <a:gd name="connsiteY7" fmla="*/ 66134 h 4076054"/>
              <a:gd name="connsiteX8" fmla="*/ 66134 w 3471621"/>
              <a:gd name="connsiteY8" fmla="*/ 0 h 40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1621" h="4076054">
                <a:moveTo>
                  <a:pt x="66134" y="0"/>
                </a:moveTo>
                <a:lnTo>
                  <a:pt x="3405487" y="0"/>
                </a:lnTo>
                <a:cubicBezTo>
                  <a:pt x="3442012" y="0"/>
                  <a:pt x="3471621" y="29609"/>
                  <a:pt x="3471621" y="66134"/>
                </a:cubicBezTo>
                <a:lnTo>
                  <a:pt x="3471621" y="4009920"/>
                </a:lnTo>
                <a:cubicBezTo>
                  <a:pt x="3471621" y="4046445"/>
                  <a:pt x="3442012" y="4076054"/>
                  <a:pt x="3405487" y="4076054"/>
                </a:cubicBezTo>
                <a:lnTo>
                  <a:pt x="66134" y="4076054"/>
                </a:lnTo>
                <a:cubicBezTo>
                  <a:pt x="29609" y="4076054"/>
                  <a:pt x="0" y="4046445"/>
                  <a:pt x="0" y="4009920"/>
                </a:cubicBezTo>
                <a:lnTo>
                  <a:pt x="0" y="66134"/>
                </a:lnTo>
                <a:cubicBezTo>
                  <a:pt x="0" y="29609"/>
                  <a:pt x="29609" y="0"/>
                  <a:pt x="66134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DD0DFCB-EA9C-4C77-A3C0-B5DB8AE8A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565" y="1078531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59875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6A210EE-5D5F-41DD-B165-F527742D0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505" y="0"/>
            <a:ext cx="7427495" cy="6858000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E045BC7-1086-4137-A033-827E998611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884" y="396606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9A79DC95-C0D6-420F-8195-1E15FE2E2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5641" y="5005951"/>
            <a:ext cx="6869011" cy="1852047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9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23355D9A-27DE-42D6-82D8-9F0208175D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7171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E5987B4-1BF2-4546-B6D2-68AAF1E95E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2232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4BCEBEB-DE72-4803-B228-1E11878ADD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7293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C806971-EDE4-445D-8263-067F02E3CF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94906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A8C36-9C73-40F8-962D-248A78B5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F9649-039E-42B6-B316-79C7EDFDA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9724-A438-42C5-8DB1-3B432CD8E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4BBB-647C-4132-992E-C05D224D0D2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6E0EF-0AA6-4A1B-A6DE-199E7B5B1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A51ED-EEEC-43A2-A3F6-A200165CB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C152-932E-476E-BA88-187E49ED7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0" r:id="rId3"/>
    <p:sldLayoutId id="2147483661" r:id="rId4"/>
    <p:sldLayoutId id="2147483654" r:id="rId5"/>
    <p:sldLayoutId id="2147483655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0" r:id="rId13"/>
    <p:sldLayoutId id="2147483659" r:id="rId14"/>
    <p:sldLayoutId id="2147483658" r:id="rId15"/>
    <p:sldLayoutId id="2147483657" r:id="rId16"/>
    <p:sldLayoutId id="2147483656" r:id="rId17"/>
    <p:sldLayoutId id="2147483652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8D33B07E-3AA6-485F-AE24-7F54C5496885}"/>
              </a:ext>
            </a:extLst>
          </p:cNvPr>
          <p:cNvSpPr/>
          <p:nvPr/>
        </p:nvSpPr>
        <p:spPr>
          <a:xfrm>
            <a:off x="7664739" y="1155320"/>
            <a:ext cx="792292" cy="792292"/>
          </a:xfrm>
          <a:prstGeom prst="ellipse">
            <a:avLst/>
          </a:prstGeom>
          <a:gradFill>
            <a:gsLst>
              <a:gs pos="0">
                <a:srgbClr val="00B050"/>
              </a:gs>
              <a:gs pos="53100">
                <a:srgbClr val="92D050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2269FB-11BB-4A6E-B3AA-036BBE57F646}"/>
              </a:ext>
            </a:extLst>
          </p:cNvPr>
          <p:cNvSpPr txBox="1"/>
          <p:nvPr/>
        </p:nvSpPr>
        <p:spPr>
          <a:xfrm>
            <a:off x="2887326" y="3576439"/>
            <a:ext cx="641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Игра по информационной безопасности</a:t>
            </a:r>
            <a:endParaRPr lang="en-US" sz="16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7C684-AA80-4706-8666-26060BA0CBDD}"/>
              </a:ext>
            </a:extLst>
          </p:cNvPr>
          <p:cNvSpPr txBox="1"/>
          <p:nvPr/>
        </p:nvSpPr>
        <p:spPr>
          <a:xfrm>
            <a:off x="-221" y="2868553"/>
            <a:ext cx="121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95000"/>
                  </a:schemeClr>
                </a:solidFill>
                <a:latin typeface="Century Gothic" panose="020B0502020202020204" pitchFamily="34" charset="0"/>
              </a:rPr>
              <a:t>VATRUSHKI OT BABUSHKI</a:t>
            </a:r>
            <a:endParaRPr lang="ru-RU" sz="5400" b="1" dirty="0">
              <a:solidFill>
                <a:schemeClr val="bg2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EA03567-D7D7-4FC9-ACB9-74CEA12E47CB}"/>
              </a:ext>
            </a:extLst>
          </p:cNvPr>
          <p:cNvSpPr>
            <a:spLocks/>
          </p:cNvSpPr>
          <p:nvPr/>
        </p:nvSpPr>
        <p:spPr bwMode="auto">
          <a:xfrm>
            <a:off x="6516302" y="0"/>
            <a:ext cx="5675697" cy="2762451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B050"/>
              </a:gs>
              <a:gs pos="53000">
                <a:srgbClr val="92D050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36">
            <a:extLst>
              <a:ext uri="{FF2B5EF4-FFF2-40B4-BE49-F238E27FC236}">
                <a16:creationId xmlns:a16="http://schemas.microsoft.com/office/drawing/2014/main" id="{C714AAB1-48BA-493C-9551-67A8CE733579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8534"/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327CF8-1745-453F-BF1C-CEF7EA5CC39C}"/>
              </a:ext>
            </a:extLst>
          </p:cNvPr>
          <p:cNvGrpSpPr/>
          <p:nvPr/>
        </p:nvGrpSpPr>
        <p:grpSpPr>
          <a:xfrm>
            <a:off x="802066" y="1967249"/>
            <a:ext cx="10316206" cy="3431131"/>
            <a:chOff x="802066" y="7483948"/>
            <a:chExt cx="10316206" cy="343113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04634BB-CE4F-453B-8844-2F1EF053704E}"/>
                </a:ext>
              </a:extLst>
            </p:cNvPr>
            <p:cNvSpPr txBox="1"/>
            <p:nvPr/>
          </p:nvSpPr>
          <p:spPr>
            <a:xfrm>
              <a:off x="7979506" y="9059022"/>
              <a:ext cx="3138766" cy="10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Использовали разработчики для реализации игры, создания игрового процесса</a:t>
              </a:r>
              <a:endParaRPr lang="en-US" sz="1400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166E5E4-3D5A-4CCE-8878-0484D25A91EE}"/>
                </a:ext>
              </a:extLst>
            </p:cNvPr>
            <p:cNvSpPr txBox="1"/>
            <p:nvPr/>
          </p:nvSpPr>
          <p:spPr>
            <a:xfrm>
              <a:off x="7979506" y="8352159"/>
              <a:ext cx="2275811" cy="67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</a:rPr>
                <a:t>Unity</a:t>
              </a:r>
              <a:endParaRPr lang="en-US" sz="2800" b="1" dirty="0">
                <a:gradFill>
                  <a:gsLst>
                    <a:gs pos="51300">
                      <a:srgbClr val="92D050"/>
                    </a:gs>
                    <a:gs pos="0">
                      <a:srgbClr val="00B050"/>
                    </a:gs>
                    <a:gs pos="100000">
                      <a:srgbClr val="00B050"/>
                    </a:gs>
                    <a:gs pos="0">
                      <a:schemeClr val="accent3"/>
                    </a:gs>
                  </a:gsLst>
                  <a:lin ang="3600000" scaled="0"/>
                </a:gradFill>
                <a:latin typeface="+mj-lt"/>
              </a:endParaRPr>
            </a:p>
          </p:txBody>
        </p:sp>
        <p:grpSp>
          <p:nvGrpSpPr>
            <p:cNvPr id="111" name="Group 27">
              <a:extLst>
                <a:ext uri="{FF2B5EF4-FFF2-40B4-BE49-F238E27FC236}">
                  <a16:creationId xmlns:a16="http://schemas.microsoft.com/office/drawing/2014/main" id="{F3D35596-49B3-46E5-A9DB-7EB91E309A7B}"/>
                </a:ext>
              </a:extLst>
            </p:cNvPr>
            <p:cNvGrpSpPr/>
            <p:nvPr/>
          </p:nvGrpSpPr>
          <p:grpSpPr>
            <a:xfrm>
              <a:off x="7282370" y="8528603"/>
              <a:ext cx="627291" cy="455660"/>
              <a:chOff x="3175" y="1603375"/>
              <a:chExt cx="360363" cy="280988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112" name="Freeform 9">
                <a:extLst>
                  <a:ext uri="{FF2B5EF4-FFF2-40B4-BE49-F238E27FC236}">
                    <a16:creationId xmlns:a16="http://schemas.microsoft.com/office/drawing/2014/main" id="{3D5EEFB8-8BFE-4CBC-B94C-3CEAF9D4C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63" y="1603375"/>
                <a:ext cx="293688" cy="182563"/>
              </a:xfrm>
              <a:custGeom>
                <a:avLst/>
                <a:gdLst>
                  <a:gd name="T0" fmla="*/ 102 w 108"/>
                  <a:gd name="T1" fmla="*/ 0 h 67"/>
                  <a:gd name="T2" fmla="*/ 6 w 108"/>
                  <a:gd name="T3" fmla="*/ 0 h 67"/>
                  <a:gd name="T4" fmla="*/ 0 w 108"/>
                  <a:gd name="T5" fmla="*/ 6 h 67"/>
                  <a:gd name="T6" fmla="*/ 0 w 108"/>
                  <a:gd name="T7" fmla="*/ 62 h 67"/>
                  <a:gd name="T8" fmla="*/ 6 w 108"/>
                  <a:gd name="T9" fmla="*/ 67 h 67"/>
                  <a:gd name="T10" fmla="*/ 102 w 108"/>
                  <a:gd name="T11" fmla="*/ 67 h 67"/>
                  <a:gd name="T12" fmla="*/ 108 w 108"/>
                  <a:gd name="T13" fmla="*/ 62 h 67"/>
                  <a:gd name="T14" fmla="*/ 108 w 108"/>
                  <a:gd name="T15" fmla="*/ 6 h 67"/>
                  <a:gd name="T16" fmla="*/ 102 w 108"/>
                  <a:gd name="T17" fmla="*/ 0 h 67"/>
                  <a:gd name="T18" fmla="*/ 99 w 108"/>
                  <a:gd name="T19" fmla="*/ 60 h 67"/>
                  <a:gd name="T20" fmla="*/ 9 w 108"/>
                  <a:gd name="T21" fmla="*/ 60 h 67"/>
                  <a:gd name="T22" fmla="*/ 9 w 108"/>
                  <a:gd name="T23" fmla="*/ 7 h 67"/>
                  <a:gd name="T24" fmla="*/ 99 w 108"/>
                  <a:gd name="T25" fmla="*/ 7 h 67"/>
                  <a:gd name="T26" fmla="*/ 99 w 108"/>
                  <a:gd name="T27" fmla="*/ 6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67">
                    <a:moveTo>
                      <a:pt x="10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3" y="67"/>
                      <a:pt x="6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5" y="67"/>
                      <a:pt x="108" y="65"/>
                      <a:pt x="108" y="62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99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9" y="7"/>
                      <a:pt x="99" y="7"/>
                      <a:pt x="99" y="7"/>
                    </a:cubicBezTo>
                    <a:lnTo>
                      <a:pt x="99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0">
                <a:extLst>
                  <a:ext uri="{FF2B5EF4-FFF2-40B4-BE49-F238E27FC236}">
                    <a16:creationId xmlns:a16="http://schemas.microsoft.com/office/drawing/2014/main" id="{1C5F84BB-A49F-45A5-B9AB-18B9AA19F3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5" y="1793875"/>
                <a:ext cx="357188" cy="63500"/>
              </a:xfrm>
              <a:custGeom>
                <a:avLst/>
                <a:gdLst>
                  <a:gd name="T0" fmla="*/ 131 w 131"/>
                  <a:gd name="T1" fmla="*/ 23 h 23"/>
                  <a:gd name="T2" fmla="*/ 131 w 131"/>
                  <a:gd name="T3" fmla="*/ 23 h 23"/>
                  <a:gd name="T4" fmla="*/ 131 w 131"/>
                  <a:gd name="T5" fmla="*/ 23 h 23"/>
                  <a:gd name="T6" fmla="*/ 116 w 131"/>
                  <a:gd name="T7" fmla="*/ 1 h 23"/>
                  <a:gd name="T8" fmla="*/ 12 w 131"/>
                  <a:gd name="T9" fmla="*/ 0 h 23"/>
                  <a:gd name="T10" fmla="*/ 0 w 131"/>
                  <a:gd name="T11" fmla="*/ 23 h 23"/>
                  <a:gd name="T12" fmla="*/ 1 w 131"/>
                  <a:gd name="T13" fmla="*/ 23 h 23"/>
                  <a:gd name="T14" fmla="*/ 1 w 131"/>
                  <a:gd name="T15" fmla="*/ 23 h 23"/>
                  <a:gd name="T16" fmla="*/ 131 w 131"/>
                  <a:gd name="T17" fmla="*/ 23 h 23"/>
                  <a:gd name="T18" fmla="*/ 52 w 131"/>
                  <a:gd name="T19" fmla="*/ 21 h 23"/>
                  <a:gd name="T20" fmla="*/ 54 w 131"/>
                  <a:gd name="T21" fmla="*/ 18 h 23"/>
                  <a:gd name="T22" fmla="*/ 77 w 131"/>
                  <a:gd name="T23" fmla="*/ 18 h 23"/>
                  <a:gd name="T24" fmla="*/ 79 w 131"/>
                  <a:gd name="T25" fmla="*/ 21 h 23"/>
                  <a:gd name="T26" fmla="*/ 52 w 131"/>
                  <a:gd name="T27" fmla="*/ 21 h 23"/>
                  <a:gd name="T28" fmla="*/ 18 w 131"/>
                  <a:gd name="T29" fmla="*/ 4 h 23"/>
                  <a:gd name="T30" fmla="*/ 109 w 131"/>
                  <a:gd name="T31" fmla="*/ 4 h 23"/>
                  <a:gd name="T32" fmla="*/ 118 w 131"/>
                  <a:gd name="T33" fmla="*/ 15 h 23"/>
                  <a:gd name="T34" fmla="*/ 12 w 131"/>
                  <a:gd name="T35" fmla="*/ 15 h 23"/>
                  <a:gd name="T36" fmla="*/ 18 w 131"/>
                  <a:gd name="T3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" h="23">
                    <a:moveTo>
                      <a:pt x="131" y="23"/>
                    </a:move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lnTo>
                      <a:pt x="131" y="23"/>
                    </a:lnTo>
                    <a:close/>
                    <a:moveTo>
                      <a:pt x="52" y="21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9" y="21"/>
                      <a:pt x="79" y="21"/>
                      <a:pt x="79" y="21"/>
                    </a:cubicBezTo>
                    <a:lnTo>
                      <a:pt x="52" y="21"/>
                    </a:lnTo>
                    <a:close/>
                    <a:moveTo>
                      <a:pt x="18" y="4"/>
                    </a:moveTo>
                    <a:cubicBezTo>
                      <a:pt x="109" y="4"/>
                      <a:pt x="109" y="4"/>
                      <a:pt x="109" y="4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1">
                <a:extLst>
                  <a:ext uri="{FF2B5EF4-FFF2-40B4-BE49-F238E27FC236}">
                    <a16:creationId xmlns:a16="http://schemas.microsoft.com/office/drawing/2014/main" id="{2469750C-54FC-4B2C-A1F3-9F8DF256C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868488"/>
                <a:ext cx="360363" cy="15875"/>
              </a:xfrm>
              <a:custGeom>
                <a:avLst/>
                <a:gdLst>
                  <a:gd name="T0" fmla="*/ 131 w 132"/>
                  <a:gd name="T1" fmla="*/ 0 h 6"/>
                  <a:gd name="T2" fmla="*/ 1 w 132"/>
                  <a:gd name="T3" fmla="*/ 0 h 6"/>
                  <a:gd name="T4" fmla="*/ 0 w 132"/>
                  <a:gd name="T5" fmla="*/ 3 h 6"/>
                  <a:gd name="T6" fmla="*/ 1 w 132"/>
                  <a:gd name="T7" fmla="*/ 6 h 6"/>
                  <a:gd name="T8" fmla="*/ 131 w 132"/>
                  <a:gd name="T9" fmla="*/ 6 h 6"/>
                  <a:gd name="T10" fmla="*/ 132 w 132"/>
                  <a:gd name="T11" fmla="*/ 3 h 6"/>
                  <a:gd name="T12" fmla="*/ 131 w 13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6">
                    <a:moveTo>
                      <a:pt x="1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2" y="6"/>
                      <a:pt x="132" y="4"/>
                      <a:pt x="132" y="3"/>
                    </a:cubicBezTo>
                    <a:cubicBezTo>
                      <a:pt x="132" y="1"/>
                      <a:pt x="132" y="0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FA92B74D-D36F-48A7-8253-F5C7E4BFD791}"/>
                </a:ext>
              </a:extLst>
            </p:cNvPr>
            <p:cNvSpPr/>
            <p:nvPr/>
          </p:nvSpPr>
          <p:spPr>
            <a:xfrm>
              <a:off x="802066" y="7483948"/>
              <a:ext cx="5975338" cy="3431131"/>
            </a:xfrm>
            <a:prstGeom prst="roundRect">
              <a:avLst>
                <a:gd name="adj" fmla="val 4505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241300" dist="38100" dir="2700000" sx="102000" sy="102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7D09-C975-45B6-8CEF-6F9151E44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1655" y="356963"/>
            <a:ext cx="6528691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Технологический стек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180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A1A9EE-97F2-4542-BA3E-C83449F2C2FD}"/>
              </a:ext>
            </a:extLst>
          </p:cNvPr>
          <p:cNvGrpSpPr/>
          <p:nvPr/>
        </p:nvGrpSpPr>
        <p:grpSpPr>
          <a:xfrm>
            <a:off x="800307" y="-8958583"/>
            <a:ext cx="10589627" cy="3431131"/>
            <a:chOff x="800307" y="1718900"/>
            <a:chExt cx="10589627" cy="34311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D0E97B-1AD6-4A87-8934-14D102E6623F}"/>
                </a:ext>
              </a:extLst>
            </p:cNvPr>
            <p:cNvSpPr txBox="1"/>
            <p:nvPr/>
          </p:nvSpPr>
          <p:spPr>
            <a:xfrm>
              <a:off x="7979506" y="3305631"/>
              <a:ext cx="3410428" cy="10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 дизайнер для создания общего вида приложения, каждого элемента в игре</a:t>
              </a:r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22BE48-88C3-4F63-9961-6C36F91EF297}"/>
                </a:ext>
              </a:extLst>
            </p:cNvPr>
            <p:cNvSpPr txBox="1"/>
            <p:nvPr/>
          </p:nvSpPr>
          <p:spPr>
            <a:xfrm>
              <a:off x="7979506" y="2581915"/>
              <a:ext cx="3410428" cy="6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</a:rPr>
                <a:t>Adobe Photoshop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B37180-2226-4A0F-8D87-816E5C6A74BE}"/>
                </a:ext>
              </a:extLst>
            </p:cNvPr>
            <p:cNvGrpSpPr/>
            <p:nvPr/>
          </p:nvGrpSpPr>
          <p:grpSpPr>
            <a:xfrm>
              <a:off x="7293964" y="2747905"/>
              <a:ext cx="562366" cy="455660"/>
              <a:chOff x="7924800" y="1633538"/>
              <a:chExt cx="309563" cy="250825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7470A680-A595-47D3-834A-150847059A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24800" y="1633538"/>
                <a:ext cx="309563" cy="250825"/>
              </a:xfrm>
              <a:custGeom>
                <a:avLst/>
                <a:gdLst>
                  <a:gd name="T0" fmla="*/ 105 w 114"/>
                  <a:gd name="T1" fmla="*/ 0 h 92"/>
                  <a:gd name="T2" fmla="*/ 9 w 114"/>
                  <a:gd name="T3" fmla="*/ 0 h 92"/>
                  <a:gd name="T4" fmla="*/ 0 w 114"/>
                  <a:gd name="T5" fmla="*/ 9 h 92"/>
                  <a:gd name="T6" fmla="*/ 0 w 114"/>
                  <a:gd name="T7" fmla="*/ 83 h 92"/>
                  <a:gd name="T8" fmla="*/ 9 w 114"/>
                  <a:gd name="T9" fmla="*/ 92 h 92"/>
                  <a:gd name="T10" fmla="*/ 105 w 114"/>
                  <a:gd name="T11" fmla="*/ 92 h 92"/>
                  <a:gd name="T12" fmla="*/ 114 w 114"/>
                  <a:gd name="T13" fmla="*/ 83 h 92"/>
                  <a:gd name="T14" fmla="*/ 114 w 114"/>
                  <a:gd name="T15" fmla="*/ 9 h 92"/>
                  <a:gd name="T16" fmla="*/ 105 w 114"/>
                  <a:gd name="T17" fmla="*/ 0 h 92"/>
                  <a:gd name="T18" fmla="*/ 108 w 114"/>
                  <a:gd name="T19" fmla="*/ 83 h 92"/>
                  <a:gd name="T20" fmla="*/ 105 w 114"/>
                  <a:gd name="T21" fmla="*/ 85 h 92"/>
                  <a:gd name="T22" fmla="*/ 9 w 114"/>
                  <a:gd name="T23" fmla="*/ 85 h 92"/>
                  <a:gd name="T24" fmla="*/ 6 w 114"/>
                  <a:gd name="T25" fmla="*/ 83 h 92"/>
                  <a:gd name="T26" fmla="*/ 6 w 114"/>
                  <a:gd name="T27" fmla="*/ 9 h 92"/>
                  <a:gd name="T28" fmla="*/ 9 w 114"/>
                  <a:gd name="T29" fmla="*/ 6 h 92"/>
                  <a:gd name="T30" fmla="*/ 105 w 114"/>
                  <a:gd name="T31" fmla="*/ 6 h 92"/>
                  <a:gd name="T32" fmla="*/ 108 w 114"/>
                  <a:gd name="T33" fmla="*/ 9 h 92"/>
                  <a:gd name="T34" fmla="*/ 108 w 114"/>
                  <a:gd name="T35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4" h="92">
                    <a:moveTo>
                      <a:pt x="10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2"/>
                      <a:pt x="9" y="92"/>
                    </a:cubicBezTo>
                    <a:cubicBezTo>
                      <a:pt x="105" y="92"/>
                      <a:pt x="105" y="92"/>
                      <a:pt x="105" y="92"/>
                    </a:cubicBezTo>
                    <a:cubicBezTo>
                      <a:pt x="110" y="92"/>
                      <a:pt x="114" y="88"/>
                      <a:pt x="114" y="83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4"/>
                      <a:pt x="110" y="0"/>
                      <a:pt x="105" y="0"/>
                    </a:cubicBezTo>
                    <a:close/>
                    <a:moveTo>
                      <a:pt x="108" y="83"/>
                    </a:moveTo>
                    <a:cubicBezTo>
                      <a:pt x="108" y="84"/>
                      <a:pt x="107" y="85"/>
                      <a:pt x="105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8" y="85"/>
                      <a:pt x="6" y="84"/>
                      <a:pt x="6" y="83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8" y="6"/>
                      <a:pt x="9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6"/>
                      <a:pt x="108" y="8"/>
                      <a:pt x="108" y="9"/>
                    </a:cubicBezTo>
                    <a:lnTo>
                      <a:pt x="108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3EB7FB78-33FF-46D4-BC6D-3DC0C3C15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2425" y="1684338"/>
                <a:ext cx="134938" cy="142875"/>
              </a:xfrm>
              <a:custGeom>
                <a:avLst/>
                <a:gdLst>
                  <a:gd name="T0" fmla="*/ 85 w 85"/>
                  <a:gd name="T1" fmla="*/ 61 h 90"/>
                  <a:gd name="T2" fmla="*/ 76 w 85"/>
                  <a:gd name="T3" fmla="*/ 45 h 90"/>
                  <a:gd name="T4" fmla="*/ 50 w 85"/>
                  <a:gd name="T5" fmla="*/ 0 h 90"/>
                  <a:gd name="T6" fmla="*/ 24 w 85"/>
                  <a:gd name="T7" fmla="*/ 45 h 90"/>
                  <a:gd name="T8" fmla="*/ 0 w 85"/>
                  <a:gd name="T9" fmla="*/ 90 h 90"/>
                  <a:gd name="T10" fmla="*/ 50 w 85"/>
                  <a:gd name="T11" fmla="*/ 90 h 90"/>
                  <a:gd name="T12" fmla="*/ 67 w 85"/>
                  <a:gd name="T13" fmla="*/ 90 h 90"/>
                  <a:gd name="T14" fmla="*/ 81 w 85"/>
                  <a:gd name="T15" fmla="*/ 66 h 90"/>
                  <a:gd name="T16" fmla="*/ 85 w 85"/>
                  <a:gd name="T17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90">
                    <a:moveTo>
                      <a:pt x="85" y="61"/>
                    </a:moveTo>
                    <a:lnTo>
                      <a:pt x="76" y="45"/>
                    </a:lnTo>
                    <a:lnTo>
                      <a:pt x="50" y="0"/>
                    </a:lnTo>
                    <a:lnTo>
                      <a:pt x="24" y="45"/>
                    </a:lnTo>
                    <a:lnTo>
                      <a:pt x="0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1" y="66"/>
                    </a:lnTo>
                    <a:lnTo>
                      <a:pt x="85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322AAFFF-BC9C-4CDE-812E-64D32E199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9900" y="1739900"/>
                <a:ext cx="101600" cy="87313"/>
              </a:xfrm>
              <a:custGeom>
                <a:avLst/>
                <a:gdLst>
                  <a:gd name="T0" fmla="*/ 47 w 64"/>
                  <a:gd name="T1" fmla="*/ 27 h 55"/>
                  <a:gd name="T2" fmla="*/ 31 w 64"/>
                  <a:gd name="T3" fmla="*/ 0 h 55"/>
                  <a:gd name="T4" fmla="*/ 16 w 64"/>
                  <a:gd name="T5" fmla="*/ 27 h 55"/>
                  <a:gd name="T6" fmla="*/ 0 w 64"/>
                  <a:gd name="T7" fmla="*/ 55 h 55"/>
                  <a:gd name="T8" fmla="*/ 31 w 64"/>
                  <a:gd name="T9" fmla="*/ 55 h 55"/>
                  <a:gd name="T10" fmla="*/ 64 w 64"/>
                  <a:gd name="T11" fmla="*/ 55 h 55"/>
                  <a:gd name="T12" fmla="*/ 47 w 64"/>
                  <a:gd name="T13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55">
                    <a:moveTo>
                      <a:pt x="47" y="27"/>
                    </a:moveTo>
                    <a:lnTo>
                      <a:pt x="31" y="0"/>
                    </a:lnTo>
                    <a:lnTo>
                      <a:pt x="16" y="27"/>
                    </a:lnTo>
                    <a:lnTo>
                      <a:pt x="0" y="55"/>
                    </a:lnTo>
                    <a:lnTo>
                      <a:pt x="31" y="55"/>
                    </a:lnTo>
                    <a:lnTo>
                      <a:pt x="64" y="55"/>
                    </a:lnTo>
                    <a:lnTo>
                      <a:pt x="47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1C20F4C-33BA-4996-ABB9-92696E95D4AF}"/>
                </a:ext>
              </a:extLst>
            </p:cNvPr>
            <p:cNvSpPr/>
            <p:nvPr/>
          </p:nvSpPr>
          <p:spPr>
            <a:xfrm>
              <a:off x="800307" y="1718900"/>
              <a:ext cx="5975338" cy="3431131"/>
            </a:xfrm>
            <a:prstGeom prst="roundRect">
              <a:avLst>
                <a:gd name="adj" fmla="val 5563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E03CE7F-31DB-46F0-89A3-64C2F2D7E6F4}"/>
              </a:ext>
            </a:extLst>
          </p:cNvPr>
          <p:cNvGrpSpPr/>
          <p:nvPr/>
        </p:nvGrpSpPr>
        <p:grpSpPr>
          <a:xfrm>
            <a:off x="7280611" y="13651635"/>
            <a:ext cx="3835902" cy="1411095"/>
            <a:chOff x="7282370" y="8352159"/>
            <a:chExt cx="3835902" cy="1411095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3CC396B-E5C4-46B0-9053-0E1809BE5DC0}"/>
                </a:ext>
              </a:extLst>
            </p:cNvPr>
            <p:cNvSpPr txBox="1"/>
            <p:nvPr/>
          </p:nvSpPr>
          <p:spPr>
            <a:xfrm>
              <a:off x="7979506" y="9059022"/>
              <a:ext cx="3138766" cy="70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 аналитик для сбора вопросов для викторин </a:t>
              </a:r>
              <a:endParaRPr lang="en-US" sz="1400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B5297E9-14E6-4849-868F-E2FF52C26C8A}"/>
                </a:ext>
              </a:extLst>
            </p:cNvPr>
            <p:cNvSpPr txBox="1"/>
            <p:nvPr/>
          </p:nvSpPr>
          <p:spPr>
            <a:xfrm>
              <a:off x="7979506" y="8352159"/>
              <a:ext cx="2275811" cy="67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  <a:latin typeface="+mj-lt"/>
                </a:rPr>
                <a:t>Word</a:t>
              </a:r>
            </a:p>
          </p:txBody>
        </p:sp>
        <p:grpSp>
          <p:nvGrpSpPr>
            <p:cNvPr id="122" name="Group 27">
              <a:extLst>
                <a:ext uri="{FF2B5EF4-FFF2-40B4-BE49-F238E27FC236}">
                  <a16:creationId xmlns:a16="http://schemas.microsoft.com/office/drawing/2014/main" id="{6E3FF1A4-79A3-4E24-AF2C-E5ED785C10AF}"/>
                </a:ext>
              </a:extLst>
            </p:cNvPr>
            <p:cNvGrpSpPr/>
            <p:nvPr/>
          </p:nvGrpSpPr>
          <p:grpSpPr>
            <a:xfrm>
              <a:off x="7282370" y="8528603"/>
              <a:ext cx="627291" cy="455660"/>
              <a:chOff x="3175" y="1603375"/>
              <a:chExt cx="360363" cy="280988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F7834EC6-0120-468C-92D8-CDCF9C418F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63" y="1603375"/>
                <a:ext cx="293688" cy="182563"/>
              </a:xfrm>
              <a:custGeom>
                <a:avLst/>
                <a:gdLst>
                  <a:gd name="T0" fmla="*/ 102 w 108"/>
                  <a:gd name="T1" fmla="*/ 0 h 67"/>
                  <a:gd name="T2" fmla="*/ 6 w 108"/>
                  <a:gd name="T3" fmla="*/ 0 h 67"/>
                  <a:gd name="T4" fmla="*/ 0 w 108"/>
                  <a:gd name="T5" fmla="*/ 6 h 67"/>
                  <a:gd name="T6" fmla="*/ 0 w 108"/>
                  <a:gd name="T7" fmla="*/ 62 h 67"/>
                  <a:gd name="T8" fmla="*/ 6 w 108"/>
                  <a:gd name="T9" fmla="*/ 67 h 67"/>
                  <a:gd name="T10" fmla="*/ 102 w 108"/>
                  <a:gd name="T11" fmla="*/ 67 h 67"/>
                  <a:gd name="T12" fmla="*/ 108 w 108"/>
                  <a:gd name="T13" fmla="*/ 62 h 67"/>
                  <a:gd name="T14" fmla="*/ 108 w 108"/>
                  <a:gd name="T15" fmla="*/ 6 h 67"/>
                  <a:gd name="T16" fmla="*/ 102 w 108"/>
                  <a:gd name="T17" fmla="*/ 0 h 67"/>
                  <a:gd name="T18" fmla="*/ 99 w 108"/>
                  <a:gd name="T19" fmla="*/ 60 h 67"/>
                  <a:gd name="T20" fmla="*/ 9 w 108"/>
                  <a:gd name="T21" fmla="*/ 60 h 67"/>
                  <a:gd name="T22" fmla="*/ 9 w 108"/>
                  <a:gd name="T23" fmla="*/ 7 h 67"/>
                  <a:gd name="T24" fmla="*/ 99 w 108"/>
                  <a:gd name="T25" fmla="*/ 7 h 67"/>
                  <a:gd name="T26" fmla="*/ 99 w 108"/>
                  <a:gd name="T27" fmla="*/ 6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67">
                    <a:moveTo>
                      <a:pt x="10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3" y="67"/>
                      <a:pt x="6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5" y="67"/>
                      <a:pt x="108" y="65"/>
                      <a:pt x="108" y="62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99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9" y="7"/>
                      <a:pt x="99" y="7"/>
                      <a:pt x="99" y="7"/>
                    </a:cubicBezTo>
                    <a:lnTo>
                      <a:pt x="99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22D0B2F0-EA1D-4947-A824-78B6BE834E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5" y="1793875"/>
                <a:ext cx="357188" cy="63500"/>
              </a:xfrm>
              <a:custGeom>
                <a:avLst/>
                <a:gdLst>
                  <a:gd name="T0" fmla="*/ 131 w 131"/>
                  <a:gd name="T1" fmla="*/ 23 h 23"/>
                  <a:gd name="T2" fmla="*/ 131 w 131"/>
                  <a:gd name="T3" fmla="*/ 23 h 23"/>
                  <a:gd name="T4" fmla="*/ 131 w 131"/>
                  <a:gd name="T5" fmla="*/ 23 h 23"/>
                  <a:gd name="T6" fmla="*/ 116 w 131"/>
                  <a:gd name="T7" fmla="*/ 1 h 23"/>
                  <a:gd name="T8" fmla="*/ 12 w 131"/>
                  <a:gd name="T9" fmla="*/ 0 h 23"/>
                  <a:gd name="T10" fmla="*/ 0 w 131"/>
                  <a:gd name="T11" fmla="*/ 23 h 23"/>
                  <a:gd name="T12" fmla="*/ 1 w 131"/>
                  <a:gd name="T13" fmla="*/ 23 h 23"/>
                  <a:gd name="T14" fmla="*/ 1 w 131"/>
                  <a:gd name="T15" fmla="*/ 23 h 23"/>
                  <a:gd name="T16" fmla="*/ 131 w 131"/>
                  <a:gd name="T17" fmla="*/ 23 h 23"/>
                  <a:gd name="T18" fmla="*/ 52 w 131"/>
                  <a:gd name="T19" fmla="*/ 21 h 23"/>
                  <a:gd name="T20" fmla="*/ 54 w 131"/>
                  <a:gd name="T21" fmla="*/ 18 h 23"/>
                  <a:gd name="T22" fmla="*/ 77 w 131"/>
                  <a:gd name="T23" fmla="*/ 18 h 23"/>
                  <a:gd name="T24" fmla="*/ 79 w 131"/>
                  <a:gd name="T25" fmla="*/ 21 h 23"/>
                  <a:gd name="T26" fmla="*/ 52 w 131"/>
                  <a:gd name="T27" fmla="*/ 21 h 23"/>
                  <a:gd name="T28" fmla="*/ 18 w 131"/>
                  <a:gd name="T29" fmla="*/ 4 h 23"/>
                  <a:gd name="T30" fmla="*/ 109 w 131"/>
                  <a:gd name="T31" fmla="*/ 4 h 23"/>
                  <a:gd name="T32" fmla="*/ 118 w 131"/>
                  <a:gd name="T33" fmla="*/ 15 h 23"/>
                  <a:gd name="T34" fmla="*/ 12 w 131"/>
                  <a:gd name="T35" fmla="*/ 15 h 23"/>
                  <a:gd name="T36" fmla="*/ 18 w 131"/>
                  <a:gd name="T3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" h="23">
                    <a:moveTo>
                      <a:pt x="131" y="23"/>
                    </a:move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lnTo>
                      <a:pt x="131" y="23"/>
                    </a:lnTo>
                    <a:close/>
                    <a:moveTo>
                      <a:pt x="52" y="21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9" y="21"/>
                      <a:pt x="79" y="21"/>
                      <a:pt x="79" y="21"/>
                    </a:cubicBezTo>
                    <a:lnTo>
                      <a:pt x="52" y="21"/>
                    </a:lnTo>
                    <a:close/>
                    <a:moveTo>
                      <a:pt x="18" y="4"/>
                    </a:moveTo>
                    <a:cubicBezTo>
                      <a:pt x="109" y="4"/>
                      <a:pt x="109" y="4"/>
                      <a:pt x="109" y="4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>
                <a:extLst>
                  <a:ext uri="{FF2B5EF4-FFF2-40B4-BE49-F238E27FC236}">
                    <a16:creationId xmlns:a16="http://schemas.microsoft.com/office/drawing/2014/main" id="{BDF820A2-A55C-423D-AF51-5119F02AA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868488"/>
                <a:ext cx="360363" cy="15875"/>
              </a:xfrm>
              <a:custGeom>
                <a:avLst/>
                <a:gdLst>
                  <a:gd name="T0" fmla="*/ 131 w 132"/>
                  <a:gd name="T1" fmla="*/ 0 h 6"/>
                  <a:gd name="T2" fmla="*/ 1 w 132"/>
                  <a:gd name="T3" fmla="*/ 0 h 6"/>
                  <a:gd name="T4" fmla="*/ 0 w 132"/>
                  <a:gd name="T5" fmla="*/ 3 h 6"/>
                  <a:gd name="T6" fmla="*/ 1 w 132"/>
                  <a:gd name="T7" fmla="*/ 6 h 6"/>
                  <a:gd name="T8" fmla="*/ 131 w 132"/>
                  <a:gd name="T9" fmla="*/ 6 h 6"/>
                  <a:gd name="T10" fmla="*/ 132 w 132"/>
                  <a:gd name="T11" fmla="*/ 3 h 6"/>
                  <a:gd name="T12" fmla="*/ 131 w 13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6">
                    <a:moveTo>
                      <a:pt x="1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2" y="6"/>
                      <a:pt x="132" y="4"/>
                      <a:pt x="132" y="3"/>
                    </a:cubicBezTo>
                    <a:cubicBezTo>
                      <a:pt x="132" y="1"/>
                      <a:pt x="132" y="0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7D09-C975-45B6-8CEF-6F9151E44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1655" y="356963"/>
            <a:ext cx="6528691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Технологический стек</a:t>
            </a:r>
            <a:endParaRPr lang="en-US" b="1" dirty="0"/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9050F48E-4D66-4B43-B41B-2D757182189F}"/>
              </a:ext>
            </a:extLst>
          </p:cNvPr>
          <p:cNvGrpSpPr/>
          <p:nvPr/>
        </p:nvGrpSpPr>
        <p:grpSpPr>
          <a:xfrm>
            <a:off x="800307" y="1966206"/>
            <a:ext cx="10316206" cy="3431131"/>
            <a:chOff x="802066" y="7483948"/>
            <a:chExt cx="10316206" cy="3431131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8E6FE16-DFCE-41D8-947E-54FE7160253D}"/>
                </a:ext>
              </a:extLst>
            </p:cNvPr>
            <p:cNvSpPr txBox="1"/>
            <p:nvPr/>
          </p:nvSpPr>
          <p:spPr>
            <a:xfrm>
              <a:off x="7979506" y="9059022"/>
              <a:ext cx="3138766" cy="70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Использовали разработчики для написания кода игры</a:t>
              </a:r>
              <a:endParaRPr lang="en-US" sz="1400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DE0FA8E-2150-4B46-92D5-8B8DE38539A6}"/>
                </a:ext>
              </a:extLst>
            </p:cNvPr>
            <p:cNvSpPr txBox="1"/>
            <p:nvPr/>
          </p:nvSpPr>
          <p:spPr>
            <a:xfrm>
              <a:off x="7979506" y="8352159"/>
              <a:ext cx="2977961" cy="67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</a:rPr>
                <a:t>Visual Studio</a:t>
              </a:r>
              <a:endParaRPr lang="en-US" sz="2800" b="1" dirty="0">
                <a:gradFill>
                  <a:gsLst>
                    <a:gs pos="51300">
                      <a:srgbClr val="92D050"/>
                    </a:gs>
                    <a:gs pos="0">
                      <a:srgbClr val="00B050"/>
                    </a:gs>
                    <a:gs pos="100000">
                      <a:srgbClr val="00B050"/>
                    </a:gs>
                    <a:gs pos="0">
                      <a:schemeClr val="accent3"/>
                    </a:gs>
                  </a:gsLst>
                  <a:lin ang="3600000" scaled="0"/>
                </a:gradFill>
                <a:latin typeface="+mj-lt"/>
              </a:endParaRPr>
            </a:p>
          </p:txBody>
        </p:sp>
        <p:grpSp>
          <p:nvGrpSpPr>
            <p:cNvPr id="130" name="Group 27">
              <a:extLst>
                <a:ext uri="{FF2B5EF4-FFF2-40B4-BE49-F238E27FC236}">
                  <a16:creationId xmlns:a16="http://schemas.microsoft.com/office/drawing/2014/main" id="{2AA09181-34D1-4F70-80EC-1025A4844680}"/>
                </a:ext>
              </a:extLst>
            </p:cNvPr>
            <p:cNvGrpSpPr/>
            <p:nvPr/>
          </p:nvGrpSpPr>
          <p:grpSpPr>
            <a:xfrm>
              <a:off x="7282370" y="8528603"/>
              <a:ext cx="627291" cy="455660"/>
              <a:chOff x="3175" y="1603375"/>
              <a:chExt cx="360363" cy="280988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132" name="Freeform 9">
                <a:extLst>
                  <a:ext uri="{FF2B5EF4-FFF2-40B4-BE49-F238E27FC236}">
                    <a16:creationId xmlns:a16="http://schemas.microsoft.com/office/drawing/2014/main" id="{E612406A-C295-4336-BBC9-B82EDAE27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63" y="1603375"/>
                <a:ext cx="293688" cy="182563"/>
              </a:xfrm>
              <a:custGeom>
                <a:avLst/>
                <a:gdLst>
                  <a:gd name="T0" fmla="*/ 102 w 108"/>
                  <a:gd name="T1" fmla="*/ 0 h 67"/>
                  <a:gd name="T2" fmla="*/ 6 w 108"/>
                  <a:gd name="T3" fmla="*/ 0 h 67"/>
                  <a:gd name="T4" fmla="*/ 0 w 108"/>
                  <a:gd name="T5" fmla="*/ 6 h 67"/>
                  <a:gd name="T6" fmla="*/ 0 w 108"/>
                  <a:gd name="T7" fmla="*/ 62 h 67"/>
                  <a:gd name="T8" fmla="*/ 6 w 108"/>
                  <a:gd name="T9" fmla="*/ 67 h 67"/>
                  <a:gd name="T10" fmla="*/ 102 w 108"/>
                  <a:gd name="T11" fmla="*/ 67 h 67"/>
                  <a:gd name="T12" fmla="*/ 108 w 108"/>
                  <a:gd name="T13" fmla="*/ 62 h 67"/>
                  <a:gd name="T14" fmla="*/ 108 w 108"/>
                  <a:gd name="T15" fmla="*/ 6 h 67"/>
                  <a:gd name="T16" fmla="*/ 102 w 108"/>
                  <a:gd name="T17" fmla="*/ 0 h 67"/>
                  <a:gd name="T18" fmla="*/ 99 w 108"/>
                  <a:gd name="T19" fmla="*/ 60 h 67"/>
                  <a:gd name="T20" fmla="*/ 9 w 108"/>
                  <a:gd name="T21" fmla="*/ 60 h 67"/>
                  <a:gd name="T22" fmla="*/ 9 w 108"/>
                  <a:gd name="T23" fmla="*/ 7 h 67"/>
                  <a:gd name="T24" fmla="*/ 99 w 108"/>
                  <a:gd name="T25" fmla="*/ 7 h 67"/>
                  <a:gd name="T26" fmla="*/ 99 w 108"/>
                  <a:gd name="T27" fmla="*/ 6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67">
                    <a:moveTo>
                      <a:pt x="10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3" y="67"/>
                      <a:pt x="6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5" y="67"/>
                      <a:pt x="108" y="65"/>
                      <a:pt x="108" y="62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99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9" y="7"/>
                      <a:pt x="99" y="7"/>
                      <a:pt x="99" y="7"/>
                    </a:cubicBezTo>
                    <a:lnTo>
                      <a:pt x="99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id="{51297924-F7EE-4278-AFCB-CA02D11E19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5" y="1793875"/>
                <a:ext cx="357188" cy="63500"/>
              </a:xfrm>
              <a:custGeom>
                <a:avLst/>
                <a:gdLst>
                  <a:gd name="T0" fmla="*/ 131 w 131"/>
                  <a:gd name="T1" fmla="*/ 23 h 23"/>
                  <a:gd name="T2" fmla="*/ 131 w 131"/>
                  <a:gd name="T3" fmla="*/ 23 h 23"/>
                  <a:gd name="T4" fmla="*/ 131 w 131"/>
                  <a:gd name="T5" fmla="*/ 23 h 23"/>
                  <a:gd name="T6" fmla="*/ 116 w 131"/>
                  <a:gd name="T7" fmla="*/ 1 h 23"/>
                  <a:gd name="T8" fmla="*/ 12 w 131"/>
                  <a:gd name="T9" fmla="*/ 0 h 23"/>
                  <a:gd name="T10" fmla="*/ 0 w 131"/>
                  <a:gd name="T11" fmla="*/ 23 h 23"/>
                  <a:gd name="T12" fmla="*/ 1 w 131"/>
                  <a:gd name="T13" fmla="*/ 23 h 23"/>
                  <a:gd name="T14" fmla="*/ 1 w 131"/>
                  <a:gd name="T15" fmla="*/ 23 h 23"/>
                  <a:gd name="T16" fmla="*/ 131 w 131"/>
                  <a:gd name="T17" fmla="*/ 23 h 23"/>
                  <a:gd name="T18" fmla="*/ 52 w 131"/>
                  <a:gd name="T19" fmla="*/ 21 h 23"/>
                  <a:gd name="T20" fmla="*/ 54 w 131"/>
                  <a:gd name="T21" fmla="*/ 18 h 23"/>
                  <a:gd name="T22" fmla="*/ 77 w 131"/>
                  <a:gd name="T23" fmla="*/ 18 h 23"/>
                  <a:gd name="T24" fmla="*/ 79 w 131"/>
                  <a:gd name="T25" fmla="*/ 21 h 23"/>
                  <a:gd name="T26" fmla="*/ 52 w 131"/>
                  <a:gd name="T27" fmla="*/ 21 h 23"/>
                  <a:gd name="T28" fmla="*/ 18 w 131"/>
                  <a:gd name="T29" fmla="*/ 4 h 23"/>
                  <a:gd name="T30" fmla="*/ 109 w 131"/>
                  <a:gd name="T31" fmla="*/ 4 h 23"/>
                  <a:gd name="T32" fmla="*/ 118 w 131"/>
                  <a:gd name="T33" fmla="*/ 15 h 23"/>
                  <a:gd name="T34" fmla="*/ 12 w 131"/>
                  <a:gd name="T35" fmla="*/ 15 h 23"/>
                  <a:gd name="T36" fmla="*/ 18 w 131"/>
                  <a:gd name="T3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" h="23">
                    <a:moveTo>
                      <a:pt x="131" y="23"/>
                    </a:move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lnTo>
                      <a:pt x="131" y="23"/>
                    </a:lnTo>
                    <a:close/>
                    <a:moveTo>
                      <a:pt x="52" y="21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9" y="21"/>
                      <a:pt x="79" y="21"/>
                      <a:pt x="79" y="21"/>
                    </a:cubicBezTo>
                    <a:lnTo>
                      <a:pt x="52" y="21"/>
                    </a:lnTo>
                    <a:close/>
                    <a:moveTo>
                      <a:pt x="18" y="4"/>
                    </a:moveTo>
                    <a:cubicBezTo>
                      <a:pt x="109" y="4"/>
                      <a:pt x="109" y="4"/>
                      <a:pt x="109" y="4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1">
                <a:extLst>
                  <a:ext uri="{FF2B5EF4-FFF2-40B4-BE49-F238E27FC236}">
                    <a16:creationId xmlns:a16="http://schemas.microsoft.com/office/drawing/2014/main" id="{BAA8F7FC-56A3-47CB-B145-3DF8EDA64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868488"/>
                <a:ext cx="360363" cy="15875"/>
              </a:xfrm>
              <a:custGeom>
                <a:avLst/>
                <a:gdLst>
                  <a:gd name="T0" fmla="*/ 131 w 132"/>
                  <a:gd name="T1" fmla="*/ 0 h 6"/>
                  <a:gd name="T2" fmla="*/ 1 w 132"/>
                  <a:gd name="T3" fmla="*/ 0 h 6"/>
                  <a:gd name="T4" fmla="*/ 0 w 132"/>
                  <a:gd name="T5" fmla="*/ 3 h 6"/>
                  <a:gd name="T6" fmla="*/ 1 w 132"/>
                  <a:gd name="T7" fmla="*/ 6 h 6"/>
                  <a:gd name="T8" fmla="*/ 131 w 132"/>
                  <a:gd name="T9" fmla="*/ 6 h 6"/>
                  <a:gd name="T10" fmla="*/ 132 w 132"/>
                  <a:gd name="T11" fmla="*/ 3 h 6"/>
                  <a:gd name="T12" fmla="*/ 131 w 13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6">
                    <a:moveTo>
                      <a:pt x="1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2" y="6"/>
                      <a:pt x="132" y="4"/>
                      <a:pt x="132" y="3"/>
                    </a:cubicBezTo>
                    <a:cubicBezTo>
                      <a:pt x="132" y="1"/>
                      <a:pt x="132" y="0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FFFECB84-0120-4F8D-A3F6-FCB5379D450F}"/>
                </a:ext>
              </a:extLst>
            </p:cNvPr>
            <p:cNvSpPr/>
            <p:nvPr/>
          </p:nvSpPr>
          <p:spPr>
            <a:xfrm>
              <a:off x="802066" y="7483948"/>
              <a:ext cx="5975338" cy="3431131"/>
            </a:xfrm>
            <a:prstGeom prst="roundRect">
              <a:avLst>
                <a:gd name="adj" fmla="val 4505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241300" dist="38100" dir="2700000" sx="102000" sy="102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01980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7D09-C975-45B6-8CEF-6F9151E44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1655" y="356963"/>
            <a:ext cx="6528691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Технологический стек</a:t>
            </a:r>
            <a:endParaRPr lang="en-US" b="1" dirty="0"/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016C8E7A-657B-4F76-8120-08E368DF05C4}"/>
              </a:ext>
            </a:extLst>
          </p:cNvPr>
          <p:cNvGrpSpPr/>
          <p:nvPr/>
        </p:nvGrpSpPr>
        <p:grpSpPr>
          <a:xfrm>
            <a:off x="800307" y="1925078"/>
            <a:ext cx="10316206" cy="3431131"/>
            <a:chOff x="802066" y="7483948"/>
            <a:chExt cx="10316206" cy="3431131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E9D6C7FB-33E7-4D93-8272-1DC8E173FB1F}"/>
                </a:ext>
              </a:extLst>
            </p:cNvPr>
            <p:cNvSpPr txBox="1"/>
            <p:nvPr/>
          </p:nvSpPr>
          <p:spPr>
            <a:xfrm>
              <a:off x="7979506" y="9059022"/>
              <a:ext cx="3138766" cy="70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 аналитик для сбора вопросов для викторин </a:t>
              </a:r>
              <a:endParaRPr lang="en-US" sz="1400" dirty="0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1CF075A-CB26-48A8-8E6D-0E4369C6B2AE}"/>
                </a:ext>
              </a:extLst>
            </p:cNvPr>
            <p:cNvSpPr txBox="1"/>
            <p:nvPr/>
          </p:nvSpPr>
          <p:spPr>
            <a:xfrm>
              <a:off x="7979506" y="8352159"/>
              <a:ext cx="2275811" cy="67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  <a:latin typeface="+mj-lt"/>
                </a:rPr>
                <a:t>Word</a:t>
              </a:r>
            </a:p>
          </p:txBody>
        </p:sp>
        <p:grpSp>
          <p:nvGrpSpPr>
            <p:cNvPr id="230" name="Group 27">
              <a:extLst>
                <a:ext uri="{FF2B5EF4-FFF2-40B4-BE49-F238E27FC236}">
                  <a16:creationId xmlns:a16="http://schemas.microsoft.com/office/drawing/2014/main" id="{57FD2D3C-94D6-4788-955D-0FE998E3D104}"/>
                </a:ext>
              </a:extLst>
            </p:cNvPr>
            <p:cNvGrpSpPr/>
            <p:nvPr/>
          </p:nvGrpSpPr>
          <p:grpSpPr>
            <a:xfrm>
              <a:off x="7282370" y="8528605"/>
              <a:ext cx="627291" cy="455664"/>
              <a:chOff x="3175" y="1603373"/>
              <a:chExt cx="360363" cy="280990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232" name="Freeform 9">
                <a:extLst>
                  <a:ext uri="{FF2B5EF4-FFF2-40B4-BE49-F238E27FC236}">
                    <a16:creationId xmlns:a16="http://schemas.microsoft.com/office/drawing/2014/main" id="{1852919C-D507-486E-BE38-DE3335DE5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63" y="1603373"/>
                <a:ext cx="293688" cy="182563"/>
              </a:xfrm>
              <a:custGeom>
                <a:avLst/>
                <a:gdLst>
                  <a:gd name="T0" fmla="*/ 102 w 108"/>
                  <a:gd name="T1" fmla="*/ 0 h 67"/>
                  <a:gd name="T2" fmla="*/ 6 w 108"/>
                  <a:gd name="T3" fmla="*/ 0 h 67"/>
                  <a:gd name="T4" fmla="*/ 0 w 108"/>
                  <a:gd name="T5" fmla="*/ 6 h 67"/>
                  <a:gd name="T6" fmla="*/ 0 w 108"/>
                  <a:gd name="T7" fmla="*/ 62 h 67"/>
                  <a:gd name="T8" fmla="*/ 6 w 108"/>
                  <a:gd name="T9" fmla="*/ 67 h 67"/>
                  <a:gd name="T10" fmla="*/ 102 w 108"/>
                  <a:gd name="T11" fmla="*/ 67 h 67"/>
                  <a:gd name="T12" fmla="*/ 108 w 108"/>
                  <a:gd name="T13" fmla="*/ 62 h 67"/>
                  <a:gd name="T14" fmla="*/ 108 w 108"/>
                  <a:gd name="T15" fmla="*/ 6 h 67"/>
                  <a:gd name="T16" fmla="*/ 102 w 108"/>
                  <a:gd name="T17" fmla="*/ 0 h 67"/>
                  <a:gd name="T18" fmla="*/ 99 w 108"/>
                  <a:gd name="T19" fmla="*/ 60 h 67"/>
                  <a:gd name="T20" fmla="*/ 9 w 108"/>
                  <a:gd name="T21" fmla="*/ 60 h 67"/>
                  <a:gd name="T22" fmla="*/ 9 w 108"/>
                  <a:gd name="T23" fmla="*/ 7 h 67"/>
                  <a:gd name="T24" fmla="*/ 99 w 108"/>
                  <a:gd name="T25" fmla="*/ 7 h 67"/>
                  <a:gd name="T26" fmla="*/ 99 w 108"/>
                  <a:gd name="T27" fmla="*/ 6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67">
                    <a:moveTo>
                      <a:pt x="10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3" y="67"/>
                      <a:pt x="6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5" y="67"/>
                      <a:pt x="108" y="65"/>
                      <a:pt x="108" y="62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99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9" y="7"/>
                      <a:pt x="99" y="7"/>
                      <a:pt x="99" y="7"/>
                    </a:cubicBezTo>
                    <a:lnTo>
                      <a:pt x="99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0">
                <a:extLst>
                  <a:ext uri="{FF2B5EF4-FFF2-40B4-BE49-F238E27FC236}">
                    <a16:creationId xmlns:a16="http://schemas.microsoft.com/office/drawing/2014/main" id="{541D54C2-68DE-4F14-BA58-8ADFF924E2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5" y="1793875"/>
                <a:ext cx="357188" cy="63500"/>
              </a:xfrm>
              <a:custGeom>
                <a:avLst/>
                <a:gdLst>
                  <a:gd name="T0" fmla="*/ 131 w 131"/>
                  <a:gd name="T1" fmla="*/ 23 h 23"/>
                  <a:gd name="T2" fmla="*/ 131 w 131"/>
                  <a:gd name="T3" fmla="*/ 23 h 23"/>
                  <a:gd name="T4" fmla="*/ 131 w 131"/>
                  <a:gd name="T5" fmla="*/ 23 h 23"/>
                  <a:gd name="T6" fmla="*/ 116 w 131"/>
                  <a:gd name="T7" fmla="*/ 1 h 23"/>
                  <a:gd name="T8" fmla="*/ 12 w 131"/>
                  <a:gd name="T9" fmla="*/ 0 h 23"/>
                  <a:gd name="T10" fmla="*/ 0 w 131"/>
                  <a:gd name="T11" fmla="*/ 23 h 23"/>
                  <a:gd name="T12" fmla="*/ 1 w 131"/>
                  <a:gd name="T13" fmla="*/ 23 h 23"/>
                  <a:gd name="T14" fmla="*/ 1 w 131"/>
                  <a:gd name="T15" fmla="*/ 23 h 23"/>
                  <a:gd name="T16" fmla="*/ 131 w 131"/>
                  <a:gd name="T17" fmla="*/ 23 h 23"/>
                  <a:gd name="T18" fmla="*/ 52 w 131"/>
                  <a:gd name="T19" fmla="*/ 21 h 23"/>
                  <a:gd name="T20" fmla="*/ 54 w 131"/>
                  <a:gd name="T21" fmla="*/ 18 h 23"/>
                  <a:gd name="T22" fmla="*/ 77 w 131"/>
                  <a:gd name="T23" fmla="*/ 18 h 23"/>
                  <a:gd name="T24" fmla="*/ 79 w 131"/>
                  <a:gd name="T25" fmla="*/ 21 h 23"/>
                  <a:gd name="T26" fmla="*/ 52 w 131"/>
                  <a:gd name="T27" fmla="*/ 21 h 23"/>
                  <a:gd name="T28" fmla="*/ 18 w 131"/>
                  <a:gd name="T29" fmla="*/ 4 h 23"/>
                  <a:gd name="T30" fmla="*/ 109 w 131"/>
                  <a:gd name="T31" fmla="*/ 4 h 23"/>
                  <a:gd name="T32" fmla="*/ 118 w 131"/>
                  <a:gd name="T33" fmla="*/ 15 h 23"/>
                  <a:gd name="T34" fmla="*/ 12 w 131"/>
                  <a:gd name="T35" fmla="*/ 15 h 23"/>
                  <a:gd name="T36" fmla="*/ 18 w 131"/>
                  <a:gd name="T3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" h="23">
                    <a:moveTo>
                      <a:pt x="131" y="23"/>
                    </a:move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lnTo>
                      <a:pt x="131" y="23"/>
                    </a:lnTo>
                    <a:close/>
                    <a:moveTo>
                      <a:pt x="52" y="21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9" y="21"/>
                      <a:pt x="79" y="21"/>
                      <a:pt x="79" y="21"/>
                    </a:cubicBezTo>
                    <a:lnTo>
                      <a:pt x="52" y="21"/>
                    </a:lnTo>
                    <a:close/>
                    <a:moveTo>
                      <a:pt x="18" y="4"/>
                    </a:moveTo>
                    <a:cubicBezTo>
                      <a:pt x="109" y="4"/>
                      <a:pt x="109" y="4"/>
                      <a:pt x="109" y="4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2" y="15"/>
                      <a:pt x="12" y="15"/>
                      <a:pt x="12" y="15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1">
                <a:extLst>
                  <a:ext uri="{FF2B5EF4-FFF2-40B4-BE49-F238E27FC236}">
                    <a16:creationId xmlns:a16="http://schemas.microsoft.com/office/drawing/2014/main" id="{D9750773-2DA6-45E1-9912-F4EA783A7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868488"/>
                <a:ext cx="360363" cy="15875"/>
              </a:xfrm>
              <a:custGeom>
                <a:avLst/>
                <a:gdLst>
                  <a:gd name="T0" fmla="*/ 131 w 132"/>
                  <a:gd name="T1" fmla="*/ 0 h 6"/>
                  <a:gd name="T2" fmla="*/ 1 w 132"/>
                  <a:gd name="T3" fmla="*/ 0 h 6"/>
                  <a:gd name="T4" fmla="*/ 0 w 132"/>
                  <a:gd name="T5" fmla="*/ 3 h 6"/>
                  <a:gd name="T6" fmla="*/ 1 w 132"/>
                  <a:gd name="T7" fmla="*/ 6 h 6"/>
                  <a:gd name="T8" fmla="*/ 131 w 132"/>
                  <a:gd name="T9" fmla="*/ 6 h 6"/>
                  <a:gd name="T10" fmla="*/ 132 w 132"/>
                  <a:gd name="T11" fmla="*/ 3 h 6"/>
                  <a:gd name="T12" fmla="*/ 131 w 13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6">
                    <a:moveTo>
                      <a:pt x="1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2" y="6"/>
                      <a:pt x="132" y="4"/>
                      <a:pt x="132" y="3"/>
                    </a:cubicBezTo>
                    <a:cubicBezTo>
                      <a:pt x="132" y="1"/>
                      <a:pt x="132" y="0"/>
                      <a:pt x="1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1" name="Прямоугольник: скругленные углы 230">
              <a:extLst>
                <a:ext uri="{FF2B5EF4-FFF2-40B4-BE49-F238E27FC236}">
                  <a16:creationId xmlns:a16="http://schemas.microsoft.com/office/drawing/2014/main" id="{7936F826-ABAC-4073-8030-8850A9D099B0}"/>
                </a:ext>
              </a:extLst>
            </p:cNvPr>
            <p:cNvSpPr/>
            <p:nvPr/>
          </p:nvSpPr>
          <p:spPr>
            <a:xfrm>
              <a:off x="802066" y="7483948"/>
              <a:ext cx="5975338" cy="3431131"/>
            </a:xfrm>
            <a:prstGeom prst="roundRect">
              <a:avLst>
                <a:gd name="adj" fmla="val 4505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241300" dist="38100" dir="2700000" sx="102000" sy="102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78116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C094F43-F223-413F-BE04-8FD0C20D27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4397"/>
          <a:stretch>
            <a:fillRect/>
          </a:stretch>
        </p:blipFill>
        <p:spPr>
          <a:xfrm>
            <a:off x="4764088" y="0"/>
            <a:ext cx="742791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8DE3F-F87B-4371-9515-2A0DA77D8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054" y="2300079"/>
            <a:ext cx="4019202" cy="1143435"/>
          </a:xfrm>
        </p:spPr>
        <p:txBody>
          <a:bodyPr>
            <a:noAutofit/>
          </a:bodyPr>
          <a:lstStyle/>
          <a:p>
            <a:r>
              <a:rPr lang="ru-RU" sz="4800" b="1" dirty="0"/>
              <a:t>Геймплей: Карта</a:t>
            </a:r>
            <a:endParaRPr lang="en-US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36CC0-F491-434D-81C8-4EBE71B27420}"/>
              </a:ext>
            </a:extLst>
          </p:cNvPr>
          <p:cNvSpPr txBox="1"/>
          <p:nvPr/>
        </p:nvSpPr>
        <p:spPr>
          <a:xfrm>
            <a:off x="306054" y="3644899"/>
            <a:ext cx="43274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В начале игры перед вами открывается карта города, на которой будут отмечены вступительные задания. По мере их прохождения на карте будут появляться новые более сложные задания.</a:t>
            </a:r>
          </a:p>
        </p:txBody>
      </p:sp>
    </p:spTree>
    <p:extLst>
      <p:ext uri="{BB962C8B-B14F-4D97-AF65-F5344CB8AC3E}">
        <p14:creationId xmlns:p14="http://schemas.microsoft.com/office/powerpoint/2010/main" val="422840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>
            <a:extLst>
              <a:ext uri="{FF2B5EF4-FFF2-40B4-BE49-F238E27FC236}">
                <a16:creationId xmlns:a16="http://schemas.microsoft.com/office/drawing/2014/main" id="{7BAC80AC-BA1E-488A-8D95-5A0B55F57160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2B03">
                  <a:alpha val="0"/>
                </a:srgbClr>
              </a:gs>
              <a:gs pos="100000">
                <a:srgbClr val="00A631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429367" y="3682768"/>
            <a:ext cx="4195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500" dirty="0"/>
              <a:t>Суть каждого задания состоит в ответе на определенное количество вопросов. В игре будет 3 сложности заданий: легкие, средние и сложные.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67" y="2172453"/>
            <a:ext cx="4195763" cy="1510315"/>
          </a:xfrm>
        </p:spPr>
        <p:txBody>
          <a:bodyPr>
            <a:noAutofit/>
          </a:bodyPr>
          <a:lstStyle/>
          <a:p>
            <a:r>
              <a:rPr lang="ru-RU" sz="4800" b="1" dirty="0"/>
              <a:t>Геймплей:</a:t>
            </a:r>
            <a:br>
              <a:rPr lang="ru-RU" sz="4800" b="1" dirty="0"/>
            </a:br>
            <a:r>
              <a:rPr lang="ru-RU" sz="4800" b="1" dirty="0"/>
              <a:t>Задания</a:t>
            </a:r>
            <a:endParaRPr lang="en-US" sz="4800" b="1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BFB34CB-A898-4A63-B57C-43B2D2356D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96451" y="1507164"/>
            <a:ext cx="6866182" cy="3843671"/>
          </a:xfr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455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>
            <a:extLst>
              <a:ext uri="{FF2B5EF4-FFF2-40B4-BE49-F238E27FC236}">
                <a16:creationId xmlns:a16="http://schemas.microsoft.com/office/drawing/2014/main" id="{7BAC80AC-BA1E-488A-8D95-5A0B55F57160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2B03">
                  <a:alpha val="0"/>
                </a:srgbClr>
              </a:gs>
              <a:gs pos="100000">
                <a:srgbClr val="00A631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429367" y="3682768"/>
            <a:ext cx="4195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500" dirty="0"/>
              <a:t>В случае неверного ответа игрок увидит такой экран и сможет вернуться на карту, на которой вновь может начать проходить это задание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67" y="2172453"/>
            <a:ext cx="4195763" cy="1510315"/>
          </a:xfrm>
        </p:spPr>
        <p:txBody>
          <a:bodyPr>
            <a:noAutofit/>
          </a:bodyPr>
          <a:lstStyle/>
          <a:p>
            <a:r>
              <a:rPr lang="ru-RU" sz="4800" b="1" dirty="0"/>
              <a:t>Геймплей:</a:t>
            </a:r>
            <a:br>
              <a:rPr lang="ru-RU" sz="4800" b="1" dirty="0"/>
            </a:br>
            <a:r>
              <a:rPr lang="ru-RU" sz="4800" b="1" dirty="0"/>
              <a:t>Задания</a:t>
            </a:r>
            <a:endParaRPr lang="en-US" sz="4800" b="1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C3EF616-FC84-456D-A328-6FC6D7BB6BF2}"/>
              </a:ext>
            </a:extLst>
          </p:cNvPr>
          <p:cNvSpPr/>
          <p:nvPr/>
        </p:nvSpPr>
        <p:spPr>
          <a:xfrm>
            <a:off x="4625129" y="1320800"/>
            <a:ext cx="7137504" cy="421640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97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8DE3F-F87B-4371-9515-2A0DA77D8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054" y="2300079"/>
            <a:ext cx="4019202" cy="1143435"/>
          </a:xfrm>
        </p:spPr>
        <p:txBody>
          <a:bodyPr>
            <a:noAutofit/>
          </a:bodyPr>
          <a:lstStyle/>
          <a:p>
            <a:r>
              <a:rPr lang="ru-RU" sz="4800" b="1" dirty="0"/>
              <a:t>Дизайн</a:t>
            </a:r>
            <a:endParaRPr lang="en-US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36CC0-F491-434D-81C8-4EBE71B27420}"/>
              </a:ext>
            </a:extLst>
          </p:cNvPr>
          <p:cNvSpPr txBox="1"/>
          <p:nvPr/>
        </p:nvSpPr>
        <p:spPr>
          <a:xfrm>
            <a:off x="306054" y="3443514"/>
            <a:ext cx="4327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600" dirty="0"/>
              <a:t>За основу карты взята карта города Екатеринбурга. Задним фоном заданий также будут пейзажи Екатеринбурга, которые будут меняться в зависимости от их расположения.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4876202-1F4E-4A0C-87AA-509D702423C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>
            <a:fillRect/>
          </a:stretch>
        </p:blipFill>
        <p:spPr bwMode="auto">
          <a:xfrm>
            <a:off x="4764504" y="0"/>
            <a:ext cx="762556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D2603CD7-9D09-421A-A1F7-867F9D151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25" y1="10000" x2="48500" y2="10000"/>
                        <a14:foregroundMark x1="47125" y1="48000" x2="54750" y2="51625"/>
                        <a14:backgroundMark x1="46125" y1="59625" x2="48250" y2="68750"/>
                        <a14:backgroundMark x1="48250" y1="68750" x2="45500" y2="69500"/>
                        <a14:backgroundMark x1="48625" y1="66625" x2="45750" y2="73875"/>
                        <a14:backgroundMark x1="45750" y1="73875" x2="48250" y2="73000"/>
                        <a14:backgroundMark x1="41500" y1="89250" x2="73125" y2="8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957" r="31644" b="40191"/>
          <a:stretch/>
        </p:blipFill>
        <p:spPr bwMode="auto">
          <a:xfrm>
            <a:off x="7262676" y="1285148"/>
            <a:ext cx="2486798" cy="276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F153AB8-E43D-4EEB-8C53-B0C633907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10000" r="90000">
                        <a14:foregroundMark x1="52625" y1="49875" x2="57000" y2="48000"/>
                        <a14:foregroundMark x1="54125" y1="46500" x2="52000" y2="52000"/>
                        <a14:foregroundMark x1="54125" y1="53750" x2="52250" y2="56625"/>
                        <a14:foregroundMark x1="41125" y1="40500" x2="40750" y2="39875"/>
                        <a14:foregroundMark x1="64250" y1="37625" x2="63125" y2="33375"/>
                        <a14:foregroundMark x1="48125" y1="8750" x2="45000" y2="9125"/>
                        <a14:backgroundMark x1="58750" y1="66500" x2="47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9" t="6296" r="26336" b="37963"/>
          <a:stretch/>
        </p:blipFill>
        <p:spPr bwMode="auto">
          <a:xfrm>
            <a:off x="5462458" y="2673842"/>
            <a:ext cx="2692714" cy="29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680931F-0B1E-41DE-BA3A-1DD4ECD01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143">
                        <a14:foregroundMark x1="91000" y1="28148" x2="92143" y2="28889"/>
                        <a14:foregroundMark x1="38143" y1="38889" x2="43000" y2="45741"/>
                        <a14:foregroundMark x1="67286" y1="42222" x2="72714" y2="52593"/>
                        <a14:backgroundMark x1="38714" y1="68148" x2="39286" y2="62593"/>
                        <a14:backgroundMark x1="44451" y1="74512" x2="44143" y2="76111"/>
                        <a14:backgroundMark x1="37000" y1="69074" x2="57286" y2="70370"/>
                        <a14:backgroundMark x1="38714" y1="66111" x2="46143" y2="74259"/>
                        <a14:backgroundMark x1="47571" y1="69259" x2="44286" y2="61389"/>
                        <a14:backgroundMark x1="44286" y1="61389" x2="43000" y2="70556"/>
                        <a14:backgroundMark x1="45571" y1="67593" x2="47857" y2="70556"/>
                        <a14:backgroundMark x1="48143" y1="68704" x2="41000" y2="7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106" r="6052" b="37042"/>
          <a:stretch/>
        </p:blipFill>
        <p:spPr bwMode="auto">
          <a:xfrm>
            <a:off x="8885798" y="2777408"/>
            <a:ext cx="2552817" cy="27617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7BAC80AC-BA1E-488A-8D95-5A0B55F57160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2B03">
                  <a:alpha val="0"/>
                </a:srgbClr>
              </a:gs>
              <a:gs pos="100000">
                <a:srgbClr val="00A631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429367" y="3429000"/>
            <a:ext cx="4195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600" dirty="0"/>
              <a:t>Сюжет разворачивается вокруг </a:t>
            </a:r>
            <a:r>
              <a:rPr lang="ru-RU" sz="1600" dirty="0" err="1"/>
              <a:t>Нубика</a:t>
            </a:r>
            <a:r>
              <a:rPr lang="ru-RU" sz="1600" dirty="0"/>
              <a:t>, который при помощи своего друга Подручного пытается остановить хакерские атаки злобного Рыбака.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67" y="1918685"/>
            <a:ext cx="5184033" cy="1510315"/>
          </a:xfrm>
        </p:spPr>
        <p:txBody>
          <a:bodyPr>
            <a:noAutofit/>
          </a:bodyPr>
          <a:lstStyle/>
          <a:p>
            <a:r>
              <a:rPr lang="ru-RU" sz="4800" b="1" dirty="0"/>
              <a:t>Повествование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04982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CDF8F-339D-4D94-B547-42BDC3AA3D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4205" y="396607"/>
            <a:ext cx="3223591" cy="1079568"/>
          </a:xfrm>
        </p:spPr>
        <p:txBody>
          <a:bodyPr/>
          <a:lstStyle/>
          <a:p>
            <a:r>
              <a:rPr lang="ru-RU" b="1" dirty="0"/>
              <a:t>Ссылки</a:t>
            </a:r>
            <a:endParaRPr lang="en-US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05199A-6E27-4189-9C58-3A697ADBAB49}"/>
              </a:ext>
            </a:extLst>
          </p:cNvPr>
          <p:cNvGrpSpPr/>
          <p:nvPr/>
        </p:nvGrpSpPr>
        <p:grpSpPr>
          <a:xfrm>
            <a:off x="-1153682" y="2898036"/>
            <a:ext cx="7848029" cy="1648737"/>
            <a:chOff x="-1153682" y="2898036"/>
            <a:chExt cx="7848029" cy="1648737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A265617F-B5B1-4E59-8561-175495602A68}"/>
                </a:ext>
              </a:extLst>
            </p:cNvPr>
            <p:cNvGrpSpPr/>
            <p:nvPr/>
          </p:nvGrpSpPr>
          <p:grpSpPr>
            <a:xfrm>
              <a:off x="0" y="2898036"/>
              <a:ext cx="6694347" cy="1061928"/>
              <a:chOff x="711950" y="3668299"/>
              <a:chExt cx="6694347" cy="1061928"/>
            </a:xfrm>
          </p:grpSpPr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834BF166-D29F-45C5-BC29-CBF91072ACC1}"/>
                  </a:ext>
                </a:extLst>
              </p:cNvPr>
              <p:cNvSpPr txBox="1"/>
              <p:nvPr/>
            </p:nvSpPr>
            <p:spPr>
              <a:xfrm>
                <a:off x="3395976" y="3760389"/>
                <a:ext cx="3915348" cy="33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200" dirty="0"/>
                  <a:t>https://trello.com/b/yg6K6H6i/vatrushki-ot-babushki</a:t>
                </a: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A363C0D9-044D-4DC5-BEAE-E4D0CFD0176D}"/>
                  </a:ext>
                </a:extLst>
              </p:cNvPr>
              <p:cNvSpPr txBox="1"/>
              <p:nvPr/>
            </p:nvSpPr>
            <p:spPr>
              <a:xfrm>
                <a:off x="711950" y="3668299"/>
                <a:ext cx="22758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b="1" dirty="0">
                    <a:gradFill>
                      <a:gsLst>
                        <a:gs pos="51300">
                          <a:srgbClr val="92D050"/>
                        </a:gs>
                        <a:gs pos="0">
                          <a:srgbClr val="00B050"/>
                        </a:gs>
                        <a:gs pos="100000">
                          <a:srgbClr val="00B050"/>
                        </a:gs>
                        <a:gs pos="0">
                          <a:schemeClr val="accent3"/>
                        </a:gs>
                      </a:gsLst>
                      <a:lin ang="0" scaled="0"/>
                    </a:gradFill>
                    <a:latin typeface="+mj-lt"/>
                  </a:rPr>
                  <a:t>Trello</a:t>
                </a:r>
              </a:p>
            </p:txBody>
          </p:sp>
          <p:sp>
            <p:nvSpPr>
              <p:cNvPr id="322" name="Freeform 5">
                <a:extLst>
                  <a:ext uri="{FF2B5EF4-FFF2-40B4-BE49-F238E27FC236}">
                    <a16:creationId xmlns:a16="http://schemas.microsoft.com/office/drawing/2014/main" id="{77076E91-0560-49BA-944D-267B788B86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3907" y="3690134"/>
                <a:ext cx="255923" cy="393432"/>
              </a:xfrm>
              <a:custGeom>
                <a:avLst/>
                <a:gdLst>
                  <a:gd name="T0" fmla="*/ 73 w 75"/>
                  <a:gd name="T1" fmla="*/ 29 h 117"/>
                  <a:gd name="T2" fmla="*/ 38 w 75"/>
                  <a:gd name="T3" fmla="*/ 0 h 117"/>
                  <a:gd name="T4" fmla="*/ 38 w 75"/>
                  <a:gd name="T5" fmla="*/ 0 h 117"/>
                  <a:gd name="T6" fmla="*/ 2 w 75"/>
                  <a:gd name="T7" fmla="*/ 29 h 117"/>
                  <a:gd name="T8" fmla="*/ 6 w 75"/>
                  <a:gd name="T9" fmla="*/ 53 h 117"/>
                  <a:gd name="T10" fmla="*/ 14 w 75"/>
                  <a:gd name="T11" fmla="*/ 69 h 117"/>
                  <a:gd name="T12" fmla="*/ 37 w 75"/>
                  <a:gd name="T13" fmla="*/ 117 h 117"/>
                  <a:gd name="T14" fmla="*/ 61 w 75"/>
                  <a:gd name="T15" fmla="*/ 69 h 117"/>
                  <a:gd name="T16" fmla="*/ 69 w 75"/>
                  <a:gd name="T17" fmla="*/ 53 h 117"/>
                  <a:gd name="T18" fmla="*/ 73 w 75"/>
                  <a:gd name="T19" fmla="*/ 29 h 117"/>
                  <a:gd name="T20" fmla="*/ 38 w 75"/>
                  <a:gd name="T21" fmla="*/ 47 h 117"/>
                  <a:gd name="T22" fmla="*/ 27 w 75"/>
                  <a:gd name="T23" fmla="*/ 36 h 117"/>
                  <a:gd name="T24" fmla="*/ 38 w 75"/>
                  <a:gd name="T25" fmla="*/ 25 h 117"/>
                  <a:gd name="T26" fmla="*/ 49 w 75"/>
                  <a:gd name="T27" fmla="*/ 36 h 117"/>
                  <a:gd name="T28" fmla="*/ 38 w 75"/>
                  <a:gd name="T29" fmla="*/ 4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17">
                    <a:moveTo>
                      <a:pt x="73" y="29"/>
                    </a:moveTo>
                    <a:cubicBezTo>
                      <a:pt x="66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5" y="0"/>
                      <a:pt x="9" y="1"/>
                      <a:pt x="2" y="29"/>
                    </a:cubicBezTo>
                    <a:cubicBezTo>
                      <a:pt x="2" y="29"/>
                      <a:pt x="0" y="40"/>
                      <a:pt x="6" y="53"/>
                    </a:cubicBezTo>
                    <a:cubicBezTo>
                      <a:pt x="6" y="53"/>
                      <a:pt x="13" y="67"/>
                      <a:pt x="14" y="69"/>
                    </a:cubicBezTo>
                    <a:cubicBezTo>
                      <a:pt x="14" y="69"/>
                      <a:pt x="33" y="97"/>
                      <a:pt x="37" y="117"/>
                    </a:cubicBezTo>
                    <a:cubicBezTo>
                      <a:pt x="41" y="97"/>
                      <a:pt x="61" y="69"/>
                      <a:pt x="61" y="69"/>
                    </a:cubicBezTo>
                    <a:cubicBezTo>
                      <a:pt x="62" y="67"/>
                      <a:pt x="69" y="53"/>
                      <a:pt x="69" y="53"/>
                    </a:cubicBezTo>
                    <a:cubicBezTo>
                      <a:pt x="75" y="40"/>
                      <a:pt x="73" y="29"/>
                      <a:pt x="73" y="29"/>
                    </a:cubicBezTo>
                    <a:close/>
                    <a:moveTo>
                      <a:pt x="38" y="47"/>
                    </a:moveTo>
                    <a:cubicBezTo>
                      <a:pt x="32" y="47"/>
                      <a:pt x="27" y="42"/>
                      <a:pt x="27" y="36"/>
                    </a:cubicBezTo>
                    <a:cubicBezTo>
                      <a:pt x="27" y="30"/>
                      <a:pt x="32" y="25"/>
                      <a:pt x="38" y="25"/>
                    </a:cubicBezTo>
                    <a:cubicBezTo>
                      <a:pt x="44" y="25"/>
                      <a:pt x="49" y="30"/>
                      <a:pt x="49" y="36"/>
                    </a:cubicBezTo>
                    <a:cubicBezTo>
                      <a:pt x="49" y="42"/>
                      <a:pt x="44" y="47"/>
                      <a:pt x="38" y="47"/>
                    </a:cubicBezTo>
                    <a:close/>
                  </a:path>
                </a:pathLst>
              </a:custGeom>
              <a:gradFill>
                <a:gsLst>
                  <a:gs pos="51300">
                    <a:srgbClr val="92D050"/>
                  </a:gs>
                  <a:gs pos="0">
                    <a:srgbClr val="00B050"/>
                  </a:gs>
                  <a:gs pos="100000">
                    <a:srgbClr val="00B050"/>
                  </a:gs>
                  <a:gs pos="0">
                    <a:schemeClr val="accent3"/>
                  </a:gs>
                </a:gsLst>
                <a:lin ang="10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B01508E9-3E6E-4579-AA0D-411B4B1EA25D}"/>
                  </a:ext>
                </a:extLst>
              </p:cNvPr>
              <p:cNvSpPr txBox="1"/>
              <p:nvPr/>
            </p:nvSpPr>
            <p:spPr>
              <a:xfrm>
                <a:off x="3383276" y="4369236"/>
                <a:ext cx="4023021" cy="33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1200" dirty="0"/>
                  <a:t>https://project.ai-info.ru/teams/vatrushki-ot-babushki</a:t>
                </a:r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3520D2A3-7596-4442-8072-E5BF296827F9}"/>
                  </a:ext>
                </a:extLst>
              </p:cNvPr>
              <p:cNvSpPr txBox="1"/>
              <p:nvPr/>
            </p:nvSpPr>
            <p:spPr>
              <a:xfrm>
                <a:off x="711950" y="4268562"/>
                <a:ext cx="22758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ru-RU" b="1" dirty="0">
                    <a:gradFill>
                      <a:gsLst>
                        <a:gs pos="50000">
                          <a:srgbClr val="7DD729"/>
                        </a:gs>
                        <a:gs pos="100000">
                          <a:srgbClr val="00B050"/>
                        </a:gs>
                        <a:gs pos="0">
                          <a:srgbClr val="FFFF00"/>
                        </a:gs>
                      </a:gsLst>
                      <a:lin ang="10800000" scaled="0"/>
                    </a:gradFill>
                    <a:latin typeface="+mj-lt"/>
                  </a:rPr>
                  <a:t>Карточка проекта</a:t>
                </a:r>
                <a:endParaRPr lang="en-US" b="1" dirty="0">
                  <a:gradFill>
                    <a:gsLst>
                      <a:gs pos="50000">
                        <a:srgbClr val="7DD729"/>
                      </a:gs>
                      <a:gs pos="100000">
                        <a:srgbClr val="00B050"/>
                      </a:gs>
                      <a:gs pos="0">
                        <a:srgbClr val="FFFF00"/>
                      </a:gs>
                    </a:gsLst>
                    <a:lin ang="10800000" scaled="0"/>
                  </a:gradFill>
                  <a:latin typeface="+mj-lt"/>
                </a:endParaRPr>
              </a:p>
            </p:txBody>
          </p:sp>
          <p:sp>
            <p:nvSpPr>
              <p:cNvPr id="325" name="Freeform 5">
                <a:extLst>
                  <a:ext uri="{FF2B5EF4-FFF2-40B4-BE49-F238E27FC236}">
                    <a16:creationId xmlns:a16="http://schemas.microsoft.com/office/drawing/2014/main" id="{744833E0-80E9-4463-B958-6D488541F3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3907" y="4290397"/>
                <a:ext cx="255923" cy="393432"/>
              </a:xfrm>
              <a:custGeom>
                <a:avLst/>
                <a:gdLst>
                  <a:gd name="T0" fmla="*/ 73 w 75"/>
                  <a:gd name="T1" fmla="*/ 29 h 117"/>
                  <a:gd name="T2" fmla="*/ 38 w 75"/>
                  <a:gd name="T3" fmla="*/ 0 h 117"/>
                  <a:gd name="T4" fmla="*/ 38 w 75"/>
                  <a:gd name="T5" fmla="*/ 0 h 117"/>
                  <a:gd name="T6" fmla="*/ 2 w 75"/>
                  <a:gd name="T7" fmla="*/ 29 h 117"/>
                  <a:gd name="T8" fmla="*/ 6 w 75"/>
                  <a:gd name="T9" fmla="*/ 53 h 117"/>
                  <a:gd name="T10" fmla="*/ 14 w 75"/>
                  <a:gd name="T11" fmla="*/ 69 h 117"/>
                  <a:gd name="T12" fmla="*/ 37 w 75"/>
                  <a:gd name="T13" fmla="*/ 117 h 117"/>
                  <a:gd name="T14" fmla="*/ 61 w 75"/>
                  <a:gd name="T15" fmla="*/ 69 h 117"/>
                  <a:gd name="T16" fmla="*/ 69 w 75"/>
                  <a:gd name="T17" fmla="*/ 53 h 117"/>
                  <a:gd name="T18" fmla="*/ 73 w 75"/>
                  <a:gd name="T19" fmla="*/ 29 h 117"/>
                  <a:gd name="T20" fmla="*/ 38 w 75"/>
                  <a:gd name="T21" fmla="*/ 47 h 117"/>
                  <a:gd name="T22" fmla="*/ 27 w 75"/>
                  <a:gd name="T23" fmla="*/ 36 h 117"/>
                  <a:gd name="T24" fmla="*/ 38 w 75"/>
                  <a:gd name="T25" fmla="*/ 25 h 117"/>
                  <a:gd name="T26" fmla="*/ 49 w 75"/>
                  <a:gd name="T27" fmla="*/ 36 h 117"/>
                  <a:gd name="T28" fmla="*/ 38 w 75"/>
                  <a:gd name="T29" fmla="*/ 4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17">
                    <a:moveTo>
                      <a:pt x="73" y="29"/>
                    </a:moveTo>
                    <a:cubicBezTo>
                      <a:pt x="66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5" y="0"/>
                      <a:pt x="9" y="1"/>
                      <a:pt x="2" y="29"/>
                    </a:cubicBezTo>
                    <a:cubicBezTo>
                      <a:pt x="2" y="29"/>
                      <a:pt x="0" y="40"/>
                      <a:pt x="6" y="53"/>
                    </a:cubicBezTo>
                    <a:cubicBezTo>
                      <a:pt x="6" y="53"/>
                      <a:pt x="13" y="67"/>
                      <a:pt x="14" y="69"/>
                    </a:cubicBezTo>
                    <a:cubicBezTo>
                      <a:pt x="14" y="69"/>
                      <a:pt x="33" y="97"/>
                      <a:pt x="37" y="117"/>
                    </a:cubicBezTo>
                    <a:cubicBezTo>
                      <a:pt x="41" y="97"/>
                      <a:pt x="61" y="69"/>
                      <a:pt x="61" y="69"/>
                    </a:cubicBezTo>
                    <a:cubicBezTo>
                      <a:pt x="62" y="67"/>
                      <a:pt x="69" y="53"/>
                      <a:pt x="69" y="53"/>
                    </a:cubicBezTo>
                    <a:cubicBezTo>
                      <a:pt x="75" y="40"/>
                      <a:pt x="73" y="29"/>
                      <a:pt x="73" y="29"/>
                    </a:cubicBezTo>
                    <a:close/>
                    <a:moveTo>
                      <a:pt x="38" y="47"/>
                    </a:moveTo>
                    <a:cubicBezTo>
                      <a:pt x="32" y="47"/>
                      <a:pt x="27" y="42"/>
                      <a:pt x="27" y="36"/>
                    </a:cubicBezTo>
                    <a:cubicBezTo>
                      <a:pt x="27" y="30"/>
                      <a:pt x="32" y="25"/>
                      <a:pt x="38" y="25"/>
                    </a:cubicBezTo>
                    <a:cubicBezTo>
                      <a:pt x="44" y="25"/>
                      <a:pt x="49" y="30"/>
                      <a:pt x="49" y="36"/>
                    </a:cubicBezTo>
                    <a:cubicBezTo>
                      <a:pt x="49" y="42"/>
                      <a:pt x="44" y="47"/>
                      <a:pt x="38" y="47"/>
                    </a:cubicBezTo>
                    <a:close/>
                  </a:path>
                </a:pathLst>
              </a:custGeom>
              <a:gradFill>
                <a:gsLst>
                  <a:gs pos="50000">
                    <a:srgbClr val="7DD729"/>
                  </a:gs>
                  <a:gs pos="100000">
                    <a:srgbClr val="00B050"/>
                  </a:gs>
                  <a:gs pos="0">
                    <a:srgbClr val="FFFF00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8FEC88-382A-4803-9369-37110615A5A8}"/>
                </a:ext>
              </a:extLst>
            </p:cNvPr>
            <p:cNvSpPr txBox="1"/>
            <p:nvPr/>
          </p:nvSpPr>
          <p:spPr>
            <a:xfrm>
              <a:off x="2684026" y="4182576"/>
              <a:ext cx="3225272" cy="33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/>
                <a:t>https://disk.yandex.ru/d/h0ZAdo5HcueLiQ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F103B2-9286-4BA9-B8AA-3EBADF26CE0F}"/>
                </a:ext>
              </a:extLst>
            </p:cNvPr>
            <p:cNvSpPr txBox="1"/>
            <p:nvPr/>
          </p:nvSpPr>
          <p:spPr>
            <a:xfrm>
              <a:off x="-1153682" y="4081902"/>
              <a:ext cx="3429493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b="1" dirty="0">
                  <a:gradFill>
                    <a:gsLst>
                      <a:gs pos="50000">
                        <a:srgbClr val="7DD729"/>
                      </a:gs>
                      <a:gs pos="100000">
                        <a:srgbClr val="00B050"/>
                      </a:gs>
                      <a:gs pos="0">
                        <a:srgbClr val="FFFF00"/>
                      </a:gs>
                    </a:gsLst>
                    <a:lin ang="10800000" scaled="0"/>
                  </a:gradFill>
                  <a:latin typeface="+mj-lt"/>
                </a:rPr>
                <a:t>Видео демонстрация</a:t>
              </a:r>
              <a:endParaRPr lang="en-US" b="1" dirty="0">
                <a:gradFill>
                  <a:gsLst>
                    <a:gs pos="50000">
                      <a:srgbClr val="7DD729"/>
                    </a:gs>
                    <a:gs pos="100000">
                      <a:srgbClr val="00B050"/>
                    </a:gs>
                    <a:gs pos="0">
                      <a:srgbClr val="FFFF00"/>
                    </a:gs>
                  </a:gsLst>
                  <a:lin ang="10800000" scaled="0"/>
                </a:gradFill>
                <a:latin typeface="+mj-lt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E9FA86D-CA1F-44EE-B9D6-19B7940A4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4656" y="4103737"/>
              <a:ext cx="255923" cy="393432"/>
            </a:xfrm>
            <a:custGeom>
              <a:avLst/>
              <a:gdLst>
                <a:gd name="T0" fmla="*/ 73 w 75"/>
                <a:gd name="T1" fmla="*/ 29 h 117"/>
                <a:gd name="T2" fmla="*/ 38 w 75"/>
                <a:gd name="T3" fmla="*/ 0 h 117"/>
                <a:gd name="T4" fmla="*/ 38 w 75"/>
                <a:gd name="T5" fmla="*/ 0 h 117"/>
                <a:gd name="T6" fmla="*/ 2 w 75"/>
                <a:gd name="T7" fmla="*/ 29 h 117"/>
                <a:gd name="T8" fmla="*/ 6 w 75"/>
                <a:gd name="T9" fmla="*/ 53 h 117"/>
                <a:gd name="T10" fmla="*/ 14 w 75"/>
                <a:gd name="T11" fmla="*/ 69 h 117"/>
                <a:gd name="T12" fmla="*/ 37 w 75"/>
                <a:gd name="T13" fmla="*/ 117 h 117"/>
                <a:gd name="T14" fmla="*/ 61 w 75"/>
                <a:gd name="T15" fmla="*/ 69 h 117"/>
                <a:gd name="T16" fmla="*/ 69 w 75"/>
                <a:gd name="T17" fmla="*/ 53 h 117"/>
                <a:gd name="T18" fmla="*/ 73 w 75"/>
                <a:gd name="T19" fmla="*/ 29 h 117"/>
                <a:gd name="T20" fmla="*/ 38 w 75"/>
                <a:gd name="T21" fmla="*/ 47 h 117"/>
                <a:gd name="T22" fmla="*/ 27 w 75"/>
                <a:gd name="T23" fmla="*/ 36 h 117"/>
                <a:gd name="T24" fmla="*/ 38 w 75"/>
                <a:gd name="T25" fmla="*/ 25 h 117"/>
                <a:gd name="T26" fmla="*/ 49 w 75"/>
                <a:gd name="T27" fmla="*/ 36 h 117"/>
                <a:gd name="T28" fmla="*/ 38 w 75"/>
                <a:gd name="T29" fmla="*/ 4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117">
                  <a:moveTo>
                    <a:pt x="73" y="29"/>
                  </a:moveTo>
                  <a:cubicBezTo>
                    <a:pt x="66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0"/>
                    <a:pt x="9" y="1"/>
                    <a:pt x="2" y="29"/>
                  </a:cubicBezTo>
                  <a:cubicBezTo>
                    <a:pt x="2" y="29"/>
                    <a:pt x="0" y="40"/>
                    <a:pt x="6" y="53"/>
                  </a:cubicBezTo>
                  <a:cubicBezTo>
                    <a:pt x="6" y="53"/>
                    <a:pt x="13" y="67"/>
                    <a:pt x="14" y="69"/>
                  </a:cubicBezTo>
                  <a:cubicBezTo>
                    <a:pt x="14" y="69"/>
                    <a:pt x="33" y="97"/>
                    <a:pt x="37" y="117"/>
                  </a:cubicBezTo>
                  <a:cubicBezTo>
                    <a:pt x="41" y="97"/>
                    <a:pt x="61" y="69"/>
                    <a:pt x="61" y="69"/>
                  </a:cubicBezTo>
                  <a:cubicBezTo>
                    <a:pt x="62" y="67"/>
                    <a:pt x="69" y="53"/>
                    <a:pt x="69" y="53"/>
                  </a:cubicBezTo>
                  <a:cubicBezTo>
                    <a:pt x="75" y="40"/>
                    <a:pt x="73" y="29"/>
                    <a:pt x="73" y="29"/>
                  </a:cubicBezTo>
                  <a:close/>
                  <a:moveTo>
                    <a:pt x="38" y="47"/>
                  </a:moveTo>
                  <a:cubicBezTo>
                    <a:pt x="32" y="47"/>
                    <a:pt x="27" y="42"/>
                    <a:pt x="27" y="36"/>
                  </a:cubicBezTo>
                  <a:cubicBezTo>
                    <a:pt x="27" y="30"/>
                    <a:pt x="32" y="25"/>
                    <a:pt x="38" y="25"/>
                  </a:cubicBezTo>
                  <a:cubicBezTo>
                    <a:pt x="44" y="25"/>
                    <a:pt x="49" y="30"/>
                    <a:pt x="49" y="36"/>
                  </a:cubicBezTo>
                  <a:cubicBezTo>
                    <a:pt x="49" y="42"/>
                    <a:pt x="44" y="47"/>
                    <a:pt x="38" y="47"/>
                  </a:cubicBezTo>
                  <a:close/>
                </a:path>
              </a:pathLst>
            </a:custGeom>
            <a:gradFill>
              <a:gsLst>
                <a:gs pos="50000">
                  <a:srgbClr val="7DD729"/>
                </a:gs>
                <a:gs pos="100000">
                  <a:srgbClr val="00B050"/>
                </a:gs>
                <a:gs pos="0">
                  <a:srgbClr val="FFFF00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90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300FC9-FC5C-4370-8B99-43C482DCEAE0}"/>
              </a:ext>
            </a:extLst>
          </p:cNvPr>
          <p:cNvGrpSpPr/>
          <p:nvPr/>
        </p:nvGrpSpPr>
        <p:grpSpPr>
          <a:xfrm>
            <a:off x="0" y="0"/>
            <a:ext cx="4769264" cy="2324850"/>
            <a:chOff x="130396" y="-1587"/>
            <a:chExt cx="4769264" cy="2324850"/>
          </a:xfrm>
          <a:gradFill>
            <a:gsLst>
              <a:gs pos="0">
                <a:srgbClr val="00B050"/>
              </a:gs>
              <a:gs pos="53100">
                <a:srgbClr val="92D050"/>
              </a:gs>
              <a:gs pos="100000">
                <a:schemeClr val="accent3">
                  <a:alpha val="80000"/>
                </a:schemeClr>
              </a:gs>
            </a:gsLst>
            <a:lin ang="2400000" scaled="0"/>
          </a:gradFill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5C06722B-73AA-4F02-96DC-501C8C8C47D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0396" y="-1587"/>
              <a:ext cx="4769264" cy="2324850"/>
            </a:xfrm>
            <a:custGeom>
              <a:avLst/>
              <a:gdLst>
                <a:gd name="T0" fmla="*/ 297 w 1043"/>
                <a:gd name="T1" fmla="*/ 114 h 507"/>
                <a:gd name="T2" fmla="*/ 763 w 1043"/>
                <a:gd name="T3" fmla="*/ 384 h 507"/>
                <a:gd name="T4" fmla="*/ 1043 w 1043"/>
                <a:gd name="T5" fmla="*/ 0 h 507"/>
                <a:gd name="T6" fmla="*/ 0 w 1043"/>
                <a:gd name="T7" fmla="*/ 0 h 507"/>
                <a:gd name="T8" fmla="*/ 297 w 1043"/>
                <a:gd name="T9" fmla="*/ 11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3" h="507">
                  <a:moveTo>
                    <a:pt x="297" y="114"/>
                  </a:moveTo>
                  <a:cubicBezTo>
                    <a:pt x="519" y="72"/>
                    <a:pt x="416" y="507"/>
                    <a:pt x="763" y="384"/>
                  </a:cubicBezTo>
                  <a:cubicBezTo>
                    <a:pt x="971" y="311"/>
                    <a:pt x="1030" y="132"/>
                    <a:pt x="10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85"/>
                    <a:pt x="187" y="134"/>
                    <a:pt x="297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E6C2425-60C5-4650-A879-8D0C8FCD9ECE}"/>
                </a:ext>
              </a:extLst>
            </p:cNvPr>
            <p:cNvSpPr/>
            <p:nvPr/>
          </p:nvSpPr>
          <p:spPr>
            <a:xfrm>
              <a:off x="3732505" y="1160838"/>
              <a:ext cx="912741" cy="7960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D02E66-1512-483E-BE21-6997DD0A8E7A}"/>
              </a:ext>
            </a:extLst>
          </p:cNvPr>
          <p:cNvSpPr txBox="1"/>
          <p:nvPr/>
        </p:nvSpPr>
        <p:spPr>
          <a:xfrm>
            <a:off x="0" y="357643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VATRUSHKI OT BABUSHKI</a:t>
            </a:r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4650F1DD-5E0B-454B-ABDA-7D9239167EF6}"/>
              </a:ext>
            </a:extLst>
          </p:cNvPr>
          <p:cNvSpPr>
            <a:spLocks/>
          </p:cNvSpPr>
          <p:nvPr/>
        </p:nvSpPr>
        <p:spPr bwMode="auto">
          <a:xfrm flipH="1">
            <a:off x="3342266" y="3891843"/>
            <a:ext cx="8896776" cy="3249736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92D050"/>
              </a:gs>
              <a:gs pos="53100">
                <a:srgbClr val="92D050"/>
              </a:gs>
              <a:gs pos="100000">
                <a:srgbClr val="00B050"/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445E6-0F29-425C-A4C1-9CE5518775D2}"/>
              </a:ext>
            </a:extLst>
          </p:cNvPr>
          <p:cNvSpPr txBox="1"/>
          <p:nvPr/>
        </p:nvSpPr>
        <p:spPr>
          <a:xfrm>
            <a:off x="1" y="311764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СПАСИБО ЗА ВНИМАНИЕ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151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5">
            <a:extLst>
              <a:ext uri="{FF2B5EF4-FFF2-40B4-BE49-F238E27FC236}">
                <a16:creationId xmlns:a16="http://schemas.microsoft.com/office/drawing/2014/main" id="{A1D98A41-60D6-469D-BD33-BE2BC9E0ED19}"/>
              </a:ext>
            </a:extLst>
          </p:cNvPr>
          <p:cNvSpPr>
            <a:spLocks/>
          </p:cNvSpPr>
          <p:nvPr/>
        </p:nvSpPr>
        <p:spPr bwMode="auto">
          <a:xfrm>
            <a:off x="6516302" y="0"/>
            <a:ext cx="5675697" cy="2762451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4E2510-1606-4227-98BB-EF8EB677D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/>
              <a:t>Наша команда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1279E-C81C-4BA1-818D-9257873F3A1B}"/>
              </a:ext>
            </a:extLst>
          </p:cNvPr>
          <p:cNvSpPr txBox="1"/>
          <p:nvPr/>
        </p:nvSpPr>
        <p:spPr>
          <a:xfrm>
            <a:off x="1090335" y="5252789"/>
            <a:ext cx="239932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Ершов Александр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83631B3-28F7-4F9C-B5F3-C53020AB0662}"/>
              </a:ext>
            </a:extLst>
          </p:cNvPr>
          <p:cNvSpPr txBox="1">
            <a:spLocks/>
          </p:cNvSpPr>
          <p:nvPr/>
        </p:nvSpPr>
        <p:spPr>
          <a:xfrm>
            <a:off x="909238" y="4930135"/>
            <a:ext cx="2776961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Тимлид/Дизайнер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22CEB-8B92-417B-9131-8FF56CE915D2}"/>
              </a:ext>
            </a:extLst>
          </p:cNvPr>
          <p:cNvSpPr txBox="1"/>
          <p:nvPr/>
        </p:nvSpPr>
        <p:spPr>
          <a:xfrm>
            <a:off x="3622523" y="5252789"/>
            <a:ext cx="239932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Стариков Михаил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04ABBFB-01F5-4528-A407-59E4F6488887}"/>
              </a:ext>
            </a:extLst>
          </p:cNvPr>
          <p:cNvSpPr txBox="1">
            <a:spLocks/>
          </p:cNvSpPr>
          <p:nvPr/>
        </p:nvSpPr>
        <p:spPr>
          <a:xfrm>
            <a:off x="3441426" y="4930135"/>
            <a:ext cx="2776961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Аналитик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64AE0-696B-4E41-B489-F080797358EC}"/>
              </a:ext>
            </a:extLst>
          </p:cNvPr>
          <p:cNvSpPr txBox="1"/>
          <p:nvPr/>
        </p:nvSpPr>
        <p:spPr>
          <a:xfrm>
            <a:off x="6154711" y="5252789"/>
            <a:ext cx="239932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Кудряков Максим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62372B19-9D7D-436A-8913-567542F5C57B}"/>
              </a:ext>
            </a:extLst>
          </p:cNvPr>
          <p:cNvSpPr txBox="1">
            <a:spLocks/>
          </p:cNvSpPr>
          <p:nvPr/>
        </p:nvSpPr>
        <p:spPr>
          <a:xfrm>
            <a:off x="5973614" y="4930135"/>
            <a:ext cx="2776961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Разработчик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5CD3AA-1D0B-428B-A69D-3764DC322142}"/>
              </a:ext>
            </a:extLst>
          </p:cNvPr>
          <p:cNvSpPr txBox="1"/>
          <p:nvPr/>
        </p:nvSpPr>
        <p:spPr>
          <a:xfrm>
            <a:off x="8686899" y="5252789"/>
            <a:ext cx="2399327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 err="1">
                <a:ea typeface="Roboto" pitchFamily="2" charset="0"/>
              </a:rPr>
              <a:t>Лямпасов</a:t>
            </a:r>
            <a:r>
              <a:rPr lang="ru-RU" sz="1200" dirty="0">
                <a:ea typeface="Roboto" pitchFamily="2" charset="0"/>
              </a:rPr>
              <a:t> Дмитрий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E24E3DE-250E-463F-B152-6FF4DCAAC59E}"/>
              </a:ext>
            </a:extLst>
          </p:cNvPr>
          <p:cNvSpPr txBox="1">
            <a:spLocks/>
          </p:cNvSpPr>
          <p:nvPr/>
        </p:nvSpPr>
        <p:spPr>
          <a:xfrm>
            <a:off x="8505802" y="4930135"/>
            <a:ext cx="2776961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Разработчик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FCAB9D9-E332-4A6A-A64F-1B2CB5F15EDD}"/>
              </a:ext>
            </a:extLst>
          </p:cNvPr>
          <p:cNvSpPr/>
          <p:nvPr/>
        </p:nvSpPr>
        <p:spPr>
          <a:xfrm>
            <a:off x="2220914" y="4446645"/>
            <a:ext cx="153610" cy="1536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A00A4B8-01C2-4F05-8C4C-17D3A5A72C72}"/>
              </a:ext>
            </a:extLst>
          </p:cNvPr>
          <p:cNvSpPr/>
          <p:nvPr/>
        </p:nvSpPr>
        <p:spPr>
          <a:xfrm>
            <a:off x="4753101" y="4446645"/>
            <a:ext cx="153610" cy="15361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D4D61C5-C21E-49CE-AB62-EC6B82A660BE}"/>
              </a:ext>
            </a:extLst>
          </p:cNvPr>
          <p:cNvSpPr/>
          <p:nvPr/>
        </p:nvSpPr>
        <p:spPr>
          <a:xfrm>
            <a:off x="7285288" y="4446645"/>
            <a:ext cx="153610" cy="1536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928EA15-8EB5-4E94-8B00-F4267699D8E5}"/>
              </a:ext>
            </a:extLst>
          </p:cNvPr>
          <p:cNvSpPr/>
          <p:nvPr/>
        </p:nvSpPr>
        <p:spPr>
          <a:xfrm>
            <a:off x="9817475" y="4446645"/>
            <a:ext cx="153610" cy="15361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5472BB4-C2CA-49B3-9702-F948C85F2DD0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D150557-9C18-4049-94ED-45BD52A91F4C}"/>
              </a:ext>
            </a:extLst>
          </p:cNvPr>
          <p:cNvGrpSpPr/>
          <p:nvPr/>
        </p:nvGrpSpPr>
        <p:grpSpPr>
          <a:xfrm>
            <a:off x="1309208" y="2006035"/>
            <a:ext cx="9573584" cy="1995075"/>
            <a:chOff x="1309208" y="2006035"/>
            <a:chExt cx="9573584" cy="1995075"/>
          </a:xfrm>
        </p:grpSpPr>
        <p:pic>
          <p:nvPicPr>
            <p:cNvPr id="5" name="Рисунок 4" descr="Изображение выглядит как человек, внутренний, мужчина, стоит&#10;&#10;Автоматически созданное описание">
              <a:extLst>
                <a:ext uri="{FF2B5EF4-FFF2-40B4-BE49-F238E27FC236}">
                  <a16:creationId xmlns:a16="http://schemas.microsoft.com/office/drawing/2014/main" id="{91370CF3-EE57-406A-BA2A-81C2EFDD4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208" y="2006036"/>
              <a:ext cx="9573584" cy="1995074"/>
            </a:xfrm>
            <a:prstGeom prst="rect">
              <a:avLst/>
            </a:prstGeom>
          </p:spPr>
        </p:pic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F621462-D20B-4032-A450-CBA62D323702}"/>
                </a:ext>
              </a:extLst>
            </p:cNvPr>
            <p:cNvSpPr/>
            <p:nvPr/>
          </p:nvSpPr>
          <p:spPr>
            <a:xfrm>
              <a:off x="1309209" y="2006035"/>
              <a:ext cx="1989468" cy="1995073"/>
            </a:xfrm>
            <a:prstGeom prst="roundRect">
              <a:avLst>
                <a:gd name="adj" fmla="val 16238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1601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>
            <a:extLst>
              <a:ext uri="{FF2B5EF4-FFF2-40B4-BE49-F238E27FC236}">
                <a16:creationId xmlns:a16="http://schemas.microsoft.com/office/drawing/2014/main" id="{7BAC80AC-BA1E-488A-8D95-5A0B55F57160}"/>
              </a:ext>
            </a:extLst>
          </p:cNvPr>
          <p:cNvSpPr>
            <a:spLocks/>
          </p:cNvSpPr>
          <p:nvPr/>
        </p:nvSpPr>
        <p:spPr bwMode="auto">
          <a:xfrm>
            <a:off x="0" y="3914993"/>
            <a:ext cx="8815366" cy="3219999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2B03">
                  <a:alpha val="0"/>
                </a:srgbClr>
              </a:gs>
              <a:gs pos="100000">
                <a:srgbClr val="00A631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444902" y="3628336"/>
            <a:ext cx="4317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600" dirty="0"/>
              <a:t>Наша игра – это обучающая викторина с элементами 2</a:t>
            </a:r>
            <a:r>
              <a:rPr lang="en-US" sz="1600" dirty="0"/>
              <a:t>D </a:t>
            </a:r>
            <a:r>
              <a:rPr lang="ru-RU" sz="1600" dirty="0"/>
              <a:t>приключения, способная дать игроку необходимый минимум знаний об информационной безопасности и безопасному поведению в интернете.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902" y="2059884"/>
            <a:ext cx="4682105" cy="151031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Идея проекта</a:t>
            </a:r>
            <a:endParaRPr lang="en-US" b="1" dirty="0"/>
          </a:p>
        </p:txBody>
      </p:sp>
      <p:pic>
        <p:nvPicPr>
          <p:cNvPr id="4" name="Рисунок 3" descr="Изображение выглядит как текст, электроника, цепь&#10;&#10;Автоматически созданное описание">
            <a:extLst>
              <a:ext uri="{FF2B5EF4-FFF2-40B4-BE49-F238E27FC236}">
                <a16:creationId xmlns:a16="http://schemas.microsoft.com/office/drawing/2014/main" id="{E5796562-CFC8-4E83-9ECB-284C1AB27A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5" r="8572" b="105"/>
          <a:stretch/>
        </p:blipFill>
        <p:spPr>
          <a:xfrm>
            <a:off x="4762500" y="1625583"/>
            <a:ext cx="6984598" cy="3606833"/>
          </a:xfr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3942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7FFAB1-9FB6-4B61-8642-35D580A56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96607"/>
            <a:ext cx="12192000" cy="1079568"/>
          </a:xfrm>
        </p:spPr>
        <p:txBody>
          <a:bodyPr>
            <a:normAutofit/>
          </a:bodyPr>
          <a:lstStyle/>
          <a:p>
            <a:r>
              <a:rPr lang="ru-RU" b="1" dirty="0"/>
              <a:t>Целевая аудитория</a:t>
            </a:r>
            <a:endParaRPr lang="en-US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B4E709-3538-4698-8D8E-4297DD004153}"/>
              </a:ext>
            </a:extLst>
          </p:cNvPr>
          <p:cNvSpPr/>
          <p:nvPr/>
        </p:nvSpPr>
        <p:spPr>
          <a:xfrm>
            <a:off x="6335486" y="2008414"/>
            <a:ext cx="4718957" cy="1616529"/>
          </a:xfrm>
          <a:prstGeom prst="roundRect">
            <a:avLst>
              <a:gd name="adj" fmla="val 3536"/>
            </a:avLst>
          </a:prstGeom>
          <a:solidFill>
            <a:schemeClr val="tx1">
              <a:alpha val="25000"/>
            </a:schemeClr>
          </a:solidFill>
          <a:ln>
            <a:noFill/>
          </a:ln>
          <a:effectLst>
            <a:outerShdw blurRad="127000" dist="101600" dir="18840000" sx="101000" sy="10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FD68E3-0BAD-4C91-9443-C91219A2B900}"/>
              </a:ext>
            </a:extLst>
          </p:cNvPr>
          <p:cNvSpPr/>
          <p:nvPr/>
        </p:nvSpPr>
        <p:spPr>
          <a:xfrm>
            <a:off x="5935436" y="2393852"/>
            <a:ext cx="800100" cy="800100"/>
          </a:xfrm>
          <a:prstGeom prst="roundRect">
            <a:avLst>
              <a:gd name="adj" fmla="val 8504"/>
            </a:avLst>
          </a:prstGeom>
          <a:gradFill>
            <a:gsLst>
              <a:gs pos="0">
                <a:srgbClr val="00B050"/>
              </a:gs>
              <a:gs pos="53100">
                <a:srgbClr val="92D050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98FAA7-6005-4A97-AA98-E8F7790DCAEF}"/>
              </a:ext>
            </a:extLst>
          </p:cNvPr>
          <p:cNvGrpSpPr/>
          <p:nvPr/>
        </p:nvGrpSpPr>
        <p:grpSpPr>
          <a:xfrm>
            <a:off x="6096277" y="2639250"/>
            <a:ext cx="478418" cy="309304"/>
            <a:chOff x="-11113" y="3175"/>
            <a:chExt cx="341313" cy="220663"/>
          </a:xfrm>
          <a:solidFill>
            <a:schemeClr val="bg2"/>
          </a:solidFill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58744710-1B17-4873-B5EE-D497BEA77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13" y="3175"/>
              <a:ext cx="223838" cy="220663"/>
            </a:xfrm>
            <a:custGeom>
              <a:avLst/>
              <a:gdLst>
                <a:gd name="T0" fmla="*/ 4 w 80"/>
                <a:gd name="T1" fmla="*/ 78 h 78"/>
                <a:gd name="T2" fmla="*/ 10 w 80"/>
                <a:gd name="T3" fmla="*/ 64 h 78"/>
                <a:gd name="T4" fmla="*/ 30 w 80"/>
                <a:gd name="T5" fmla="*/ 46 h 78"/>
                <a:gd name="T6" fmla="*/ 20 w 80"/>
                <a:gd name="T7" fmla="*/ 25 h 78"/>
                <a:gd name="T8" fmla="*/ 41 w 80"/>
                <a:gd name="T9" fmla="*/ 0 h 78"/>
                <a:gd name="T10" fmla="*/ 61 w 80"/>
                <a:gd name="T11" fmla="*/ 27 h 78"/>
                <a:gd name="T12" fmla="*/ 51 w 80"/>
                <a:gd name="T13" fmla="*/ 47 h 78"/>
                <a:gd name="T14" fmla="*/ 73 w 80"/>
                <a:gd name="T15" fmla="*/ 63 h 78"/>
                <a:gd name="T16" fmla="*/ 80 w 80"/>
                <a:gd name="T17" fmla="*/ 78 h 78"/>
                <a:gd name="T18" fmla="*/ 4 w 80"/>
                <a:gd name="T1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78">
                  <a:moveTo>
                    <a:pt x="4" y="78"/>
                  </a:moveTo>
                  <a:cubicBezTo>
                    <a:pt x="4" y="78"/>
                    <a:pt x="0" y="67"/>
                    <a:pt x="10" y="64"/>
                  </a:cubicBezTo>
                  <a:cubicBezTo>
                    <a:pt x="20" y="61"/>
                    <a:pt x="30" y="58"/>
                    <a:pt x="30" y="46"/>
                  </a:cubicBezTo>
                  <a:cubicBezTo>
                    <a:pt x="30" y="46"/>
                    <a:pt x="20" y="42"/>
                    <a:pt x="20" y="25"/>
                  </a:cubicBezTo>
                  <a:cubicBezTo>
                    <a:pt x="20" y="9"/>
                    <a:pt x="28" y="0"/>
                    <a:pt x="41" y="0"/>
                  </a:cubicBezTo>
                  <a:cubicBezTo>
                    <a:pt x="54" y="0"/>
                    <a:pt x="61" y="10"/>
                    <a:pt x="61" y="27"/>
                  </a:cubicBezTo>
                  <a:cubicBezTo>
                    <a:pt x="61" y="27"/>
                    <a:pt x="58" y="43"/>
                    <a:pt x="51" y="47"/>
                  </a:cubicBezTo>
                  <a:cubicBezTo>
                    <a:pt x="52" y="50"/>
                    <a:pt x="50" y="60"/>
                    <a:pt x="73" y="63"/>
                  </a:cubicBezTo>
                  <a:cubicBezTo>
                    <a:pt x="80" y="64"/>
                    <a:pt x="80" y="71"/>
                    <a:pt x="80" y="78"/>
                  </a:cubicBezTo>
                  <a:lnTo>
                    <a:pt x="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AD1A8A2-9429-4E3E-98F5-00B904F65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25" y="33338"/>
              <a:ext cx="142875" cy="190500"/>
            </a:xfrm>
            <a:custGeom>
              <a:avLst/>
              <a:gdLst>
                <a:gd name="T0" fmla="*/ 15 w 51"/>
                <a:gd name="T1" fmla="*/ 67 h 67"/>
                <a:gd name="T2" fmla="*/ 51 w 51"/>
                <a:gd name="T3" fmla="*/ 67 h 67"/>
                <a:gd name="T4" fmla="*/ 45 w 51"/>
                <a:gd name="T5" fmla="*/ 54 h 67"/>
                <a:gd name="T6" fmla="*/ 27 w 51"/>
                <a:gd name="T7" fmla="*/ 40 h 67"/>
                <a:gd name="T8" fmla="*/ 35 w 51"/>
                <a:gd name="T9" fmla="*/ 23 h 67"/>
                <a:gd name="T10" fmla="*/ 18 w 51"/>
                <a:gd name="T11" fmla="*/ 0 h 67"/>
                <a:gd name="T12" fmla="*/ 0 w 51"/>
                <a:gd name="T13" fmla="*/ 21 h 67"/>
                <a:gd name="T14" fmla="*/ 8 w 51"/>
                <a:gd name="T15" fmla="*/ 40 h 67"/>
                <a:gd name="T16" fmla="*/ 5 w 51"/>
                <a:gd name="T17" fmla="*/ 48 h 67"/>
                <a:gd name="T18" fmla="*/ 14 w 51"/>
                <a:gd name="T19" fmla="*/ 56 h 67"/>
                <a:gd name="T20" fmla="*/ 15 w 51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7">
                  <a:moveTo>
                    <a:pt x="15" y="67"/>
                  </a:moveTo>
                  <a:cubicBezTo>
                    <a:pt x="51" y="67"/>
                    <a:pt x="51" y="67"/>
                    <a:pt x="51" y="67"/>
                  </a:cubicBezTo>
                  <a:cubicBezTo>
                    <a:pt x="51" y="61"/>
                    <a:pt x="51" y="55"/>
                    <a:pt x="45" y="54"/>
                  </a:cubicBezTo>
                  <a:cubicBezTo>
                    <a:pt x="25" y="51"/>
                    <a:pt x="27" y="42"/>
                    <a:pt x="27" y="40"/>
                  </a:cubicBezTo>
                  <a:cubicBezTo>
                    <a:pt x="33" y="37"/>
                    <a:pt x="35" y="23"/>
                    <a:pt x="35" y="23"/>
                  </a:cubicBezTo>
                  <a:cubicBezTo>
                    <a:pt x="35" y="8"/>
                    <a:pt x="29" y="0"/>
                    <a:pt x="18" y="0"/>
                  </a:cubicBezTo>
                  <a:cubicBezTo>
                    <a:pt x="7" y="0"/>
                    <a:pt x="0" y="8"/>
                    <a:pt x="0" y="21"/>
                  </a:cubicBezTo>
                  <a:cubicBezTo>
                    <a:pt x="0" y="36"/>
                    <a:pt x="8" y="40"/>
                    <a:pt x="8" y="40"/>
                  </a:cubicBezTo>
                  <a:cubicBezTo>
                    <a:pt x="9" y="44"/>
                    <a:pt x="7" y="47"/>
                    <a:pt x="5" y="48"/>
                  </a:cubicBezTo>
                  <a:cubicBezTo>
                    <a:pt x="5" y="48"/>
                    <a:pt x="12" y="50"/>
                    <a:pt x="14" y="56"/>
                  </a:cubicBezTo>
                  <a:cubicBezTo>
                    <a:pt x="16" y="61"/>
                    <a:pt x="15" y="67"/>
                    <a:pt x="1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C134D34-31D3-4880-9393-B160F4F0F90A}"/>
              </a:ext>
            </a:extLst>
          </p:cNvPr>
          <p:cNvSpPr txBox="1"/>
          <p:nvPr/>
        </p:nvSpPr>
        <p:spPr>
          <a:xfrm>
            <a:off x="7091559" y="2398050"/>
            <a:ext cx="3744686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Мы провели опрос среди людей разных возрастных категорий и выяснили, что в большинстве нашей игрой заинтересованы люди от 13 до 19 лет.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1F8589-351B-47A5-99A4-2D9ADB44897B}"/>
              </a:ext>
            </a:extLst>
          </p:cNvPr>
          <p:cNvSpPr txBox="1"/>
          <p:nvPr/>
        </p:nvSpPr>
        <p:spPr>
          <a:xfrm>
            <a:off x="7091559" y="2008994"/>
            <a:ext cx="180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Аналитика:</a:t>
            </a:r>
            <a:endParaRPr lang="en-US" sz="2000" b="1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DFDB1-D5D6-42B1-80F0-53ABA2AF7FDC}"/>
              </a:ext>
            </a:extLst>
          </p:cNvPr>
          <p:cNvSpPr txBox="1"/>
          <p:nvPr/>
        </p:nvSpPr>
        <p:spPr>
          <a:xfrm>
            <a:off x="6253154" y="3864105"/>
            <a:ext cx="4801290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Пользователи - это люди, которые не имеют практически никаких знаний в области информационной безопасности, однако желающие повысить свою грамотность и свой уровень образования в этой сфере.</a:t>
            </a:r>
            <a:endParaRPr lang="en-US" sz="1200" dirty="0">
              <a:ea typeface="Roboto" pitchFamily="2" charset="0"/>
            </a:endParaRPr>
          </a:p>
        </p:txBody>
      </p:sp>
      <p:pic>
        <p:nvPicPr>
          <p:cNvPr id="17" name="Рисунок 16" descr="Изображение выглядит как ноутбук, человек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B3EA5D59-7121-4603-B178-84C7FFB56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3341"/>
          <a:stretch>
            <a:fillRect/>
          </a:stretch>
        </p:blipFill>
        <p:spPr/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A48684-2D4D-4D5D-9895-7532038BE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5" y="4797948"/>
            <a:ext cx="1923030" cy="107789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9C79ACDE-20DD-42A7-9F48-0B7E7615E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82" y="-66224"/>
            <a:ext cx="6852525" cy="30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90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50084-16EA-4DCF-8D9D-0F2D4B846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Анализ конкурентов</a:t>
            </a:r>
            <a:endParaRPr lang="en-US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30CC9EE-C979-41EB-BCD2-56D88F903176}"/>
              </a:ext>
            </a:extLst>
          </p:cNvPr>
          <p:cNvSpPr txBox="1"/>
          <p:nvPr/>
        </p:nvSpPr>
        <p:spPr>
          <a:xfrm>
            <a:off x="878978" y="3051086"/>
            <a:ext cx="2642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это игровой симулятор кибербезопасности, предназначенный для тех, кто интересуется кибербезопасностью в реальном мире.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FB42F61-E096-4FCB-9D27-2A4196EEA2B8}"/>
              </a:ext>
            </a:extLst>
          </p:cNvPr>
          <p:cNvSpPr txBox="1"/>
          <p:nvPr/>
        </p:nvSpPr>
        <p:spPr>
          <a:xfrm>
            <a:off x="878815" y="2688850"/>
            <a:ext cx="2978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631"/>
                </a:solidFill>
                <a:latin typeface="+mj-lt"/>
              </a:rPr>
              <a:t>ThreatGEN: Red vs</a:t>
            </a:r>
            <a:r>
              <a:rPr lang="ru-RU" sz="2000" b="1" dirty="0">
                <a:solidFill>
                  <a:srgbClr val="00A631"/>
                </a:solidFill>
                <a:latin typeface="+mj-lt"/>
              </a:rPr>
              <a:t>.</a:t>
            </a:r>
            <a:r>
              <a:rPr lang="en-US" sz="2000" b="1" dirty="0">
                <a:solidFill>
                  <a:srgbClr val="00A631"/>
                </a:solidFill>
                <a:latin typeface="+mj-lt"/>
              </a:rPr>
              <a:t> Blue</a:t>
            </a:r>
          </a:p>
        </p:txBody>
      </p:sp>
      <p:sp>
        <p:nvSpPr>
          <p:cNvPr id="130" name="Rectangle 119">
            <a:extLst>
              <a:ext uri="{FF2B5EF4-FFF2-40B4-BE49-F238E27FC236}">
                <a16:creationId xmlns:a16="http://schemas.microsoft.com/office/drawing/2014/main" id="{89D8A509-3EE0-4BDC-A3D4-C8D1BA7DB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642" y="4362437"/>
            <a:ext cx="22225" cy="20638"/>
          </a:xfrm>
          <a:prstGeom prst="rect">
            <a:avLst/>
          </a:pr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3C99990-5D11-4DCD-8D20-A181E67AF796}"/>
              </a:ext>
            </a:extLst>
          </p:cNvPr>
          <p:cNvSpPr/>
          <p:nvPr/>
        </p:nvSpPr>
        <p:spPr>
          <a:xfrm>
            <a:off x="8642108" y="4030110"/>
            <a:ext cx="685293" cy="685293"/>
          </a:xfrm>
          <a:prstGeom prst="ellipse">
            <a:avLst/>
          </a:prstGeom>
          <a:solidFill>
            <a:schemeClr val="tx1">
              <a:alpha val="5000"/>
            </a:schemeClr>
          </a:solidFill>
          <a:ln>
            <a:noFill/>
          </a:ln>
          <a:effectLst>
            <a:outerShdw blurRad="508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gradFill>
                  <a:gsLst>
                    <a:gs pos="24000">
                      <a:srgbClr val="00B050"/>
                    </a:gs>
                    <a:gs pos="100000">
                      <a:schemeClr val="accent5"/>
                    </a:gs>
                  </a:gsLst>
                  <a:lin ang="2400000" scaled="0"/>
                </a:gradFill>
              </a:rPr>
              <a:t>2</a:t>
            </a:r>
            <a:endParaRPr lang="en-US" b="1" dirty="0">
              <a:gradFill>
                <a:gsLst>
                  <a:gs pos="24000">
                    <a:srgbClr val="00B050"/>
                  </a:gs>
                  <a:gs pos="100000">
                    <a:schemeClr val="accent5"/>
                  </a:gs>
                </a:gsLst>
                <a:lin ang="2400000" scaled="0"/>
              </a:gra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07B867-6D22-4206-A877-F8999A14ADAC}"/>
              </a:ext>
            </a:extLst>
          </p:cNvPr>
          <p:cNvSpPr/>
          <p:nvPr/>
        </p:nvSpPr>
        <p:spPr>
          <a:xfrm>
            <a:off x="8621789" y="2943742"/>
            <a:ext cx="685293" cy="685293"/>
          </a:xfrm>
          <a:prstGeom prst="ellipse">
            <a:avLst/>
          </a:prstGeom>
          <a:solidFill>
            <a:schemeClr val="tx1">
              <a:alpha val="5000"/>
            </a:schemeClr>
          </a:solidFill>
          <a:ln>
            <a:noFill/>
          </a:ln>
          <a:effectLst>
            <a:outerShdw blurRad="1905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gradFill>
                  <a:gsLst>
                    <a:gs pos="25000">
                      <a:srgbClr val="00B050"/>
                    </a:gs>
                    <a:gs pos="100000">
                      <a:schemeClr val="accent5"/>
                    </a:gs>
                  </a:gsLst>
                  <a:lin ang="2400000" scaled="0"/>
                </a:gradFill>
              </a:rPr>
              <a:t>1</a:t>
            </a:r>
            <a:endParaRPr lang="en-US" b="1" dirty="0">
              <a:gradFill>
                <a:gsLst>
                  <a:gs pos="25000">
                    <a:srgbClr val="00B050"/>
                  </a:gs>
                  <a:gs pos="100000">
                    <a:schemeClr val="accent5"/>
                  </a:gs>
                </a:gsLst>
                <a:lin ang="2400000" scaled="0"/>
              </a:gra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0FC61B6-58EA-4F7C-837F-3890C20386EA}"/>
              </a:ext>
            </a:extLst>
          </p:cNvPr>
          <p:cNvSpPr txBox="1"/>
          <p:nvPr/>
        </p:nvSpPr>
        <p:spPr>
          <a:xfrm>
            <a:off x="9402844" y="4249950"/>
            <a:ext cx="2223930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Играть за сторону защиты довольно сложно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42" name="Text Placeholder 17">
            <a:extLst>
              <a:ext uri="{FF2B5EF4-FFF2-40B4-BE49-F238E27FC236}">
                <a16:creationId xmlns:a16="http://schemas.microsoft.com/office/drawing/2014/main" id="{A9619917-1E25-431E-A853-5FF4E45F3CBB}"/>
              </a:ext>
            </a:extLst>
          </p:cNvPr>
          <p:cNvSpPr txBox="1">
            <a:spLocks/>
          </p:cNvSpPr>
          <p:nvPr/>
        </p:nvSpPr>
        <p:spPr>
          <a:xfrm>
            <a:off x="9402844" y="3944881"/>
            <a:ext cx="2308996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Дисбаланс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8E5E0C2-E75F-44E3-BEA8-0C05142035D8}"/>
              </a:ext>
            </a:extLst>
          </p:cNvPr>
          <p:cNvSpPr txBox="1"/>
          <p:nvPr/>
        </p:nvSpPr>
        <p:spPr>
          <a:xfrm>
            <a:off x="9374162" y="3066499"/>
            <a:ext cx="2308996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Сложная и непонятная игра для новичка в сфере ИБ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:a16="http://schemas.microsoft.com/office/drawing/2014/main" id="{2B094F0D-6E19-4646-8B19-CD391554E122}"/>
              </a:ext>
            </a:extLst>
          </p:cNvPr>
          <p:cNvSpPr txBox="1">
            <a:spLocks/>
          </p:cNvSpPr>
          <p:nvPr/>
        </p:nvSpPr>
        <p:spPr>
          <a:xfrm>
            <a:off x="9374161" y="2761430"/>
            <a:ext cx="2128477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Сложность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3D9B108-9A87-4010-897F-FD5F502EAE66}"/>
              </a:ext>
            </a:extLst>
          </p:cNvPr>
          <p:cNvGrpSpPr/>
          <p:nvPr/>
        </p:nvGrpSpPr>
        <p:grpSpPr>
          <a:xfrm>
            <a:off x="3523973" y="2084125"/>
            <a:ext cx="5144054" cy="4331650"/>
            <a:chOff x="4039255" y="2643099"/>
            <a:chExt cx="3990660" cy="3360412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E01DA63-6197-48C3-916C-E9C3A5EEB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760" y="5863149"/>
              <a:ext cx="3971394" cy="140362"/>
            </a:xfrm>
            <a:custGeom>
              <a:avLst/>
              <a:gdLst>
                <a:gd name="T0" fmla="*/ 0 w 839"/>
                <a:gd name="T1" fmla="*/ 0 h 30"/>
                <a:gd name="T2" fmla="*/ 0 w 839"/>
                <a:gd name="T3" fmla="*/ 14 h 30"/>
                <a:gd name="T4" fmla="*/ 17 w 839"/>
                <a:gd name="T5" fmla="*/ 30 h 30"/>
                <a:gd name="T6" fmla="*/ 822 w 839"/>
                <a:gd name="T7" fmla="*/ 30 h 30"/>
                <a:gd name="T8" fmla="*/ 839 w 839"/>
                <a:gd name="T9" fmla="*/ 14 h 30"/>
                <a:gd name="T10" fmla="*/ 839 w 839"/>
                <a:gd name="T11" fmla="*/ 0 h 30"/>
                <a:gd name="T12" fmla="*/ 0 w 839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3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3"/>
                    <a:pt x="8" y="30"/>
                    <a:pt x="17" y="30"/>
                  </a:cubicBezTo>
                  <a:cubicBezTo>
                    <a:pt x="822" y="30"/>
                    <a:pt x="822" y="30"/>
                    <a:pt x="822" y="30"/>
                  </a:cubicBezTo>
                  <a:cubicBezTo>
                    <a:pt x="831" y="30"/>
                    <a:pt x="839" y="23"/>
                    <a:pt x="839" y="14"/>
                  </a:cubicBezTo>
                  <a:cubicBezTo>
                    <a:pt x="839" y="0"/>
                    <a:pt x="839" y="0"/>
                    <a:pt x="8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C48E1C8-D0A9-4795-AEC7-500D16C1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255" y="4954929"/>
              <a:ext cx="3990660" cy="968767"/>
            </a:xfrm>
            <a:custGeom>
              <a:avLst/>
              <a:gdLst>
                <a:gd name="T0" fmla="*/ 368 w 843"/>
                <a:gd name="T1" fmla="*/ 205 h 205"/>
                <a:gd name="T2" fmla="*/ 372 w 843"/>
                <a:gd name="T3" fmla="*/ 202 h 205"/>
                <a:gd name="T4" fmla="*/ 476 w 843"/>
                <a:gd name="T5" fmla="*/ 202 h 205"/>
                <a:gd name="T6" fmla="*/ 480 w 843"/>
                <a:gd name="T7" fmla="*/ 205 h 205"/>
                <a:gd name="T8" fmla="*/ 824 w 843"/>
                <a:gd name="T9" fmla="*/ 205 h 205"/>
                <a:gd name="T10" fmla="*/ 840 w 843"/>
                <a:gd name="T11" fmla="*/ 183 h 205"/>
                <a:gd name="T12" fmla="*/ 788 w 843"/>
                <a:gd name="T13" fmla="*/ 12 h 205"/>
                <a:gd name="T14" fmla="*/ 772 w 843"/>
                <a:gd name="T15" fmla="*/ 0 h 205"/>
                <a:gd name="T16" fmla="*/ 72 w 843"/>
                <a:gd name="T17" fmla="*/ 0 h 205"/>
                <a:gd name="T18" fmla="*/ 56 w 843"/>
                <a:gd name="T19" fmla="*/ 11 h 205"/>
                <a:gd name="T20" fmla="*/ 3 w 843"/>
                <a:gd name="T21" fmla="*/ 183 h 205"/>
                <a:gd name="T22" fmla="*/ 19 w 843"/>
                <a:gd name="T23" fmla="*/ 205 h 205"/>
                <a:gd name="T24" fmla="*/ 368 w 843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3" h="205">
                  <a:moveTo>
                    <a:pt x="368" y="205"/>
                  </a:moveTo>
                  <a:cubicBezTo>
                    <a:pt x="372" y="202"/>
                    <a:pt x="372" y="202"/>
                    <a:pt x="372" y="202"/>
                  </a:cubicBezTo>
                  <a:cubicBezTo>
                    <a:pt x="476" y="202"/>
                    <a:pt x="476" y="202"/>
                    <a:pt x="476" y="202"/>
                  </a:cubicBezTo>
                  <a:cubicBezTo>
                    <a:pt x="480" y="205"/>
                    <a:pt x="480" y="205"/>
                    <a:pt x="480" y="205"/>
                  </a:cubicBezTo>
                  <a:cubicBezTo>
                    <a:pt x="824" y="205"/>
                    <a:pt x="824" y="205"/>
                    <a:pt x="824" y="205"/>
                  </a:cubicBezTo>
                  <a:cubicBezTo>
                    <a:pt x="835" y="205"/>
                    <a:pt x="843" y="194"/>
                    <a:pt x="840" y="183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86" y="4"/>
                    <a:pt x="779" y="0"/>
                    <a:pt x="7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5" y="0"/>
                    <a:pt x="58" y="4"/>
                    <a:pt x="56" y="11"/>
                  </a:cubicBezTo>
                  <a:cubicBezTo>
                    <a:pt x="3" y="183"/>
                    <a:pt x="3" y="183"/>
                    <a:pt x="3" y="183"/>
                  </a:cubicBezTo>
                  <a:cubicBezTo>
                    <a:pt x="0" y="194"/>
                    <a:pt x="8" y="205"/>
                    <a:pt x="19" y="205"/>
                  </a:cubicBezTo>
                  <a:cubicBezTo>
                    <a:pt x="368" y="205"/>
                    <a:pt x="368" y="205"/>
                    <a:pt x="368" y="205"/>
                  </a:cubicBezTo>
                </a:path>
              </a:pathLst>
            </a:cu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DC1BF04-A069-416E-A409-152C7D7D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451" y="5073274"/>
              <a:ext cx="2862266" cy="434844"/>
            </a:xfrm>
            <a:custGeom>
              <a:avLst/>
              <a:gdLst>
                <a:gd name="T0" fmla="*/ 29 w 1040"/>
                <a:gd name="T1" fmla="*/ 0 h 158"/>
                <a:gd name="T2" fmla="*/ 1006 w 1040"/>
                <a:gd name="T3" fmla="*/ 0 h 158"/>
                <a:gd name="T4" fmla="*/ 1040 w 1040"/>
                <a:gd name="T5" fmla="*/ 158 h 158"/>
                <a:gd name="T6" fmla="*/ 0 w 1040"/>
                <a:gd name="T7" fmla="*/ 158 h 158"/>
                <a:gd name="T8" fmla="*/ 29 w 1040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158">
                  <a:moveTo>
                    <a:pt x="29" y="0"/>
                  </a:moveTo>
                  <a:lnTo>
                    <a:pt x="1006" y="0"/>
                  </a:lnTo>
                  <a:lnTo>
                    <a:pt x="1040" y="158"/>
                  </a:lnTo>
                  <a:lnTo>
                    <a:pt x="0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9F1806E-6A4A-4B76-9BD1-44CC647E2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807" y="2695391"/>
              <a:ext cx="57795" cy="60548"/>
            </a:xfrm>
            <a:custGeom>
              <a:avLst/>
              <a:gdLst>
                <a:gd name="T0" fmla="*/ 10 w 12"/>
                <a:gd name="T1" fmla="*/ 6 h 13"/>
                <a:gd name="T2" fmla="*/ 8 w 12"/>
                <a:gd name="T3" fmla="*/ 6 h 13"/>
                <a:gd name="T4" fmla="*/ 6 w 12"/>
                <a:gd name="T5" fmla="*/ 9 h 13"/>
                <a:gd name="T6" fmla="*/ 4 w 12"/>
                <a:gd name="T7" fmla="*/ 6 h 13"/>
                <a:gd name="T8" fmla="*/ 6 w 12"/>
                <a:gd name="T9" fmla="*/ 4 h 13"/>
                <a:gd name="T10" fmla="*/ 8 w 12"/>
                <a:gd name="T11" fmla="*/ 6 h 13"/>
                <a:gd name="T12" fmla="*/ 10 w 12"/>
                <a:gd name="T13" fmla="*/ 6 h 13"/>
                <a:gd name="T14" fmla="*/ 12 w 12"/>
                <a:gd name="T15" fmla="*/ 6 h 13"/>
                <a:gd name="T16" fmla="*/ 6 w 12"/>
                <a:gd name="T17" fmla="*/ 0 h 13"/>
                <a:gd name="T18" fmla="*/ 0 w 12"/>
                <a:gd name="T19" fmla="*/ 6 h 13"/>
                <a:gd name="T20" fmla="*/ 6 w 12"/>
                <a:gd name="T21" fmla="*/ 13 h 13"/>
                <a:gd name="T22" fmla="*/ 12 w 12"/>
                <a:gd name="T23" fmla="*/ 6 h 13"/>
                <a:gd name="T24" fmla="*/ 10 w 12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10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7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0F59702-FF94-40D4-87B2-BBE65B3E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056" y="2780708"/>
              <a:ext cx="3203537" cy="211919"/>
            </a:xfrm>
            <a:custGeom>
              <a:avLst/>
              <a:gdLst>
                <a:gd name="T0" fmla="*/ 675 w 677"/>
                <a:gd name="T1" fmla="*/ 43 h 45"/>
                <a:gd name="T2" fmla="*/ 675 w 677"/>
                <a:gd name="T3" fmla="*/ 41 h 45"/>
                <a:gd name="T4" fmla="*/ 4 w 677"/>
                <a:gd name="T5" fmla="*/ 41 h 45"/>
                <a:gd name="T6" fmla="*/ 4 w 677"/>
                <a:gd name="T7" fmla="*/ 25 h 45"/>
                <a:gd name="T8" fmla="*/ 10 w 677"/>
                <a:gd name="T9" fmla="*/ 10 h 45"/>
                <a:gd name="T10" fmla="*/ 24 w 677"/>
                <a:gd name="T11" fmla="*/ 4 h 45"/>
                <a:gd name="T12" fmla="*/ 653 w 677"/>
                <a:gd name="T13" fmla="*/ 4 h 45"/>
                <a:gd name="T14" fmla="*/ 667 w 677"/>
                <a:gd name="T15" fmla="*/ 10 h 45"/>
                <a:gd name="T16" fmla="*/ 673 w 677"/>
                <a:gd name="T17" fmla="*/ 25 h 45"/>
                <a:gd name="T18" fmla="*/ 673 w 677"/>
                <a:gd name="T19" fmla="*/ 43 h 45"/>
                <a:gd name="T20" fmla="*/ 675 w 677"/>
                <a:gd name="T21" fmla="*/ 43 h 45"/>
                <a:gd name="T22" fmla="*/ 675 w 677"/>
                <a:gd name="T23" fmla="*/ 41 h 45"/>
                <a:gd name="T24" fmla="*/ 675 w 677"/>
                <a:gd name="T25" fmla="*/ 43 h 45"/>
                <a:gd name="T26" fmla="*/ 677 w 677"/>
                <a:gd name="T27" fmla="*/ 43 h 45"/>
                <a:gd name="T28" fmla="*/ 677 w 677"/>
                <a:gd name="T29" fmla="*/ 25 h 45"/>
                <a:gd name="T30" fmla="*/ 653 w 677"/>
                <a:gd name="T31" fmla="*/ 0 h 45"/>
                <a:gd name="T32" fmla="*/ 24 w 677"/>
                <a:gd name="T33" fmla="*/ 0 h 45"/>
                <a:gd name="T34" fmla="*/ 0 w 677"/>
                <a:gd name="T35" fmla="*/ 25 h 45"/>
                <a:gd name="T36" fmla="*/ 0 w 677"/>
                <a:gd name="T37" fmla="*/ 45 h 45"/>
                <a:gd name="T38" fmla="*/ 677 w 677"/>
                <a:gd name="T39" fmla="*/ 45 h 45"/>
                <a:gd name="T40" fmla="*/ 677 w 677"/>
                <a:gd name="T41" fmla="*/ 43 h 45"/>
                <a:gd name="T42" fmla="*/ 675 w 677"/>
                <a:gd name="T43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7" h="45">
                  <a:moveTo>
                    <a:pt x="675" y="43"/>
                  </a:moveTo>
                  <a:cubicBezTo>
                    <a:pt x="675" y="41"/>
                    <a:pt x="675" y="41"/>
                    <a:pt x="67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19"/>
                    <a:pt x="6" y="14"/>
                    <a:pt x="10" y="10"/>
                  </a:cubicBezTo>
                  <a:cubicBezTo>
                    <a:pt x="14" y="7"/>
                    <a:pt x="19" y="4"/>
                    <a:pt x="24" y="4"/>
                  </a:cubicBezTo>
                  <a:cubicBezTo>
                    <a:pt x="653" y="4"/>
                    <a:pt x="653" y="4"/>
                    <a:pt x="653" y="4"/>
                  </a:cubicBezTo>
                  <a:cubicBezTo>
                    <a:pt x="659" y="4"/>
                    <a:pt x="664" y="7"/>
                    <a:pt x="667" y="10"/>
                  </a:cubicBezTo>
                  <a:cubicBezTo>
                    <a:pt x="671" y="14"/>
                    <a:pt x="673" y="19"/>
                    <a:pt x="673" y="25"/>
                  </a:cubicBezTo>
                  <a:cubicBezTo>
                    <a:pt x="673" y="43"/>
                    <a:pt x="673" y="43"/>
                    <a:pt x="673" y="43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5" y="41"/>
                    <a:pt x="675" y="41"/>
                    <a:pt x="675" y="41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7" y="11"/>
                    <a:pt x="667" y="0"/>
                    <a:pt x="65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677" y="45"/>
                    <a:pt x="677" y="45"/>
                    <a:pt x="677" y="45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5" y="43"/>
                    <a:pt x="675" y="43"/>
                    <a:pt x="675" y="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C0A0029-5F4A-4854-91A9-8167B95C0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134" y="2833000"/>
              <a:ext cx="176139" cy="112840"/>
            </a:xfrm>
            <a:custGeom>
              <a:avLst/>
              <a:gdLst>
                <a:gd name="T0" fmla="*/ 60 w 64"/>
                <a:gd name="T1" fmla="*/ 38 h 41"/>
                <a:gd name="T2" fmla="*/ 60 w 64"/>
                <a:gd name="T3" fmla="*/ 34 h 41"/>
                <a:gd name="T4" fmla="*/ 7 w 64"/>
                <a:gd name="T5" fmla="*/ 34 h 41"/>
                <a:gd name="T6" fmla="*/ 7 w 64"/>
                <a:gd name="T7" fmla="*/ 7 h 41"/>
                <a:gd name="T8" fmla="*/ 57 w 64"/>
                <a:gd name="T9" fmla="*/ 7 h 41"/>
                <a:gd name="T10" fmla="*/ 57 w 64"/>
                <a:gd name="T11" fmla="*/ 38 h 41"/>
                <a:gd name="T12" fmla="*/ 60 w 64"/>
                <a:gd name="T13" fmla="*/ 38 h 41"/>
                <a:gd name="T14" fmla="*/ 60 w 64"/>
                <a:gd name="T15" fmla="*/ 34 h 41"/>
                <a:gd name="T16" fmla="*/ 60 w 64"/>
                <a:gd name="T17" fmla="*/ 38 h 41"/>
                <a:gd name="T18" fmla="*/ 64 w 64"/>
                <a:gd name="T19" fmla="*/ 38 h 41"/>
                <a:gd name="T20" fmla="*/ 64 w 64"/>
                <a:gd name="T21" fmla="*/ 0 h 41"/>
                <a:gd name="T22" fmla="*/ 0 w 64"/>
                <a:gd name="T23" fmla="*/ 0 h 41"/>
                <a:gd name="T24" fmla="*/ 0 w 64"/>
                <a:gd name="T25" fmla="*/ 41 h 41"/>
                <a:gd name="T26" fmla="*/ 64 w 64"/>
                <a:gd name="T27" fmla="*/ 41 h 41"/>
                <a:gd name="T28" fmla="*/ 64 w 64"/>
                <a:gd name="T29" fmla="*/ 38 h 41"/>
                <a:gd name="T30" fmla="*/ 60 w 64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41">
                  <a:moveTo>
                    <a:pt x="60" y="38"/>
                  </a:moveTo>
                  <a:lnTo>
                    <a:pt x="60" y="34"/>
                  </a:lnTo>
                  <a:lnTo>
                    <a:pt x="7" y="34"/>
                  </a:lnTo>
                  <a:lnTo>
                    <a:pt x="7" y="7"/>
                  </a:lnTo>
                  <a:lnTo>
                    <a:pt x="57" y="7"/>
                  </a:lnTo>
                  <a:lnTo>
                    <a:pt x="57" y="38"/>
                  </a:lnTo>
                  <a:lnTo>
                    <a:pt x="60" y="38"/>
                  </a:lnTo>
                  <a:lnTo>
                    <a:pt x="60" y="34"/>
                  </a:lnTo>
                  <a:lnTo>
                    <a:pt x="60" y="38"/>
                  </a:lnTo>
                  <a:lnTo>
                    <a:pt x="64" y="38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4" y="41"/>
                  </a:lnTo>
                  <a:lnTo>
                    <a:pt x="64" y="38"/>
                  </a:lnTo>
                  <a:lnTo>
                    <a:pt x="6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F79BABC-3260-441D-84A1-E01DAB0D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317" y="2841256"/>
              <a:ext cx="1348568" cy="96327"/>
            </a:xfrm>
            <a:custGeom>
              <a:avLst/>
              <a:gdLst>
                <a:gd name="T0" fmla="*/ 487 w 490"/>
                <a:gd name="T1" fmla="*/ 31 h 35"/>
                <a:gd name="T2" fmla="*/ 487 w 490"/>
                <a:gd name="T3" fmla="*/ 28 h 35"/>
                <a:gd name="T4" fmla="*/ 7 w 490"/>
                <a:gd name="T5" fmla="*/ 28 h 35"/>
                <a:gd name="T6" fmla="*/ 7 w 490"/>
                <a:gd name="T7" fmla="*/ 7 h 35"/>
                <a:gd name="T8" fmla="*/ 483 w 490"/>
                <a:gd name="T9" fmla="*/ 7 h 35"/>
                <a:gd name="T10" fmla="*/ 483 w 490"/>
                <a:gd name="T11" fmla="*/ 31 h 35"/>
                <a:gd name="T12" fmla="*/ 487 w 490"/>
                <a:gd name="T13" fmla="*/ 31 h 35"/>
                <a:gd name="T14" fmla="*/ 487 w 490"/>
                <a:gd name="T15" fmla="*/ 28 h 35"/>
                <a:gd name="T16" fmla="*/ 487 w 490"/>
                <a:gd name="T17" fmla="*/ 31 h 35"/>
                <a:gd name="T18" fmla="*/ 490 w 490"/>
                <a:gd name="T19" fmla="*/ 31 h 35"/>
                <a:gd name="T20" fmla="*/ 490 w 490"/>
                <a:gd name="T21" fmla="*/ 0 h 35"/>
                <a:gd name="T22" fmla="*/ 0 w 490"/>
                <a:gd name="T23" fmla="*/ 0 h 35"/>
                <a:gd name="T24" fmla="*/ 0 w 490"/>
                <a:gd name="T25" fmla="*/ 35 h 35"/>
                <a:gd name="T26" fmla="*/ 490 w 490"/>
                <a:gd name="T27" fmla="*/ 35 h 35"/>
                <a:gd name="T28" fmla="*/ 490 w 490"/>
                <a:gd name="T29" fmla="*/ 31 h 35"/>
                <a:gd name="T30" fmla="*/ 487 w 490"/>
                <a:gd name="T3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0" h="35">
                  <a:moveTo>
                    <a:pt x="487" y="31"/>
                  </a:moveTo>
                  <a:lnTo>
                    <a:pt x="487" y="28"/>
                  </a:lnTo>
                  <a:lnTo>
                    <a:pt x="7" y="28"/>
                  </a:lnTo>
                  <a:lnTo>
                    <a:pt x="7" y="7"/>
                  </a:lnTo>
                  <a:lnTo>
                    <a:pt x="483" y="7"/>
                  </a:lnTo>
                  <a:lnTo>
                    <a:pt x="483" y="31"/>
                  </a:lnTo>
                  <a:lnTo>
                    <a:pt x="487" y="31"/>
                  </a:lnTo>
                  <a:lnTo>
                    <a:pt x="487" y="28"/>
                  </a:lnTo>
                  <a:lnTo>
                    <a:pt x="487" y="31"/>
                  </a:lnTo>
                  <a:lnTo>
                    <a:pt x="490" y="31"/>
                  </a:lnTo>
                  <a:lnTo>
                    <a:pt x="490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490" y="35"/>
                  </a:lnTo>
                  <a:lnTo>
                    <a:pt x="490" y="31"/>
                  </a:lnTo>
                  <a:lnTo>
                    <a:pt x="487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F55A3A2-31C9-468F-B13A-0BD1340CC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84BEC43-48ED-41B1-937C-69D53486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8A9E318-6F04-4B99-9302-DDA984E8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650397"/>
              <a:ext cx="776115" cy="1172428"/>
            </a:xfrm>
            <a:custGeom>
              <a:avLst/>
              <a:gdLst>
                <a:gd name="T0" fmla="*/ 278 w 282"/>
                <a:gd name="T1" fmla="*/ 423 h 426"/>
                <a:gd name="T2" fmla="*/ 278 w 282"/>
                <a:gd name="T3" fmla="*/ 419 h 426"/>
                <a:gd name="T4" fmla="*/ 6 w 282"/>
                <a:gd name="T5" fmla="*/ 419 h 426"/>
                <a:gd name="T6" fmla="*/ 6 w 282"/>
                <a:gd name="T7" fmla="*/ 7 h 426"/>
                <a:gd name="T8" fmla="*/ 275 w 282"/>
                <a:gd name="T9" fmla="*/ 7 h 426"/>
                <a:gd name="T10" fmla="*/ 275 w 282"/>
                <a:gd name="T11" fmla="*/ 423 h 426"/>
                <a:gd name="T12" fmla="*/ 278 w 282"/>
                <a:gd name="T13" fmla="*/ 423 h 426"/>
                <a:gd name="T14" fmla="*/ 278 w 282"/>
                <a:gd name="T15" fmla="*/ 419 h 426"/>
                <a:gd name="T16" fmla="*/ 278 w 282"/>
                <a:gd name="T17" fmla="*/ 423 h 426"/>
                <a:gd name="T18" fmla="*/ 282 w 282"/>
                <a:gd name="T19" fmla="*/ 423 h 426"/>
                <a:gd name="T20" fmla="*/ 282 w 282"/>
                <a:gd name="T21" fmla="*/ 0 h 426"/>
                <a:gd name="T22" fmla="*/ 0 w 282"/>
                <a:gd name="T23" fmla="*/ 0 h 426"/>
                <a:gd name="T24" fmla="*/ 0 w 282"/>
                <a:gd name="T25" fmla="*/ 426 h 426"/>
                <a:gd name="T26" fmla="*/ 282 w 282"/>
                <a:gd name="T27" fmla="*/ 426 h 426"/>
                <a:gd name="T28" fmla="*/ 282 w 282"/>
                <a:gd name="T29" fmla="*/ 423 h 426"/>
                <a:gd name="T30" fmla="*/ 278 w 282"/>
                <a:gd name="T31" fmla="*/ 42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26">
                  <a:moveTo>
                    <a:pt x="278" y="423"/>
                  </a:moveTo>
                  <a:lnTo>
                    <a:pt x="278" y="419"/>
                  </a:lnTo>
                  <a:lnTo>
                    <a:pt x="6" y="419"/>
                  </a:lnTo>
                  <a:lnTo>
                    <a:pt x="6" y="7"/>
                  </a:lnTo>
                  <a:lnTo>
                    <a:pt x="275" y="7"/>
                  </a:lnTo>
                  <a:lnTo>
                    <a:pt x="275" y="423"/>
                  </a:lnTo>
                  <a:lnTo>
                    <a:pt x="278" y="423"/>
                  </a:lnTo>
                  <a:lnTo>
                    <a:pt x="278" y="419"/>
                  </a:lnTo>
                  <a:lnTo>
                    <a:pt x="278" y="423"/>
                  </a:lnTo>
                  <a:lnTo>
                    <a:pt x="282" y="423"/>
                  </a:lnTo>
                  <a:lnTo>
                    <a:pt x="282" y="0"/>
                  </a:lnTo>
                  <a:lnTo>
                    <a:pt x="0" y="0"/>
                  </a:lnTo>
                  <a:lnTo>
                    <a:pt x="0" y="426"/>
                  </a:lnTo>
                  <a:lnTo>
                    <a:pt x="282" y="426"/>
                  </a:lnTo>
                  <a:lnTo>
                    <a:pt x="282" y="423"/>
                  </a:lnTo>
                  <a:lnTo>
                    <a:pt x="278" y="4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5B1EE1A2-D237-4F8D-B318-AF52D208F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055926"/>
              <a:ext cx="776115" cy="528418"/>
            </a:xfrm>
            <a:custGeom>
              <a:avLst/>
              <a:gdLst>
                <a:gd name="T0" fmla="*/ 278 w 282"/>
                <a:gd name="T1" fmla="*/ 3 h 192"/>
                <a:gd name="T2" fmla="*/ 278 w 282"/>
                <a:gd name="T3" fmla="*/ 0 h 192"/>
                <a:gd name="T4" fmla="*/ 0 w 282"/>
                <a:gd name="T5" fmla="*/ 0 h 192"/>
                <a:gd name="T6" fmla="*/ 0 w 282"/>
                <a:gd name="T7" fmla="*/ 192 h 192"/>
                <a:gd name="T8" fmla="*/ 282 w 282"/>
                <a:gd name="T9" fmla="*/ 192 h 192"/>
                <a:gd name="T10" fmla="*/ 282 w 282"/>
                <a:gd name="T11" fmla="*/ 0 h 192"/>
                <a:gd name="T12" fmla="*/ 278 w 282"/>
                <a:gd name="T13" fmla="*/ 0 h 192"/>
                <a:gd name="T14" fmla="*/ 278 w 282"/>
                <a:gd name="T15" fmla="*/ 3 h 192"/>
                <a:gd name="T16" fmla="*/ 275 w 282"/>
                <a:gd name="T17" fmla="*/ 3 h 192"/>
                <a:gd name="T18" fmla="*/ 275 w 282"/>
                <a:gd name="T19" fmla="*/ 185 h 192"/>
                <a:gd name="T20" fmla="*/ 6 w 282"/>
                <a:gd name="T21" fmla="*/ 185 h 192"/>
                <a:gd name="T22" fmla="*/ 6 w 282"/>
                <a:gd name="T23" fmla="*/ 7 h 192"/>
                <a:gd name="T24" fmla="*/ 278 w 282"/>
                <a:gd name="T25" fmla="*/ 7 h 192"/>
                <a:gd name="T26" fmla="*/ 278 w 282"/>
                <a:gd name="T27" fmla="*/ 3 h 192"/>
                <a:gd name="T28" fmla="*/ 275 w 282"/>
                <a:gd name="T29" fmla="*/ 3 h 192"/>
                <a:gd name="T30" fmla="*/ 278 w 282"/>
                <a:gd name="T31" fmla="*/ 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192">
                  <a:moveTo>
                    <a:pt x="278" y="3"/>
                  </a:moveTo>
                  <a:lnTo>
                    <a:pt x="278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282" y="192"/>
                  </a:lnTo>
                  <a:lnTo>
                    <a:pt x="282" y="0"/>
                  </a:lnTo>
                  <a:lnTo>
                    <a:pt x="278" y="0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5" y="185"/>
                  </a:lnTo>
                  <a:lnTo>
                    <a:pt x="6" y="185"/>
                  </a:lnTo>
                  <a:lnTo>
                    <a:pt x="6" y="7"/>
                  </a:lnTo>
                  <a:lnTo>
                    <a:pt x="278" y="7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D04629C8-F00E-47C3-8BD3-F55431C89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055926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D8DE283-79DE-4BD2-920A-D4928A1D2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499028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24CFC2AA-AEE1-4E87-9668-435F5F806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944881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6 h 146"/>
                <a:gd name="T8" fmla="*/ 445 w 452"/>
                <a:gd name="T9" fmla="*/ 6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6"/>
                  </a:lnTo>
                  <a:lnTo>
                    <a:pt x="445" y="6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B920F049-22B3-4217-8BD9-9369F1D60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4387981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BE73B74-3E93-42C8-8B70-6B1635A89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969" y="2643099"/>
              <a:ext cx="3426462" cy="2325592"/>
            </a:xfrm>
            <a:custGeom>
              <a:avLst/>
              <a:gdLst>
                <a:gd name="T0" fmla="*/ 683 w 724"/>
                <a:gd name="T1" fmla="*/ 492 h 492"/>
                <a:gd name="T2" fmla="*/ 40 w 724"/>
                <a:gd name="T3" fmla="*/ 492 h 492"/>
                <a:gd name="T4" fmla="*/ 0 w 724"/>
                <a:gd name="T5" fmla="*/ 452 h 492"/>
                <a:gd name="T6" fmla="*/ 0 w 724"/>
                <a:gd name="T7" fmla="*/ 41 h 492"/>
                <a:gd name="T8" fmla="*/ 40 w 724"/>
                <a:gd name="T9" fmla="*/ 0 h 492"/>
                <a:gd name="T10" fmla="*/ 683 w 724"/>
                <a:gd name="T11" fmla="*/ 0 h 492"/>
                <a:gd name="T12" fmla="*/ 724 w 724"/>
                <a:gd name="T13" fmla="*/ 41 h 492"/>
                <a:gd name="T14" fmla="*/ 724 w 724"/>
                <a:gd name="T15" fmla="*/ 452 h 492"/>
                <a:gd name="T16" fmla="*/ 683 w 724"/>
                <a:gd name="T17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492">
                  <a:moveTo>
                    <a:pt x="683" y="492"/>
                  </a:moveTo>
                  <a:cubicBezTo>
                    <a:pt x="40" y="492"/>
                    <a:pt x="40" y="492"/>
                    <a:pt x="40" y="492"/>
                  </a:cubicBezTo>
                  <a:cubicBezTo>
                    <a:pt x="18" y="492"/>
                    <a:pt x="0" y="474"/>
                    <a:pt x="0" y="4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0" y="0"/>
                  </a:cubicBezTo>
                  <a:cubicBezTo>
                    <a:pt x="683" y="0"/>
                    <a:pt x="683" y="0"/>
                    <a:pt x="683" y="0"/>
                  </a:cubicBezTo>
                  <a:cubicBezTo>
                    <a:pt x="706" y="0"/>
                    <a:pt x="724" y="19"/>
                    <a:pt x="724" y="41"/>
                  </a:cubicBezTo>
                  <a:cubicBezTo>
                    <a:pt x="724" y="452"/>
                    <a:pt x="724" y="452"/>
                    <a:pt x="724" y="452"/>
                  </a:cubicBezTo>
                  <a:cubicBezTo>
                    <a:pt x="724" y="474"/>
                    <a:pt x="706" y="492"/>
                    <a:pt x="683" y="492"/>
                  </a:cubicBezTo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A5FE7CDA-97CA-4B50-B89C-F0B780DF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312" y="2786212"/>
              <a:ext cx="3187023" cy="2097161"/>
            </a:xfrm>
            <a:custGeom>
              <a:avLst/>
              <a:gdLst>
                <a:gd name="T0" fmla="*/ 657 w 673"/>
                <a:gd name="T1" fmla="*/ 444 h 444"/>
                <a:gd name="T2" fmla="*/ 17 w 673"/>
                <a:gd name="T3" fmla="*/ 444 h 444"/>
                <a:gd name="T4" fmla="*/ 0 w 673"/>
                <a:gd name="T5" fmla="*/ 427 h 444"/>
                <a:gd name="T6" fmla="*/ 0 w 673"/>
                <a:gd name="T7" fmla="*/ 16 h 444"/>
                <a:gd name="T8" fmla="*/ 17 w 673"/>
                <a:gd name="T9" fmla="*/ 0 h 444"/>
                <a:gd name="T10" fmla="*/ 657 w 673"/>
                <a:gd name="T11" fmla="*/ 0 h 444"/>
                <a:gd name="T12" fmla="*/ 673 w 673"/>
                <a:gd name="T13" fmla="*/ 16 h 444"/>
                <a:gd name="T14" fmla="*/ 673 w 673"/>
                <a:gd name="T15" fmla="*/ 427 h 444"/>
                <a:gd name="T16" fmla="*/ 657 w 673"/>
                <a:gd name="T1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3" h="444">
                  <a:moveTo>
                    <a:pt x="657" y="444"/>
                  </a:moveTo>
                  <a:cubicBezTo>
                    <a:pt x="17" y="444"/>
                    <a:pt x="17" y="444"/>
                    <a:pt x="17" y="444"/>
                  </a:cubicBezTo>
                  <a:cubicBezTo>
                    <a:pt x="8" y="444"/>
                    <a:pt x="0" y="436"/>
                    <a:pt x="0" y="4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66" y="0"/>
                    <a:pt x="673" y="7"/>
                    <a:pt x="673" y="16"/>
                  </a:cubicBezTo>
                  <a:cubicBezTo>
                    <a:pt x="673" y="427"/>
                    <a:pt x="673" y="427"/>
                    <a:pt x="673" y="427"/>
                  </a:cubicBezTo>
                  <a:cubicBezTo>
                    <a:pt x="673" y="436"/>
                    <a:pt x="666" y="444"/>
                    <a:pt x="657" y="444"/>
                  </a:cubicBezTo>
                </a:path>
              </a:pathLst>
            </a:custGeom>
            <a:blipFill>
              <a:blip r:embed="rId2"/>
              <a:srcRect/>
              <a:stretch>
                <a:fillRect l="-8818" t="-2322" r="-8818" b="-2322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52A8B1B1-C0CF-4E37-AEF1-E7F602D17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265" y="4965938"/>
              <a:ext cx="2688878" cy="35779"/>
            </a:xfrm>
            <a:prstGeom prst="rect">
              <a:avLst/>
            </a:pr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DBAE335-5C80-4242-8874-BBAED3E7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650" y="5084283"/>
              <a:ext cx="407323" cy="434844"/>
            </a:xfrm>
            <a:custGeom>
              <a:avLst/>
              <a:gdLst>
                <a:gd name="T0" fmla="*/ 42 w 148"/>
                <a:gd name="T1" fmla="*/ 0 h 158"/>
                <a:gd name="T2" fmla="*/ 148 w 148"/>
                <a:gd name="T3" fmla="*/ 0 h 158"/>
                <a:gd name="T4" fmla="*/ 116 w 148"/>
                <a:gd name="T5" fmla="*/ 158 h 158"/>
                <a:gd name="T6" fmla="*/ 0 w 148"/>
                <a:gd name="T7" fmla="*/ 158 h 158"/>
                <a:gd name="T8" fmla="*/ 42 w 148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42" y="0"/>
                  </a:moveTo>
                  <a:lnTo>
                    <a:pt x="148" y="0"/>
                  </a:lnTo>
                  <a:lnTo>
                    <a:pt x="116" y="158"/>
                  </a:lnTo>
                  <a:lnTo>
                    <a:pt x="0" y="1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E27C3E5E-0E3E-4F46-A0E9-8C8BC55A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931" y="5100796"/>
              <a:ext cx="401818" cy="418331"/>
            </a:xfrm>
            <a:custGeom>
              <a:avLst/>
              <a:gdLst>
                <a:gd name="T0" fmla="*/ 0 w 146"/>
                <a:gd name="T1" fmla="*/ 0 h 152"/>
                <a:gd name="T2" fmla="*/ 31 w 146"/>
                <a:gd name="T3" fmla="*/ 152 h 152"/>
                <a:gd name="T4" fmla="*/ 146 w 146"/>
                <a:gd name="T5" fmla="*/ 152 h 152"/>
                <a:gd name="T6" fmla="*/ 108 w 146"/>
                <a:gd name="T7" fmla="*/ 0 h 152"/>
                <a:gd name="T8" fmla="*/ 0 w 146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2">
                  <a:moveTo>
                    <a:pt x="0" y="0"/>
                  </a:moveTo>
                  <a:lnTo>
                    <a:pt x="31" y="152"/>
                  </a:lnTo>
                  <a:lnTo>
                    <a:pt x="146" y="152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FD09F3BD-20C1-45CC-A94A-26CBE4307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585179"/>
              <a:ext cx="1131145" cy="264209"/>
            </a:xfrm>
            <a:custGeom>
              <a:avLst/>
              <a:gdLst>
                <a:gd name="T0" fmla="*/ 228 w 239"/>
                <a:gd name="T1" fmla="*/ 56 h 56"/>
                <a:gd name="T2" fmla="*/ 11 w 239"/>
                <a:gd name="T3" fmla="*/ 56 h 56"/>
                <a:gd name="T4" fmla="*/ 0 w 239"/>
                <a:gd name="T5" fmla="*/ 44 h 56"/>
                <a:gd name="T6" fmla="*/ 3 w 239"/>
                <a:gd name="T7" fmla="*/ 10 h 56"/>
                <a:gd name="T8" fmla="*/ 14 w 239"/>
                <a:gd name="T9" fmla="*/ 0 h 56"/>
                <a:gd name="T10" fmla="*/ 226 w 239"/>
                <a:gd name="T11" fmla="*/ 1 h 56"/>
                <a:gd name="T12" fmla="*/ 236 w 239"/>
                <a:gd name="T13" fmla="*/ 11 h 56"/>
                <a:gd name="T14" fmla="*/ 239 w 239"/>
                <a:gd name="T15" fmla="*/ 44 h 56"/>
                <a:gd name="T16" fmla="*/ 228 w 23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56">
                  <a:moveTo>
                    <a:pt x="228" y="56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5" y="56"/>
                    <a:pt x="0" y="50"/>
                    <a:pt x="0" y="44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8" y="0"/>
                    <a:pt x="14" y="0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1" y="1"/>
                    <a:pt x="236" y="6"/>
                    <a:pt x="236" y="11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50"/>
                    <a:pt x="234" y="56"/>
                    <a:pt x="228" y="56"/>
                  </a:cubicBezTo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19C14178-9FC9-4EB4-81D9-D9856F584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815" y="2700896"/>
              <a:ext cx="35777" cy="38531"/>
            </a:xfrm>
            <a:prstGeom prst="ellipse">
              <a:avLst/>
            </a:pr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2A85A8D-38C5-4DB9-A09B-D047FF497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530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D864057D-E565-417F-B124-FE2233C3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008" y="5235652"/>
              <a:ext cx="250447" cy="60548"/>
            </a:xfrm>
            <a:custGeom>
              <a:avLst/>
              <a:gdLst>
                <a:gd name="T0" fmla="*/ 48 w 53"/>
                <a:gd name="T1" fmla="*/ 13 h 13"/>
                <a:gd name="T2" fmla="*/ 5 w 53"/>
                <a:gd name="T3" fmla="*/ 13 h 13"/>
                <a:gd name="T4" fmla="*/ 0 w 53"/>
                <a:gd name="T5" fmla="*/ 7 h 13"/>
                <a:gd name="T6" fmla="*/ 0 w 53"/>
                <a:gd name="T7" fmla="*/ 6 h 13"/>
                <a:gd name="T8" fmla="*/ 5 w 53"/>
                <a:gd name="T9" fmla="*/ 0 h 13"/>
                <a:gd name="T10" fmla="*/ 48 w 53"/>
                <a:gd name="T11" fmla="*/ 0 h 13"/>
                <a:gd name="T12" fmla="*/ 53 w 53"/>
                <a:gd name="T13" fmla="*/ 6 h 13"/>
                <a:gd name="T14" fmla="*/ 53 w 53"/>
                <a:gd name="T15" fmla="*/ 7 h 13"/>
                <a:gd name="T16" fmla="*/ 48 w 5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3">
                  <a:moveTo>
                    <a:pt x="4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10"/>
                    <a:pt x="51" y="13"/>
                    <a:pt x="4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3A6FAF2-4962-4347-88B2-A59FF5BC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747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A52C516-0F9E-4937-9746-BB71AB1FC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406" y="5403536"/>
              <a:ext cx="927484" cy="66052"/>
            </a:xfrm>
            <a:custGeom>
              <a:avLst/>
              <a:gdLst>
                <a:gd name="T0" fmla="*/ 191 w 196"/>
                <a:gd name="T1" fmla="*/ 14 h 14"/>
                <a:gd name="T2" fmla="*/ 5 w 196"/>
                <a:gd name="T3" fmla="*/ 14 h 14"/>
                <a:gd name="T4" fmla="*/ 0 w 196"/>
                <a:gd name="T5" fmla="*/ 9 h 14"/>
                <a:gd name="T6" fmla="*/ 0 w 196"/>
                <a:gd name="T7" fmla="*/ 6 h 14"/>
                <a:gd name="T8" fmla="*/ 5 w 196"/>
                <a:gd name="T9" fmla="*/ 0 h 14"/>
                <a:gd name="T10" fmla="*/ 191 w 196"/>
                <a:gd name="T11" fmla="*/ 0 h 14"/>
                <a:gd name="T12" fmla="*/ 196 w 196"/>
                <a:gd name="T13" fmla="*/ 6 h 14"/>
                <a:gd name="T14" fmla="*/ 196 w 196"/>
                <a:gd name="T15" fmla="*/ 9 h 14"/>
                <a:gd name="T16" fmla="*/ 191 w 19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4">
                  <a:moveTo>
                    <a:pt x="191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2"/>
                    <a:pt x="0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4" y="0"/>
                    <a:pt x="196" y="3"/>
                    <a:pt x="196" y="6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12"/>
                    <a:pt x="194" y="14"/>
                    <a:pt x="191" y="14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80394F3-8059-4ACB-B18F-C4E0EF22D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383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E7E1245-3686-46B6-A9F9-0217D88C8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035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2E605FD-3571-43C7-A26A-1D4BB89A9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36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BC706563-2A94-4BFC-BDC4-5BFC2B0F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742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75E0FEDF-E8FF-49D6-B827-1DFD6589F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644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CB62A296-02DC-4425-83DA-60CCC734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800" y="5238405"/>
              <a:ext cx="137609" cy="137609"/>
            </a:xfrm>
            <a:custGeom>
              <a:avLst/>
              <a:gdLst>
                <a:gd name="T0" fmla="*/ 24 w 29"/>
                <a:gd name="T1" fmla="*/ 29 h 29"/>
                <a:gd name="T2" fmla="*/ 5 w 29"/>
                <a:gd name="T3" fmla="*/ 29 h 29"/>
                <a:gd name="T4" fmla="*/ 0 w 29"/>
                <a:gd name="T5" fmla="*/ 24 h 29"/>
                <a:gd name="T6" fmla="*/ 0 w 29"/>
                <a:gd name="T7" fmla="*/ 5 h 29"/>
                <a:gd name="T8" fmla="*/ 5 w 29"/>
                <a:gd name="T9" fmla="*/ 0 h 29"/>
                <a:gd name="T10" fmla="*/ 24 w 29"/>
                <a:gd name="T11" fmla="*/ 0 h 29"/>
                <a:gd name="T12" fmla="*/ 29 w 29"/>
                <a:gd name="T13" fmla="*/ 5 h 29"/>
                <a:gd name="T14" fmla="*/ 29 w 29"/>
                <a:gd name="T15" fmla="*/ 24 h 29"/>
                <a:gd name="T16" fmla="*/ 24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2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7" y="29"/>
                    <a:pt x="24" y="29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140C8383-25A4-401B-B920-A1E6A59A2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122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1AE42755-4EFE-4BC9-A73B-339FEBF29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023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C011F2A2-33EF-4954-83FB-D61EA6DE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330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4AB236B8-7988-40C4-8B44-E3B8622B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D9FE4449-3DAC-4CB2-82B1-26235592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138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294D933A-F7F1-4DD1-A6DD-34A839F3C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91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9C59CF93-F74C-496D-B6EB-78BE310E2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591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1BB85FE3-7810-4E43-9FAC-09804F324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739" y="5092538"/>
              <a:ext cx="167882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F46A041A-A4E4-4D97-964A-94E941B99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74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093B62FA-237F-4E4D-BD83-B5C449AA4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82" y="5409040"/>
              <a:ext cx="211917" cy="60548"/>
            </a:xfrm>
            <a:custGeom>
              <a:avLst/>
              <a:gdLst>
                <a:gd name="T0" fmla="*/ 40 w 45"/>
                <a:gd name="T1" fmla="*/ 13 h 13"/>
                <a:gd name="T2" fmla="*/ 5 w 45"/>
                <a:gd name="T3" fmla="*/ 13 h 13"/>
                <a:gd name="T4" fmla="*/ 0 w 45"/>
                <a:gd name="T5" fmla="*/ 7 h 13"/>
                <a:gd name="T6" fmla="*/ 0 w 45"/>
                <a:gd name="T7" fmla="*/ 6 h 13"/>
                <a:gd name="T8" fmla="*/ 5 w 45"/>
                <a:gd name="T9" fmla="*/ 0 h 13"/>
                <a:gd name="T10" fmla="*/ 40 w 45"/>
                <a:gd name="T11" fmla="*/ 0 h 13"/>
                <a:gd name="T12" fmla="*/ 45 w 45"/>
                <a:gd name="T13" fmla="*/ 6 h 13"/>
                <a:gd name="T14" fmla="*/ 45 w 45"/>
                <a:gd name="T15" fmla="*/ 7 h 13"/>
                <a:gd name="T16" fmla="*/ 40 w 4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3">
                  <a:moveTo>
                    <a:pt x="4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5" y="3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10"/>
                    <a:pt x="43" y="13"/>
                    <a:pt x="40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930D5EE9-B405-4252-B7BF-27D31E25D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743" y="5318217"/>
              <a:ext cx="288978" cy="63301"/>
            </a:xfrm>
            <a:custGeom>
              <a:avLst/>
              <a:gdLst>
                <a:gd name="T0" fmla="*/ 55 w 61"/>
                <a:gd name="T1" fmla="*/ 13 h 13"/>
                <a:gd name="T2" fmla="*/ 6 w 61"/>
                <a:gd name="T3" fmla="*/ 13 h 13"/>
                <a:gd name="T4" fmla="*/ 0 w 61"/>
                <a:gd name="T5" fmla="*/ 7 h 13"/>
                <a:gd name="T6" fmla="*/ 0 w 61"/>
                <a:gd name="T7" fmla="*/ 6 h 13"/>
                <a:gd name="T8" fmla="*/ 6 w 61"/>
                <a:gd name="T9" fmla="*/ 0 h 13"/>
                <a:gd name="T10" fmla="*/ 55 w 61"/>
                <a:gd name="T11" fmla="*/ 0 h 13"/>
                <a:gd name="T12" fmla="*/ 61 w 61"/>
                <a:gd name="T13" fmla="*/ 6 h 13"/>
                <a:gd name="T14" fmla="*/ 61 w 61"/>
                <a:gd name="T15" fmla="*/ 7 h 13"/>
                <a:gd name="T16" fmla="*/ 55 w 6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3">
                  <a:moveTo>
                    <a:pt x="55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10"/>
                    <a:pt x="58" y="13"/>
                    <a:pt x="55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9DB8944C-A775-48EE-9A99-5480F7A00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24220DE1-C5A5-4067-A7C9-8B22BA83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83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940955DE-15FF-46D1-94D8-C1D4385C3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C9E605DE-9290-4FFB-A081-76EB7417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322" y="5409040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06ADCF1B-AAD7-4695-ABD8-4278BF5AD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478" y="5409040"/>
              <a:ext cx="167882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694CFC20-3F41-431A-A400-2617267A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90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B7F49C01-E7B8-4AD2-8309-06FC37A8D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347" y="5409040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9820CD99-5D85-4E21-8C2D-5FB06BE3A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000" y="5409040"/>
              <a:ext cx="129352" cy="60548"/>
            </a:xfrm>
            <a:custGeom>
              <a:avLst/>
              <a:gdLst>
                <a:gd name="T0" fmla="*/ 22 w 27"/>
                <a:gd name="T1" fmla="*/ 13 h 13"/>
                <a:gd name="T2" fmla="*/ 5 w 27"/>
                <a:gd name="T3" fmla="*/ 13 h 13"/>
                <a:gd name="T4" fmla="*/ 0 w 27"/>
                <a:gd name="T5" fmla="*/ 7 h 13"/>
                <a:gd name="T6" fmla="*/ 0 w 27"/>
                <a:gd name="T7" fmla="*/ 6 h 13"/>
                <a:gd name="T8" fmla="*/ 5 w 27"/>
                <a:gd name="T9" fmla="*/ 0 h 13"/>
                <a:gd name="T10" fmla="*/ 22 w 27"/>
                <a:gd name="T11" fmla="*/ 0 h 13"/>
                <a:gd name="T12" fmla="*/ 27 w 27"/>
                <a:gd name="T13" fmla="*/ 6 h 13"/>
                <a:gd name="T14" fmla="*/ 27 w 27"/>
                <a:gd name="T15" fmla="*/ 7 h 13"/>
                <a:gd name="T16" fmla="*/ 22 w 2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3">
                  <a:moveTo>
                    <a:pt x="22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7" y="3"/>
                    <a:pt x="27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10"/>
                    <a:pt x="25" y="13"/>
                    <a:pt x="22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88F11074-4E36-4F63-AE67-FCA7DE6DA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00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D0D4E94A-339C-4B65-8A88-F359A89E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301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2A5CA3E8-F002-4CC5-8549-9CAF1899C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201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4BE44DB5-6EA1-4400-A264-7B43D1C7A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853" y="5318217"/>
              <a:ext cx="162378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9D06A607-B14F-4DD2-A6D6-74CB7A93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754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B8F3D185-42E1-42F5-88D7-B88BB974A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654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A331DE03-55E2-4639-8081-0FF3A4C48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555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51762592-D6F0-40C4-8E01-508D398E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208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B2A828F8-7AAF-4D87-BF8F-C0B57F5A8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5107" y="5318217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20771CDE-13FA-4A64-B30B-2DCE1020D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008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A0F56EF4-DDF9-4866-A3D7-868DF3B7A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4908" y="5318217"/>
              <a:ext cx="151369" cy="63301"/>
            </a:xfrm>
            <a:custGeom>
              <a:avLst/>
              <a:gdLst>
                <a:gd name="T0" fmla="*/ 26 w 32"/>
                <a:gd name="T1" fmla="*/ 13 h 13"/>
                <a:gd name="T2" fmla="*/ 6 w 32"/>
                <a:gd name="T3" fmla="*/ 13 h 13"/>
                <a:gd name="T4" fmla="*/ 0 w 32"/>
                <a:gd name="T5" fmla="*/ 7 h 13"/>
                <a:gd name="T6" fmla="*/ 0 w 32"/>
                <a:gd name="T7" fmla="*/ 6 h 13"/>
                <a:gd name="T8" fmla="*/ 6 w 32"/>
                <a:gd name="T9" fmla="*/ 0 h 13"/>
                <a:gd name="T10" fmla="*/ 26 w 32"/>
                <a:gd name="T11" fmla="*/ 0 h 13"/>
                <a:gd name="T12" fmla="*/ 32 w 32"/>
                <a:gd name="T13" fmla="*/ 6 h 13"/>
                <a:gd name="T14" fmla="*/ 32 w 32"/>
                <a:gd name="T15" fmla="*/ 7 h 13"/>
                <a:gd name="T16" fmla="*/ 26 w 3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2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10"/>
                    <a:pt x="29" y="13"/>
                    <a:pt x="2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4978A17C-9272-468E-B4FE-B2D7CE8E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836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81EF0CDE-3CBD-46CA-9045-AFB844BB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88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2527DD84-EB10-44F2-8633-806CFBB88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0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0F075D20-5466-4F78-9E04-F25090554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89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5478C157-C560-4776-965F-0625F931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942" y="5235652"/>
              <a:ext cx="162378" cy="60548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77612E23-85D7-44A0-9F4E-5C331D975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843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2245AB3B-E2AE-4344-9131-698322481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369" y="5400783"/>
              <a:ext cx="412827" cy="85318"/>
            </a:xfrm>
            <a:custGeom>
              <a:avLst/>
              <a:gdLst>
                <a:gd name="T0" fmla="*/ 82 w 87"/>
                <a:gd name="T1" fmla="*/ 18 h 18"/>
                <a:gd name="T2" fmla="*/ 6 w 87"/>
                <a:gd name="T3" fmla="*/ 18 h 18"/>
                <a:gd name="T4" fmla="*/ 0 w 87"/>
                <a:gd name="T5" fmla="*/ 13 h 18"/>
                <a:gd name="T6" fmla="*/ 0 w 87"/>
                <a:gd name="T7" fmla="*/ 5 h 18"/>
                <a:gd name="T8" fmla="*/ 6 w 87"/>
                <a:gd name="T9" fmla="*/ 0 h 18"/>
                <a:gd name="T10" fmla="*/ 82 w 87"/>
                <a:gd name="T11" fmla="*/ 0 h 18"/>
                <a:gd name="T12" fmla="*/ 87 w 87"/>
                <a:gd name="T13" fmla="*/ 5 h 18"/>
                <a:gd name="T14" fmla="*/ 87 w 87"/>
                <a:gd name="T15" fmla="*/ 13 h 18"/>
                <a:gd name="T16" fmla="*/ 82 w 87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">
                  <a:moveTo>
                    <a:pt x="82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0" y="16"/>
                    <a:pt x="0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2"/>
                    <a:pt x="87" y="5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6"/>
                    <a:pt x="85" y="18"/>
                    <a:pt x="82" y="18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99ACDB5B-16D0-4B76-8733-50143E30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570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0AE1BA1F-3149-45B3-83EC-A4E1AA72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223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715457E3-C797-415A-B950-BA53F4A7D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8172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0CEC78EB-C8EF-4FB1-8724-63BC68C24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576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D0CFCBA1-BBBE-4B56-BD41-979EB9596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7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E380E09F-9DEC-42FA-907C-DBB411A53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625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2EA38078-FAFB-4EEC-AE87-37B2AA4A6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29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7D510D88-CCD2-4CB6-BFD6-213C78EE4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5930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48FDBDFF-0C8D-4A37-8CD0-E14E2C4F7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078" y="5153086"/>
              <a:ext cx="385305" cy="63301"/>
            </a:xfrm>
            <a:custGeom>
              <a:avLst/>
              <a:gdLst>
                <a:gd name="T0" fmla="*/ 76 w 81"/>
                <a:gd name="T1" fmla="*/ 13 h 13"/>
                <a:gd name="T2" fmla="*/ 6 w 81"/>
                <a:gd name="T3" fmla="*/ 13 h 13"/>
                <a:gd name="T4" fmla="*/ 0 w 81"/>
                <a:gd name="T5" fmla="*/ 7 h 13"/>
                <a:gd name="T6" fmla="*/ 0 w 81"/>
                <a:gd name="T7" fmla="*/ 6 h 13"/>
                <a:gd name="T8" fmla="*/ 6 w 81"/>
                <a:gd name="T9" fmla="*/ 0 h 13"/>
                <a:gd name="T10" fmla="*/ 76 w 81"/>
                <a:gd name="T11" fmla="*/ 0 h 13"/>
                <a:gd name="T12" fmla="*/ 81 w 81"/>
                <a:gd name="T13" fmla="*/ 6 h 13"/>
                <a:gd name="T14" fmla="*/ 81 w 81"/>
                <a:gd name="T15" fmla="*/ 7 h 13"/>
                <a:gd name="T16" fmla="*/ 76 w 8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3">
                  <a:moveTo>
                    <a:pt x="7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9" y="0"/>
                    <a:pt x="81" y="3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0"/>
                    <a:pt x="79" y="13"/>
                    <a:pt x="7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79AB51C3-DD1F-4B6E-8B7C-F91505FB5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431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0B37A172-FEB6-4D4A-B86A-0E4979822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983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1F760572-4E20-4234-857D-CE704FD89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784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65C79DEB-CE74-43C5-AC56-B340BF575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4685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007C14A8-7F04-490B-8630-39142B0BA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337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CF4C35D2-BB80-498A-A773-8BFBA86B4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237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DEE8C94E-FCB8-4E5E-8D71-1D6949F1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690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6">
              <a:extLst>
                <a:ext uri="{FF2B5EF4-FFF2-40B4-BE49-F238E27FC236}">
                  <a16:creationId xmlns:a16="http://schemas.microsoft.com/office/drawing/2014/main" id="{1937C80D-FD4C-40D7-A23B-E00EBACF7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851" y="3055926"/>
              <a:ext cx="996289" cy="175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98">
              <a:extLst>
                <a:ext uri="{FF2B5EF4-FFF2-40B4-BE49-F238E27FC236}">
                  <a16:creationId xmlns:a16="http://schemas.microsoft.com/office/drawing/2014/main" id="{091D2362-E17B-4696-BCD0-029CEDD7F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399" y="3110969"/>
              <a:ext cx="883449" cy="163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5">
              <a:extLst>
                <a:ext uri="{FF2B5EF4-FFF2-40B4-BE49-F238E27FC236}">
                  <a16:creationId xmlns:a16="http://schemas.microsoft.com/office/drawing/2014/main" id="{EFC7C4FA-07B8-420E-B897-478F9D38E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solidFill>
              <a:srgbClr val="CA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6">
              <a:extLst>
                <a:ext uri="{FF2B5EF4-FFF2-40B4-BE49-F238E27FC236}">
                  <a16:creationId xmlns:a16="http://schemas.microsoft.com/office/drawing/2014/main" id="{1A950D18-91F9-4FC7-9EF9-DD21D93E0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0" name="Rectangle 107">
              <a:extLst>
                <a:ext uri="{FF2B5EF4-FFF2-40B4-BE49-F238E27FC236}">
                  <a16:creationId xmlns:a16="http://schemas.microsoft.com/office/drawing/2014/main" id="{E21A7898-33BF-4164-B804-0198BE15E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08">
              <a:extLst>
                <a:ext uri="{FF2B5EF4-FFF2-40B4-BE49-F238E27FC236}">
                  <a16:creationId xmlns:a16="http://schemas.microsoft.com/office/drawing/2014/main" id="{3350D92F-91C7-4011-94BB-81D44D6F1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1613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Box 512">
            <a:extLst>
              <a:ext uri="{FF2B5EF4-FFF2-40B4-BE49-F238E27FC236}">
                <a16:creationId xmlns:a16="http://schemas.microsoft.com/office/drawing/2014/main" id="{D490AB1B-75BF-4777-A316-821877F2D186}"/>
              </a:ext>
            </a:extLst>
          </p:cNvPr>
          <p:cNvSpPr txBox="1"/>
          <p:nvPr/>
        </p:nvSpPr>
        <p:spPr>
          <a:xfrm>
            <a:off x="9377010" y="3069097"/>
            <a:ext cx="2308996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Наоборот слишком простая игра, подходит лишь самым маленьким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514" name="Text Placeholder 17">
            <a:extLst>
              <a:ext uri="{FF2B5EF4-FFF2-40B4-BE49-F238E27FC236}">
                <a16:creationId xmlns:a16="http://schemas.microsoft.com/office/drawing/2014/main" id="{3586D4EC-7994-45DB-A67E-FA1097A92099}"/>
              </a:ext>
            </a:extLst>
          </p:cNvPr>
          <p:cNvSpPr txBox="1">
            <a:spLocks/>
          </p:cNvSpPr>
          <p:nvPr/>
        </p:nvSpPr>
        <p:spPr>
          <a:xfrm>
            <a:off x="9377010" y="2764028"/>
            <a:ext cx="1936110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Простота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50084-16EA-4DCF-8D9D-0F2D4B846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Анализ конкурентов</a:t>
            </a:r>
            <a:endParaRPr lang="en-US" b="1" dirty="0"/>
          </a:p>
        </p:txBody>
      </p:sp>
      <p:sp>
        <p:nvSpPr>
          <p:cNvPr id="130" name="Rectangle 119">
            <a:extLst>
              <a:ext uri="{FF2B5EF4-FFF2-40B4-BE49-F238E27FC236}">
                <a16:creationId xmlns:a16="http://schemas.microsoft.com/office/drawing/2014/main" id="{89D8A509-3EE0-4BDC-A3D4-C8D1BA7DB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642" y="4362437"/>
            <a:ext cx="22225" cy="20638"/>
          </a:xfrm>
          <a:prstGeom prst="rect">
            <a:avLst/>
          </a:pr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3C99990-5D11-4DCD-8D20-A181E67AF796}"/>
              </a:ext>
            </a:extLst>
          </p:cNvPr>
          <p:cNvSpPr/>
          <p:nvPr/>
        </p:nvSpPr>
        <p:spPr>
          <a:xfrm>
            <a:off x="8642108" y="4030110"/>
            <a:ext cx="685293" cy="685293"/>
          </a:xfrm>
          <a:prstGeom prst="ellipse">
            <a:avLst/>
          </a:prstGeom>
          <a:solidFill>
            <a:schemeClr val="tx1">
              <a:alpha val="5000"/>
            </a:schemeClr>
          </a:solidFill>
          <a:ln>
            <a:noFill/>
          </a:ln>
          <a:effectLst>
            <a:outerShdw blurRad="508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gradFill>
                  <a:gsLst>
                    <a:gs pos="24000">
                      <a:srgbClr val="00B050"/>
                    </a:gs>
                    <a:gs pos="100000">
                      <a:schemeClr val="accent5"/>
                    </a:gs>
                  </a:gsLst>
                  <a:lin ang="2400000" scaled="0"/>
                </a:gradFill>
              </a:rPr>
              <a:t>2</a:t>
            </a:r>
            <a:endParaRPr lang="en-US" b="1" dirty="0">
              <a:gradFill>
                <a:gsLst>
                  <a:gs pos="24000">
                    <a:srgbClr val="00B050"/>
                  </a:gs>
                  <a:gs pos="100000">
                    <a:schemeClr val="accent5"/>
                  </a:gs>
                </a:gsLst>
                <a:lin ang="2400000" scaled="0"/>
              </a:gra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07B867-6D22-4206-A877-F8999A14ADAC}"/>
              </a:ext>
            </a:extLst>
          </p:cNvPr>
          <p:cNvSpPr/>
          <p:nvPr/>
        </p:nvSpPr>
        <p:spPr>
          <a:xfrm>
            <a:off x="8621789" y="2943742"/>
            <a:ext cx="685293" cy="685293"/>
          </a:xfrm>
          <a:prstGeom prst="ellipse">
            <a:avLst/>
          </a:prstGeom>
          <a:solidFill>
            <a:schemeClr val="tx1">
              <a:alpha val="5000"/>
            </a:schemeClr>
          </a:solidFill>
          <a:ln>
            <a:noFill/>
          </a:ln>
          <a:effectLst>
            <a:outerShdw blurRad="190500" dist="50800" dir="5400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gradFill>
                  <a:gsLst>
                    <a:gs pos="25000">
                      <a:srgbClr val="00B050"/>
                    </a:gs>
                    <a:gs pos="100000">
                      <a:schemeClr val="accent5"/>
                    </a:gs>
                  </a:gsLst>
                  <a:lin ang="2400000" scaled="0"/>
                </a:gradFill>
              </a:rPr>
              <a:t>1</a:t>
            </a:r>
            <a:endParaRPr lang="en-US" b="1" dirty="0">
              <a:gradFill>
                <a:gsLst>
                  <a:gs pos="25000">
                    <a:srgbClr val="00B050"/>
                  </a:gs>
                  <a:gs pos="100000">
                    <a:schemeClr val="accent5"/>
                  </a:gs>
                </a:gsLst>
                <a:lin ang="2400000" scaled="0"/>
              </a:gra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0FC61B6-58EA-4F7C-837F-3890C20386EA}"/>
              </a:ext>
            </a:extLst>
          </p:cNvPr>
          <p:cNvSpPr txBox="1"/>
          <p:nvPr/>
        </p:nvSpPr>
        <p:spPr>
          <a:xfrm>
            <a:off x="9402844" y="4249950"/>
            <a:ext cx="222393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Игра направлена на изучение только интернет безопасности</a:t>
            </a:r>
            <a:endParaRPr lang="en-US" sz="1200" dirty="0">
              <a:ea typeface="Roboto" pitchFamily="2" charset="0"/>
            </a:endParaRPr>
          </a:p>
        </p:txBody>
      </p:sp>
      <p:sp>
        <p:nvSpPr>
          <p:cNvPr id="142" name="Text Placeholder 17">
            <a:extLst>
              <a:ext uri="{FF2B5EF4-FFF2-40B4-BE49-F238E27FC236}">
                <a16:creationId xmlns:a16="http://schemas.microsoft.com/office/drawing/2014/main" id="{A9619917-1E25-431E-A853-5FF4E45F3CBB}"/>
              </a:ext>
            </a:extLst>
          </p:cNvPr>
          <p:cNvSpPr txBox="1">
            <a:spLocks/>
          </p:cNvSpPr>
          <p:nvPr/>
        </p:nvSpPr>
        <p:spPr>
          <a:xfrm>
            <a:off x="9402843" y="3944881"/>
            <a:ext cx="2612543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Ubuntu" panose="020B05040306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Направленность</a:t>
            </a:r>
            <a:endParaRPr lang="en-US" sz="2000" b="1" dirty="0">
              <a:latin typeface="Ubuntu" panose="020B05040306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7D0FE68A-F343-4E6E-AB0C-281BB16EE40F}"/>
              </a:ext>
            </a:extLst>
          </p:cNvPr>
          <p:cNvSpPr txBox="1"/>
          <p:nvPr/>
        </p:nvSpPr>
        <p:spPr>
          <a:xfrm>
            <a:off x="878880" y="3047659"/>
            <a:ext cx="2743894" cy="172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Roboto" pitchFamily="2" charset="0"/>
              </a:rPr>
              <a:t>Ресурс направленный на профилактику рисков и угроз, связанных с использованием несовершеннолетними сети Интернет, и предназначен для детей от 12 лет.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2212A478-CE32-41C6-906F-6CD9C4D4C310}"/>
              </a:ext>
            </a:extLst>
          </p:cNvPr>
          <p:cNvSpPr txBox="1"/>
          <p:nvPr/>
        </p:nvSpPr>
        <p:spPr>
          <a:xfrm>
            <a:off x="875546" y="2695391"/>
            <a:ext cx="238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A631"/>
                </a:solidFill>
                <a:latin typeface="+mj-lt"/>
              </a:rPr>
              <a:t>и-</a:t>
            </a:r>
            <a:r>
              <a:rPr lang="ru-RU" sz="2000" b="1" dirty="0" err="1">
                <a:solidFill>
                  <a:srgbClr val="00A631"/>
                </a:solidFill>
                <a:latin typeface="+mj-lt"/>
              </a:rPr>
              <a:t>риски.рф</a:t>
            </a:r>
            <a:endParaRPr lang="en-US" sz="2000" b="1" dirty="0">
              <a:solidFill>
                <a:srgbClr val="00A631"/>
              </a:solidFill>
              <a:latin typeface="+mj-lt"/>
            </a:endParaRPr>
          </a:p>
        </p:txBody>
      </p:sp>
      <p:grpSp>
        <p:nvGrpSpPr>
          <p:cNvPr id="417" name="Group 146">
            <a:extLst>
              <a:ext uri="{FF2B5EF4-FFF2-40B4-BE49-F238E27FC236}">
                <a16:creationId xmlns:a16="http://schemas.microsoft.com/office/drawing/2014/main" id="{FE26A173-63DE-40CB-B132-6F42E8D881F0}"/>
              </a:ext>
            </a:extLst>
          </p:cNvPr>
          <p:cNvGrpSpPr/>
          <p:nvPr/>
        </p:nvGrpSpPr>
        <p:grpSpPr>
          <a:xfrm>
            <a:off x="3518733" y="2081376"/>
            <a:ext cx="5144054" cy="4331650"/>
            <a:chOff x="4039255" y="2643099"/>
            <a:chExt cx="3990660" cy="3360412"/>
          </a:xfrm>
        </p:grpSpPr>
        <p:sp>
          <p:nvSpPr>
            <p:cNvPr id="418" name="Freeform 7">
              <a:extLst>
                <a:ext uri="{FF2B5EF4-FFF2-40B4-BE49-F238E27FC236}">
                  <a16:creationId xmlns:a16="http://schemas.microsoft.com/office/drawing/2014/main" id="{6BDFFD8E-14D2-40AA-A217-6ACC34D3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760" y="5863149"/>
              <a:ext cx="3971394" cy="140362"/>
            </a:xfrm>
            <a:custGeom>
              <a:avLst/>
              <a:gdLst>
                <a:gd name="T0" fmla="*/ 0 w 839"/>
                <a:gd name="T1" fmla="*/ 0 h 30"/>
                <a:gd name="T2" fmla="*/ 0 w 839"/>
                <a:gd name="T3" fmla="*/ 14 h 30"/>
                <a:gd name="T4" fmla="*/ 17 w 839"/>
                <a:gd name="T5" fmla="*/ 30 h 30"/>
                <a:gd name="T6" fmla="*/ 822 w 839"/>
                <a:gd name="T7" fmla="*/ 30 h 30"/>
                <a:gd name="T8" fmla="*/ 839 w 839"/>
                <a:gd name="T9" fmla="*/ 14 h 30"/>
                <a:gd name="T10" fmla="*/ 839 w 839"/>
                <a:gd name="T11" fmla="*/ 0 h 30"/>
                <a:gd name="T12" fmla="*/ 0 w 839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3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3"/>
                    <a:pt x="8" y="30"/>
                    <a:pt x="17" y="30"/>
                  </a:cubicBezTo>
                  <a:cubicBezTo>
                    <a:pt x="822" y="30"/>
                    <a:pt x="822" y="30"/>
                    <a:pt x="822" y="30"/>
                  </a:cubicBezTo>
                  <a:cubicBezTo>
                    <a:pt x="831" y="30"/>
                    <a:pt x="839" y="23"/>
                    <a:pt x="839" y="14"/>
                  </a:cubicBezTo>
                  <a:cubicBezTo>
                    <a:pt x="839" y="0"/>
                    <a:pt x="839" y="0"/>
                    <a:pt x="8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9" name="Freeform 8">
              <a:extLst>
                <a:ext uri="{FF2B5EF4-FFF2-40B4-BE49-F238E27FC236}">
                  <a16:creationId xmlns:a16="http://schemas.microsoft.com/office/drawing/2014/main" id="{FE20A7FB-42E8-47E7-860F-CFBBC9B91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255" y="4954929"/>
              <a:ext cx="3990660" cy="968767"/>
            </a:xfrm>
            <a:custGeom>
              <a:avLst/>
              <a:gdLst>
                <a:gd name="T0" fmla="*/ 368 w 843"/>
                <a:gd name="T1" fmla="*/ 205 h 205"/>
                <a:gd name="T2" fmla="*/ 372 w 843"/>
                <a:gd name="T3" fmla="*/ 202 h 205"/>
                <a:gd name="T4" fmla="*/ 476 w 843"/>
                <a:gd name="T5" fmla="*/ 202 h 205"/>
                <a:gd name="T6" fmla="*/ 480 w 843"/>
                <a:gd name="T7" fmla="*/ 205 h 205"/>
                <a:gd name="T8" fmla="*/ 824 w 843"/>
                <a:gd name="T9" fmla="*/ 205 h 205"/>
                <a:gd name="T10" fmla="*/ 840 w 843"/>
                <a:gd name="T11" fmla="*/ 183 h 205"/>
                <a:gd name="T12" fmla="*/ 788 w 843"/>
                <a:gd name="T13" fmla="*/ 12 h 205"/>
                <a:gd name="T14" fmla="*/ 772 w 843"/>
                <a:gd name="T15" fmla="*/ 0 h 205"/>
                <a:gd name="T16" fmla="*/ 72 w 843"/>
                <a:gd name="T17" fmla="*/ 0 h 205"/>
                <a:gd name="T18" fmla="*/ 56 w 843"/>
                <a:gd name="T19" fmla="*/ 11 h 205"/>
                <a:gd name="T20" fmla="*/ 3 w 843"/>
                <a:gd name="T21" fmla="*/ 183 h 205"/>
                <a:gd name="T22" fmla="*/ 19 w 843"/>
                <a:gd name="T23" fmla="*/ 205 h 205"/>
                <a:gd name="T24" fmla="*/ 368 w 843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3" h="205">
                  <a:moveTo>
                    <a:pt x="368" y="205"/>
                  </a:moveTo>
                  <a:cubicBezTo>
                    <a:pt x="372" y="202"/>
                    <a:pt x="372" y="202"/>
                    <a:pt x="372" y="202"/>
                  </a:cubicBezTo>
                  <a:cubicBezTo>
                    <a:pt x="476" y="202"/>
                    <a:pt x="476" y="202"/>
                    <a:pt x="476" y="202"/>
                  </a:cubicBezTo>
                  <a:cubicBezTo>
                    <a:pt x="480" y="205"/>
                    <a:pt x="480" y="205"/>
                    <a:pt x="480" y="205"/>
                  </a:cubicBezTo>
                  <a:cubicBezTo>
                    <a:pt x="824" y="205"/>
                    <a:pt x="824" y="205"/>
                    <a:pt x="824" y="205"/>
                  </a:cubicBezTo>
                  <a:cubicBezTo>
                    <a:pt x="835" y="205"/>
                    <a:pt x="843" y="194"/>
                    <a:pt x="840" y="183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86" y="4"/>
                    <a:pt x="779" y="0"/>
                    <a:pt x="7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5" y="0"/>
                    <a:pt x="58" y="4"/>
                    <a:pt x="56" y="11"/>
                  </a:cubicBezTo>
                  <a:cubicBezTo>
                    <a:pt x="3" y="183"/>
                    <a:pt x="3" y="183"/>
                    <a:pt x="3" y="183"/>
                  </a:cubicBezTo>
                  <a:cubicBezTo>
                    <a:pt x="0" y="194"/>
                    <a:pt x="8" y="205"/>
                    <a:pt x="19" y="205"/>
                  </a:cubicBezTo>
                  <a:cubicBezTo>
                    <a:pt x="368" y="205"/>
                    <a:pt x="368" y="205"/>
                    <a:pt x="368" y="205"/>
                  </a:cubicBezTo>
                </a:path>
              </a:pathLst>
            </a:custGeom>
            <a:solidFill>
              <a:srgbClr val="E5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0" name="Freeform 9">
              <a:extLst>
                <a:ext uri="{FF2B5EF4-FFF2-40B4-BE49-F238E27FC236}">
                  <a16:creationId xmlns:a16="http://schemas.microsoft.com/office/drawing/2014/main" id="{DFFEDF8B-26F9-4055-A66D-0341CCCCA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451" y="5073274"/>
              <a:ext cx="2862266" cy="434844"/>
            </a:xfrm>
            <a:custGeom>
              <a:avLst/>
              <a:gdLst>
                <a:gd name="T0" fmla="*/ 29 w 1040"/>
                <a:gd name="T1" fmla="*/ 0 h 158"/>
                <a:gd name="T2" fmla="*/ 1006 w 1040"/>
                <a:gd name="T3" fmla="*/ 0 h 158"/>
                <a:gd name="T4" fmla="*/ 1040 w 1040"/>
                <a:gd name="T5" fmla="*/ 158 h 158"/>
                <a:gd name="T6" fmla="*/ 0 w 1040"/>
                <a:gd name="T7" fmla="*/ 158 h 158"/>
                <a:gd name="T8" fmla="*/ 29 w 1040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158">
                  <a:moveTo>
                    <a:pt x="29" y="0"/>
                  </a:moveTo>
                  <a:lnTo>
                    <a:pt x="1006" y="0"/>
                  </a:lnTo>
                  <a:lnTo>
                    <a:pt x="1040" y="158"/>
                  </a:lnTo>
                  <a:lnTo>
                    <a:pt x="0" y="1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1" name="Freeform 10">
              <a:extLst>
                <a:ext uri="{FF2B5EF4-FFF2-40B4-BE49-F238E27FC236}">
                  <a16:creationId xmlns:a16="http://schemas.microsoft.com/office/drawing/2014/main" id="{6C489260-7B25-48B3-A884-B3740A402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807" y="2695391"/>
              <a:ext cx="57795" cy="60548"/>
            </a:xfrm>
            <a:custGeom>
              <a:avLst/>
              <a:gdLst>
                <a:gd name="T0" fmla="*/ 10 w 12"/>
                <a:gd name="T1" fmla="*/ 6 h 13"/>
                <a:gd name="T2" fmla="*/ 8 w 12"/>
                <a:gd name="T3" fmla="*/ 6 h 13"/>
                <a:gd name="T4" fmla="*/ 6 w 12"/>
                <a:gd name="T5" fmla="*/ 9 h 13"/>
                <a:gd name="T6" fmla="*/ 4 w 12"/>
                <a:gd name="T7" fmla="*/ 6 h 13"/>
                <a:gd name="T8" fmla="*/ 6 w 12"/>
                <a:gd name="T9" fmla="*/ 4 h 13"/>
                <a:gd name="T10" fmla="*/ 8 w 12"/>
                <a:gd name="T11" fmla="*/ 6 h 13"/>
                <a:gd name="T12" fmla="*/ 10 w 12"/>
                <a:gd name="T13" fmla="*/ 6 h 13"/>
                <a:gd name="T14" fmla="*/ 12 w 12"/>
                <a:gd name="T15" fmla="*/ 6 h 13"/>
                <a:gd name="T16" fmla="*/ 6 w 12"/>
                <a:gd name="T17" fmla="*/ 0 h 13"/>
                <a:gd name="T18" fmla="*/ 0 w 12"/>
                <a:gd name="T19" fmla="*/ 6 h 13"/>
                <a:gd name="T20" fmla="*/ 6 w 12"/>
                <a:gd name="T21" fmla="*/ 13 h 13"/>
                <a:gd name="T22" fmla="*/ 12 w 12"/>
                <a:gd name="T23" fmla="*/ 6 h 13"/>
                <a:gd name="T24" fmla="*/ 10 w 12"/>
                <a:gd name="T2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3">
                  <a:moveTo>
                    <a:pt x="10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7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2" name="Freeform 11">
              <a:extLst>
                <a:ext uri="{FF2B5EF4-FFF2-40B4-BE49-F238E27FC236}">
                  <a16:creationId xmlns:a16="http://schemas.microsoft.com/office/drawing/2014/main" id="{30A46802-592C-4FE6-8274-811B47AB8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056" y="2780708"/>
              <a:ext cx="3203537" cy="211919"/>
            </a:xfrm>
            <a:custGeom>
              <a:avLst/>
              <a:gdLst>
                <a:gd name="T0" fmla="*/ 675 w 677"/>
                <a:gd name="T1" fmla="*/ 43 h 45"/>
                <a:gd name="T2" fmla="*/ 675 w 677"/>
                <a:gd name="T3" fmla="*/ 41 h 45"/>
                <a:gd name="T4" fmla="*/ 4 w 677"/>
                <a:gd name="T5" fmla="*/ 41 h 45"/>
                <a:gd name="T6" fmla="*/ 4 w 677"/>
                <a:gd name="T7" fmla="*/ 25 h 45"/>
                <a:gd name="T8" fmla="*/ 10 w 677"/>
                <a:gd name="T9" fmla="*/ 10 h 45"/>
                <a:gd name="T10" fmla="*/ 24 w 677"/>
                <a:gd name="T11" fmla="*/ 4 h 45"/>
                <a:gd name="T12" fmla="*/ 653 w 677"/>
                <a:gd name="T13" fmla="*/ 4 h 45"/>
                <a:gd name="T14" fmla="*/ 667 w 677"/>
                <a:gd name="T15" fmla="*/ 10 h 45"/>
                <a:gd name="T16" fmla="*/ 673 w 677"/>
                <a:gd name="T17" fmla="*/ 25 h 45"/>
                <a:gd name="T18" fmla="*/ 673 w 677"/>
                <a:gd name="T19" fmla="*/ 43 h 45"/>
                <a:gd name="T20" fmla="*/ 675 w 677"/>
                <a:gd name="T21" fmla="*/ 43 h 45"/>
                <a:gd name="T22" fmla="*/ 675 w 677"/>
                <a:gd name="T23" fmla="*/ 41 h 45"/>
                <a:gd name="T24" fmla="*/ 675 w 677"/>
                <a:gd name="T25" fmla="*/ 43 h 45"/>
                <a:gd name="T26" fmla="*/ 677 w 677"/>
                <a:gd name="T27" fmla="*/ 43 h 45"/>
                <a:gd name="T28" fmla="*/ 677 w 677"/>
                <a:gd name="T29" fmla="*/ 25 h 45"/>
                <a:gd name="T30" fmla="*/ 653 w 677"/>
                <a:gd name="T31" fmla="*/ 0 h 45"/>
                <a:gd name="T32" fmla="*/ 24 w 677"/>
                <a:gd name="T33" fmla="*/ 0 h 45"/>
                <a:gd name="T34" fmla="*/ 0 w 677"/>
                <a:gd name="T35" fmla="*/ 25 h 45"/>
                <a:gd name="T36" fmla="*/ 0 w 677"/>
                <a:gd name="T37" fmla="*/ 45 h 45"/>
                <a:gd name="T38" fmla="*/ 677 w 677"/>
                <a:gd name="T39" fmla="*/ 45 h 45"/>
                <a:gd name="T40" fmla="*/ 677 w 677"/>
                <a:gd name="T41" fmla="*/ 43 h 45"/>
                <a:gd name="T42" fmla="*/ 675 w 677"/>
                <a:gd name="T43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7" h="45">
                  <a:moveTo>
                    <a:pt x="675" y="43"/>
                  </a:moveTo>
                  <a:cubicBezTo>
                    <a:pt x="675" y="41"/>
                    <a:pt x="675" y="41"/>
                    <a:pt x="67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19"/>
                    <a:pt x="6" y="14"/>
                    <a:pt x="10" y="10"/>
                  </a:cubicBezTo>
                  <a:cubicBezTo>
                    <a:pt x="14" y="7"/>
                    <a:pt x="19" y="4"/>
                    <a:pt x="24" y="4"/>
                  </a:cubicBezTo>
                  <a:cubicBezTo>
                    <a:pt x="653" y="4"/>
                    <a:pt x="653" y="4"/>
                    <a:pt x="653" y="4"/>
                  </a:cubicBezTo>
                  <a:cubicBezTo>
                    <a:pt x="659" y="4"/>
                    <a:pt x="664" y="7"/>
                    <a:pt x="667" y="10"/>
                  </a:cubicBezTo>
                  <a:cubicBezTo>
                    <a:pt x="671" y="14"/>
                    <a:pt x="673" y="19"/>
                    <a:pt x="673" y="25"/>
                  </a:cubicBezTo>
                  <a:cubicBezTo>
                    <a:pt x="673" y="43"/>
                    <a:pt x="673" y="43"/>
                    <a:pt x="673" y="43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5" y="41"/>
                    <a:pt x="675" y="41"/>
                    <a:pt x="675" y="41"/>
                  </a:cubicBezTo>
                  <a:cubicBezTo>
                    <a:pt x="675" y="43"/>
                    <a:pt x="675" y="43"/>
                    <a:pt x="675" y="43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7" y="11"/>
                    <a:pt x="667" y="0"/>
                    <a:pt x="65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677" y="45"/>
                    <a:pt x="677" y="45"/>
                    <a:pt x="677" y="45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5" y="43"/>
                    <a:pt x="675" y="43"/>
                    <a:pt x="675" y="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3" name="Freeform 12">
              <a:extLst>
                <a:ext uri="{FF2B5EF4-FFF2-40B4-BE49-F238E27FC236}">
                  <a16:creationId xmlns:a16="http://schemas.microsoft.com/office/drawing/2014/main" id="{50269E49-862F-4328-A3DF-839B32CC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134" y="2833000"/>
              <a:ext cx="176139" cy="112840"/>
            </a:xfrm>
            <a:custGeom>
              <a:avLst/>
              <a:gdLst>
                <a:gd name="T0" fmla="*/ 60 w 64"/>
                <a:gd name="T1" fmla="*/ 38 h 41"/>
                <a:gd name="T2" fmla="*/ 60 w 64"/>
                <a:gd name="T3" fmla="*/ 34 h 41"/>
                <a:gd name="T4" fmla="*/ 7 w 64"/>
                <a:gd name="T5" fmla="*/ 34 h 41"/>
                <a:gd name="T6" fmla="*/ 7 w 64"/>
                <a:gd name="T7" fmla="*/ 7 h 41"/>
                <a:gd name="T8" fmla="*/ 57 w 64"/>
                <a:gd name="T9" fmla="*/ 7 h 41"/>
                <a:gd name="T10" fmla="*/ 57 w 64"/>
                <a:gd name="T11" fmla="*/ 38 h 41"/>
                <a:gd name="T12" fmla="*/ 60 w 64"/>
                <a:gd name="T13" fmla="*/ 38 h 41"/>
                <a:gd name="T14" fmla="*/ 60 w 64"/>
                <a:gd name="T15" fmla="*/ 34 h 41"/>
                <a:gd name="T16" fmla="*/ 60 w 64"/>
                <a:gd name="T17" fmla="*/ 38 h 41"/>
                <a:gd name="T18" fmla="*/ 64 w 64"/>
                <a:gd name="T19" fmla="*/ 38 h 41"/>
                <a:gd name="T20" fmla="*/ 64 w 64"/>
                <a:gd name="T21" fmla="*/ 0 h 41"/>
                <a:gd name="T22" fmla="*/ 0 w 64"/>
                <a:gd name="T23" fmla="*/ 0 h 41"/>
                <a:gd name="T24" fmla="*/ 0 w 64"/>
                <a:gd name="T25" fmla="*/ 41 h 41"/>
                <a:gd name="T26" fmla="*/ 64 w 64"/>
                <a:gd name="T27" fmla="*/ 41 h 41"/>
                <a:gd name="T28" fmla="*/ 64 w 64"/>
                <a:gd name="T29" fmla="*/ 38 h 41"/>
                <a:gd name="T30" fmla="*/ 60 w 64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41">
                  <a:moveTo>
                    <a:pt x="60" y="38"/>
                  </a:moveTo>
                  <a:lnTo>
                    <a:pt x="60" y="34"/>
                  </a:lnTo>
                  <a:lnTo>
                    <a:pt x="7" y="34"/>
                  </a:lnTo>
                  <a:lnTo>
                    <a:pt x="7" y="7"/>
                  </a:lnTo>
                  <a:lnTo>
                    <a:pt x="57" y="7"/>
                  </a:lnTo>
                  <a:lnTo>
                    <a:pt x="57" y="38"/>
                  </a:lnTo>
                  <a:lnTo>
                    <a:pt x="60" y="38"/>
                  </a:lnTo>
                  <a:lnTo>
                    <a:pt x="60" y="34"/>
                  </a:lnTo>
                  <a:lnTo>
                    <a:pt x="60" y="38"/>
                  </a:lnTo>
                  <a:lnTo>
                    <a:pt x="64" y="38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4" y="41"/>
                  </a:lnTo>
                  <a:lnTo>
                    <a:pt x="64" y="38"/>
                  </a:lnTo>
                  <a:lnTo>
                    <a:pt x="6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4" name="Freeform 13">
              <a:extLst>
                <a:ext uri="{FF2B5EF4-FFF2-40B4-BE49-F238E27FC236}">
                  <a16:creationId xmlns:a16="http://schemas.microsoft.com/office/drawing/2014/main" id="{6ADA2604-9F4F-4A3E-A671-6AE13314A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317" y="2841256"/>
              <a:ext cx="1348568" cy="96327"/>
            </a:xfrm>
            <a:custGeom>
              <a:avLst/>
              <a:gdLst>
                <a:gd name="T0" fmla="*/ 487 w 490"/>
                <a:gd name="T1" fmla="*/ 31 h 35"/>
                <a:gd name="T2" fmla="*/ 487 w 490"/>
                <a:gd name="T3" fmla="*/ 28 h 35"/>
                <a:gd name="T4" fmla="*/ 7 w 490"/>
                <a:gd name="T5" fmla="*/ 28 h 35"/>
                <a:gd name="T6" fmla="*/ 7 w 490"/>
                <a:gd name="T7" fmla="*/ 7 h 35"/>
                <a:gd name="T8" fmla="*/ 483 w 490"/>
                <a:gd name="T9" fmla="*/ 7 h 35"/>
                <a:gd name="T10" fmla="*/ 483 w 490"/>
                <a:gd name="T11" fmla="*/ 31 h 35"/>
                <a:gd name="T12" fmla="*/ 487 w 490"/>
                <a:gd name="T13" fmla="*/ 31 h 35"/>
                <a:gd name="T14" fmla="*/ 487 w 490"/>
                <a:gd name="T15" fmla="*/ 28 h 35"/>
                <a:gd name="T16" fmla="*/ 487 w 490"/>
                <a:gd name="T17" fmla="*/ 31 h 35"/>
                <a:gd name="T18" fmla="*/ 490 w 490"/>
                <a:gd name="T19" fmla="*/ 31 h 35"/>
                <a:gd name="T20" fmla="*/ 490 w 490"/>
                <a:gd name="T21" fmla="*/ 0 h 35"/>
                <a:gd name="T22" fmla="*/ 0 w 490"/>
                <a:gd name="T23" fmla="*/ 0 h 35"/>
                <a:gd name="T24" fmla="*/ 0 w 490"/>
                <a:gd name="T25" fmla="*/ 35 h 35"/>
                <a:gd name="T26" fmla="*/ 490 w 490"/>
                <a:gd name="T27" fmla="*/ 35 h 35"/>
                <a:gd name="T28" fmla="*/ 490 w 490"/>
                <a:gd name="T29" fmla="*/ 31 h 35"/>
                <a:gd name="T30" fmla="*/ 487 w 490"/>
                <a:gd name="T3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0" h="35">
                  <a:moveTo>
                    <a:pt x="487" y="31"/>
                  </a:moveTo>
                  <a:lnTo>
                    <a:pt x="487" y="28"/>
                  </a:lnTo>
                  <a:lnTo>
                    <a:pt x="7" y="28"/>
                  </a:lnTo>
                  <a:lnTo>
                    <a:pt x="7" y="7"/>
                  </a:lnTo>
                  <a:lnTo>
                    <a:pt x="483" y="7"/>
                  </a:lnTo>
                  <a:lnTo>
                    <a:pt x="483" y="31"/>
                  </a:lnTo>
                  <a:lnTo>
                    <a:pt x="487" y="31"/>
                  </a:lnTo>
                  <a:lnTo>
                    <a:pt x="487" y="28"/>
                  </a:lnTo>
                  <a:lnTo>
                    <a:pt x="487" y="31"/>
                  </a:lnTo>
                  <a:lnTo>
                    <a:pt x="490" y="31"/>
                  </a:lnTo>
                  <a:lnTo>
                    <a:pt x="490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490" y="35"/>
                  </a:lnTo>
                  <a:lnTo>
                    <a:pt x="490" y="31"/>
                  </a:lnTo>
                  <a:lnTo>
                    <a:pt x="487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5" name="Freeform 14">
              <a:extLst>
                <a:ext uri="{FF2B5EF4-FFF2-40B4-BE49-F238E27FC236}">
                  <a16:creationId xmlns:a16="http://schemas.microsoft.com/office/drawing/2014/main" id="{46079BED-8EA5-46BB-B339-7C619C5E0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6" name="Freeform 15">
              <a:extLst>
                <a:ext uri="{FF2B5EF4-FFF2-40B4-BE49-F238E27FC236}">
                  <a16:creationId xmlns:a16="http://schemas.microsoft.com/office/drawing/2014/main" id="{0DED89BB-979E-42F9-8FE5-84A307BE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842" y="3055926"/>
              <a:ext cx="1018306" cy="1766899"/>
            </a:xfrm>
            <a:custGeom>
              <a:avLst/>
              <a:gdLst>
                <a:gd name="T0" fmla="*/ 366 w 370"/>
                <a:gd name="T1" fmla="*/ 639 h 642"/>
                <a:gd name="T2" fmla="*/ 366 w 370"/>
                <a:gd name="T3" fmla="*/ 635 h 642"/>
                <a:gd name="T4" fmla="*/ 7 w 370"/>
                <a:gd name="T5" fmla="*/ 635 h 642"/>
                <a:gd name="T6" fmla="*/ 7 w 370"/>
                <a:gd name="T7" fmla="*/ 7 h 642"/>
                <a:gd name="T8" fmla="*/ 363 w 370"/>
                <a:gd name="T9" fmla="*/ 7 h 642"/>
                <a:gd name="T10" fmla="*/ 363 w 370"/>
                <a:gd name="T11" fmla="*/ 639 h 642"/>
                <a:gd name="T12" fmla="*/ 366 w 370"/>
                <a:gd name="T13" fmla="*/ 639 h 642"/>
                <a:gd name="T14" fmla="*/ 366 w 370"/>
                <a:gd name="T15" fmla="*/ 635 h 642"/>
                <a:gd name="T16" fmla="*/ 366 w 370"/>
                <a:gd name="T17" fmla="*/ 639 h 642"/>
                <a:gd name="T18" fmla="*/ 370 w 370"/>
                <a:gd name="T19" fmla="*/ 639 h 642"/>
                <a:gd name="T20" fmla="*/ 370 w 370"/>
                <a:gd name="T21" fmla="*/ 0 h 642"/>
                <a:gd name="T22" fmla="*/ 0 w 370"/>
                <a:gd name="T23" fmla="*/ 0 h 642"/>
                <a:gd name="T24" fmla="*/ 0 w 370"/>
                <a:gd name="T25" fmla="*/ 642 h 642"/>
                <a:gd name="T26" fmla="*/ 370 w 370"/>
                <a:gd name="T27" fmla="*/ 642 h 642"/>
                <a:gd name="T28" fmla="*/ 370 w 370"/>
                <a:gd name="T29" fmla="*/ 639 h 642"/>
                <a:gd name="T30" fmla="*/ 366 w 370"/>
                <a:gd name="T31" fmla="*/ 63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42">
                  <a:moveTo>
                    <a:pt x="366" y="639"/>
                  </a:moveTo>
                  <a:lnTo>
                    <a:pt x="366" y="635"/>
                  </a:lnTo>
                  <a:lnTo>
                    <a:pt x="7" y="635"/>
                  </a:lnTo>
                  <a:lnTo>
                    <a:pt x="7" y="7"/>
                  </a:lnTo>
                  <a:lnTo>
                    <a:pt x="363" y="7"/>
                  </a:lnTo>
                  <a:lnTo>
                    <a:pt x="363" y="639"/>
                  </a:lnTo>
                  <a:lnTo>
                    <a:pt x="366" y="639"/>
                  </a:lnTo>
                  <a:lnTo>
                    <a:pt x="366" y="635"/>
                  </a:lnTo>
                  <a:lnTo>
                    <a:pt x="366" y="639"/>
                  </a:lnTo>
                  <a:lnTo>
                    <a:pt x="370" y="639"/>
                  </a:lnTo>
                  <a:lnTo>
                    <a:pt x="370" y="0"/>
                  </a:lnTo>
                  <a:lnTo>
                    <a:pt x="0" y="0"/>
                  </a:lnTo>
                  <a:lnTo>
                    <a:pt x="0" y="642"/>
                  </a:lnTo>
                  <a:lnTo>
                    <a:pt x="370" y="642"/>
                  </a:lnTo>
                  <a:lnTo>
                    <a:pt x="370" y="639"/>
                  </a:lnTo>
                  <a:lnTo>
                    <a:pt x="366" y="6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7" name="Freeform 16">
              <a:extLst>
                <a:ext uri="{FF2B5EF4-FFF2-40B4-BE49-F238E27FC236}">
                  <a16:creationId xmlns:a16="http://schemas.microsoft.com/office/drawing/2014/main" id="{A6016045-A8DD-44BF-ADEC-17F78E1E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650397"/>
              <a:ext cx="776115" cy="1172428"/>
            </a:xfrm>
            <a:custGeom>
              <a:avLst/>
              <a:gdLst>
                <a:gd name="T0" fmla="*/ 278 w 282"/>
                <a:gd name="T1" fmla="*/ 423 h 426"/>
                <a:gd name="T2" fmla="*/ 278 w 282"/>
                <a:gd name="T3" fmla="*/ 419 h 426"/>
                <a:gd name="T4" fmla="*/ 6 w 282"/>
                <a:gd name="T5" fmla="*/ 419 h 426"/>
                <a:gd name="T6" fmla="*/ 6 w 282"/>
                <a:gd name="T7" fmla="*/ 7 h 426"/>
                <a:gd name="T8" fmla="*/ 275 w 282"/>
                <a:gd name="T9" fmla="*/ 7 h 426"/>
                <a:gd name="T10" fmla="*/ 275 w 282"/>
                <a:gd name="T11" fmla="*/ 423 h 426"/>
                <a:gd name="T12" fmla="*/ 278 w 282"/>
                <a:gd name="T13" fmla="*/ 423 h 426"/>
                <a:gd name="T14" fmla="*/ 278 w 282"/>
                <a:gd name="T15" fmla="*/ 419 h 426"/>
                <a:gd name="T16" fmla="*/ 278 w 282"/>
                <a:gd name="T17" fmla="*/ 423 h 426"/>
                <a:gd name="T18" fmla="*/ 282 w 282"/>
                <a:gd name="T19" fmla="*/ 423 h 426"/>
                <a:gd name="T20" fmla="*/ 282 w 282"/>
                <a:gd name="T21" fmla="*/ 0 h 426"/>
                <a:gd name="T22" fmla="*/ 0 w 282"/>
                <a:gd name="T23" fmla="*/ 0 h 426"/>
                <a:gd name="T24" fmla="*/ 0 w 282"/>
                <a:gd name="T25" fmla="*/ 426 h 426"/>
                <a:gd name="T26" fmla="*/ 282 w 282"/>
                <a:gd name="T27" fmla="*/ 426 h 426"/>
                <a:gd name="T28" fmla="*/ 282 w 282"/>
                <a:gd name="T29" fmla="*/ 423 h 426"/>
                <a:gd name="T30" fmla="*/ 278 w 282"/>
                <a:gd name="T31" fmla="*/ 42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26">
                  <a:moveTo>
                    <a:pt x="278" y="423"/>
                  </a:moveTo>
                  <a:lnTo>
                    <a:pt x="278" y="419"/>
                  </a:lnTo>
                  <a:lnTo>
                    <a:pt x="6" y="419"/>
                  </a:lnTo>
                  <a:lnTo>
                    <a:pt x="6" y="7"/>
                  </a:lnTo>
                  <a:lnTo>
                    <a:pt x="275" y="7"/>
                  </a:lnTo>
                  <a:lnTo>
                    <a:pt x="275" y="423"/>
                  </a:lnTo>
                  <a:lnTo>
                    <a:pt x="278" y="423"/>
                  </a:lnTo>
                  <a:lnTo>
                    <a:pt x="278" y="419"/>
                  </a:lnTo>
                  <a:lnTo>
                    <a:pt x="278" y="423"/>
                  </a:lnTo>
                  <a:lnTo>
                    <a:pt x="282" y="423"/>
                  </a:lnTo>
                  <a:lnTo>
                    <a:pt x="282" y="0"/>
                  </a:lnTo>
                  <a:lnTo>
                    <a:pt x="0" y="0"/>
                  </a:lnTo>
                  <a:lnTo>
                    <a:pt x="0" y="426"/>
                  </a:lnTo>
                  <a:lnTo>
                    <a:pt x="282" y="426"/>
                  </a:lnTo>
                  <a:lnTo>
                    <a:pt x="282" y="423"/>
                  </a:lnTo>
                  <a:lnTo>
                    <a:pt x="278" y="4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8" name="Freeform 17">
              <a:extLst>
                <a:ext uri="{FF2B5EF4-FFF2-40B4-BE49-F238E27FC236}">
                  <a16:creationId xmlns:a16="http://schemas.microsoft.com/office/drawing/2014/main" id="{A6497C9A-BDA2-4B84-834A-07218D4C5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194" y="3055926"/>
              <a:ext cx="776115" cy="528418"/>
            </a:xfrm>
            <a:custGeom>
              <a:avLst/>
              <a:gdLst>
                <a:gd name="T0" fmla="*/ 278 w 282"/>
                <a:gd name="T1" fmla="*/ 3 h 192"/>
                <a:gd name="T2" fmla="*/ 278 w 282"/>
                <a:gd name="T3" fmla="*/ 0 h 192"/>
                <a:gd name="T4" fmla="*/ 0 w 282"/>
                <a:gd name="T5" fmla="*/ 0 h 192"/>
                <a:gd name="T6" fmla="*/ 0 w 282"/>
                <a:gd name="T7" fmla="*/ 192 h 192"/>
                <a:gd name="T8" fmla="*/ 282 w 282"/>
                <a:gd name="T9" fmla="*/ 192 h 192"/>
                <a:gd name="T10" fmla="*/ 282 w 282"/>
                <a:gd name="T11" fmla="*/ 0 h 192"/>
                <a:gd name="T12" fmla="*/ 278 w 282"/>
                <a:gd name="T13" fmla="*/ 0 h 192"/>
                <a:gd name="T14" fmla="*/ 278 w 282"/>
                <a:gd name="T15" fmla="*/ 3 h 192"/>
                <a:gd name="T16" fmla="*/ 275 w 282"/>
                <a:gd name="T17" fmla="*/ 3 h 192"/>
                <a:gd name="T18" fmla="*/ 275 w 282"/>
                <a:gd name="T19" fmla="*/ 185 h 192"/>
                <a:gd name="T20" fmla="*/ 6 w 282"/>
                <a:gd name="T21" fmla="*/ 185 h 192"/>
                <a:gd name="T22" fmla="*/ 6 w 282"/>
                <a:gd name="T23" fmla="*/ 7 h 192"/>
                <a:gd name="T24" fmla="*/ 278 w 282"/>
                <a:gd name="T25" fmla="*/ 7 h 192"/>
                <a:gd name="T26" fmla="*/ 278 w 282"/>
                <a:gd name="T27" fmla="*/ 3 h 192"/>
                <a:gd name="T28" fmla="*/ 275 w 282"/>
                <a:gd name="T29" fmla="*/ 3 h 192"/>
                <a:gd name="T30" fmla="*/ 278 w 282"/>
                <a:gd name="T31" fmla="*/ 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192">
                  <a:moveTo>
                    <a:pt x="278" y="3"/>
                  </a:moveTo>
                  <a:lnTo>
                    <a:pt x="278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282" y="192"/>
                  </a:lnTo>
                  <a:lnTo>
                    <a:pt x="282" y="0"/>
                  </a:lnTo>
                  <a:lnTo>
                    <a:pt x="278" y="0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5" y="185"/>
                  </a:lnTo>
                  <a:lnTo>
                    <a:pt x="6" y="185"/>
                  </a:lnTo>
                  <a:lnTo>
                    <a:pt x="6" y="7"/>
                  </a:lnTo>
                  <a:lnTo>
                    <a:pt x="278" y="7"/>
                  </a:lnTo>
                  <a:lnTo>
                    <a:pt x="278" y="3"/>
                  </a:lnTo>
                  <a:lnTo>
                    <a:pt x="275" y="3"/>
                  </a:lnTo>
                  <a:lnTo>
                    <a:pt x="27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9" name="Freeform 18">
              <a:extLst>
                <a:ext uri="{FF2B5EF4-FFF2-40B4-BE49-F238E27FC236}">
                  <a16:creationId xmlns:a16="http://schemas.microsoft.com/office/drawing/2014/main" id="{938BFAEE-1CD9-429F-BF95-C1E9A230B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055926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0" name="Freeform 19">
              <a:extLst>
                <a:ext uri="{FF2B5EF4-FFF2-40B4-BE49-F238E27FC236}">
                  <a16:creationId xmlns:a16="http://schemas.microsoft.com/office/drawing/2014/main" id="{E30F8BCE-FB67-4143-9DC5-B6B3ABB8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499028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1" name="Freeform 20">
              <a:extLst>
                <a:ext uri="{FF2B5EF4-FFF2-40B4-BE49-F238E27FC236}">
                  <a16:creationId xmlns:a16="http://schemas.microsoft.com/office/drawing/2014/main" id="{A76CE218-CA03-49E1-8AE2-57CD8D345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3944881"/>
              <a:ext cx="1243985" cy="401818"/>
            </a:xfrm>
            <a:custGeom>
              <a:avLst/>
              <a:gdLst>
                <a:gd name="T0" fmla="*/ 448 w 452"/>
                <a:gd name="T1" fmla="*/ 142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6 h 146"/>
                <a:gd name="T8" fmla="*/ 445 w 452"/>
                <a:gd name="T9" fmla="*/ 6 h 146"/>
                <a:gd name="T10" fmla="*/ 445 w 452"/>
                <a:gd name="T11" fmla="*/ 142 h 146"/>
                <a:gd name="T12" fmla="*/ 448 w 452"/>
                <a:gd name="T13" fmla="*/ 142 h 146"/>
                <a:gd name="T14" fmla="*/ 448 w 452"/>
                <a:gd name="T15" fmla="*/ 139 h 146"/>
                <a:gd name="T16" fmla="*/ 448 w 452"/>
                <a:gd name="T17" fmla="*/ 142 h 146"/>
                <a:gd name="T18" fmla="*/ 452 w 452"/>
                <a:gd name="T19" fmla="*/ 142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2 h 146"/>
                <a:gd name="T30" fmla="*/ 448 w 452"/>
                <a:gd name="T31" fmla="*/ 1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2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6"/>
                  </a:lnTo>
                  <a:lnTo>
                    <a:pt x="445" y="6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48" y="139"/>
                  </a:lnTo>
                  <a:lnTo>
                    <a:pt x="448" y="142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2"/>
                  </a:lnTo>
                  <a:lnTo>
                    <a:pt x="448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2" name="Freeform 21">
              <a:extLst>
                <a:ext uri="{FF2B5EF4-FFF2-40B4-BE49-F238E27FC236}">
                  <a16:creationId xmlns:a16="http://schemas.microsoft.com/office/drawing/2014/main" id="{C569CDA5-4CB9-432C-A365-64878A0A4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679" y="4387981"/>
              <a:ext cx="1243985" cy="401818"/>
            </a:xfrm>
            <a:custGeom>
              <a:avLst/>
              <a:gdLst>
                <a:gd name="T0" fmla="*/ 448 w 452"/>
                <a:gd name="T1" fmla="*/ 143 h 146"/>
                <a:gd name="T2" fmla="*/ 448 w 452"/>
                <a:gd name="T3" fmla="*/ 139 h 146"/>
                <a:gd name="T4" fmla="*/ 6 w 452"/>
                <a:gd name="T5" fmla="*/ 139 h 146"/>
                <a:gd name="T6" fmla="*/ 6 w 452"/>
                <a:gd name="T7" fmla="*/ 7 h 146"/>
                <a:gd name="T8" fmla="*/ 445 w 452"/>
                <a:gd name="T9" fmla="*/ 7 h 146"/>
                <a:gd name="T10" fmla="*/ 445 w 452"/>
                <a:gd name="T11" fmla="*/ 143 h 146"/>
                <a:gd name="T12" fmla="*/ 448 w 452"/>
                <a:gd name="T13" fmla="*/ 143 h 146"/>
                <a:gd name="T14" fmla="*/ 448 w 452"/>
                <a:gd name="T15" fmla="*/ 139 h 146"/>
                <a:gd name="T16" fmla="*/ 448 w 452"/>
                <a:gd name="T17" fmla="*/ 143 h 146"/>
                <a:gd name="T18" fmla="*/ 452 w 452"/>
                <a:gd name="T19" fmla="*/ 143 h 146"/>
                <a:gd name="T20" fmla="*/ 452 w 452"/>
                <a:gd name="T21" fmla="*/ 0 h 146"/>
                <a:gd name="T22" fmla="*/ 0 w 452"/>
                <a:gd name="T23" fmla="*/ 0 h 146"/>
                <a:gd name="T24" fmla="*/ 0 w 452"/>
                <a:gd name="T25" fmla="*/ 146 h 146"/>
                <a:gd name="T26" fmla="*/ 452 w 452"/>
                <a:gd name="T27" fmla="*/ 146 h 146"/>
                <a:gd name="T28" fmla="*/ 452 w 452"/>
                <a:gd name="T29" fmla="*/ 143 h 146"/>
                <a:gd name="T30" fmla="*/ 448 w 452"/>
                <a:gd name="T3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" h="146">
                  <a:moveTo>
                    <a:pt x="448" y="143"/>
                  </a:moveTo>
                  <a:lnTo>
                    <a:pt x="448" y="139"/>
                  </a:lnTo>
                  <a:lnTo>
                    <a:pt x="6" y="139"/>
                  </a:lnTo>
                  <a:lnTo>
                    <a:pt x="6" y="7"/>
                  </a:lnTo>
                  <a:lnTo>
                    <a:pt x="445" y="7"/>
                  </a:lnTo>
                  <a:lnTo>
                    <a:pt x="445" y="143"/>
                  </a:lnTo>
                  <a:lnTo>
                    <a:pt x="448" y="143"/>
                  </a:lnTo>
                  <a:lnTo>
                    <a:pt x="448" y="139"/>
                  </a:lnTo>
                  <a:lnTo>
                    <a:pt x="448" y="143"/>
                  </a:lnTo>
                  <a:lnTo>
                    <a:pt x="452" y="143"/>
                  </a:lnTo>
                  <a:lnTo>
                    <a:pt x="452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452" y="146"/>
                  </a:lnTo>
                  <a:lnTo>
                    <a:pt x="452" y="143"/>
                  </a:lnTo>
                  <a:lnTo>
                    <a:pt x="448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3" name="Freeform 22">
              <a:extLst>
                <a:ext uri="{FF2B5EF4-FFF2-40B4-BE49-F238E27FC236}">
                  <a16:creationId xmlns:a16="http://schemas.microsoft.com/office/drawing/2014/main" id="{6E768A68-4548-4612-A8F4-0FE15454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969" y="2643099"/>
              <a:ext cx="3426462" cy="2325592"/>
            </a:xfrm>
            <a:custGeom>
              <a:avLst/>
              <a:gdLst>
                <a:gd name="T0" fmla="*/ 683 w 724"/>
                <a:gd name="T1" fmla="*/ 492 h 492"/>
                <a:gd name="T2" fmla="*/ 40 w 724"/>
                <a:gd name="T3" fmla="*/ 492 h 492"/>
                <a:gd name="T4" fmla="*/ 0 w 724"/>
                <a:gd name="T5" fmla="*/ 452 h 492"/>
                <a:gd name="T6" fmla="*/ 0 w 724"/>
                <a:gd name="T7" fmla="*/ 41 h 492"/>
                <a:gd name="T8" fmla="*/ 40 w 724"/>
                <a:gd name="T9" fmla="*/ 0 h 492"/>
                <a:gd name="T10" fmla="*/ 683 w 724"/>
                <a:gd name="T11" fmla="*/ 0 h 492"/>
                <a:gd name="T12" fmla="*/ 724 w 724"/>
                <a:gd name="T13" fmla="*/ 41 h 492"/>
                <a:gd name="T14" fmla="*/ 724 w 724"/>
                <a:gd name="T15" fmla="*/ 452 h 492"/>
                <a:gd name="T16" fmla="*/ 683 w 724"/>
                <a:gd name="T17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492">
                  <a:moveTo>
                    <a:pt x="683" y="492"/>
                  </a:moveTo>
                  <a:cubicBezTo>
                    <a:pt x="40" y="492"/>
                    <a:pt x="40" y="492"/>
                    <a:pt x="40" y="492"/>
                  </a:cubicBezTo>
                  <a:cubicBezTo>
                    <a:pt x="18" y="492"/>
                    <a:pt x="0" y="474"/>
                    <a:pt x="0" y="4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0" y="0"/>
                  </a:cubicBezTo>
                  <a:cubicBezTo>
                    <a:pt x="683" y="0"/>
                    <a:pt x="683" y="0"/>
                    <a:pt x="683" y="0"/>
                  </a:cubicBezTo>
                  <a:cubicBezTo>
                    <a:pt x="706" y="0"/>
                    <a:pt x="724" y="19"/>
                    <a:pt x="724" y="41"/>
                  </a:cubicBezTo>
                  <a:cubicBezTo>
                    <a:pt x="724" y="452"/>
                    <a:pt x="724" y="452"/>
                    <a:pt x="724" y="452"/>
                  </a:cubicBezTo>
                  <a:cubicBezTo>
                    <a:pt x="724" y="474"/>
                    <a:pt x="706" y="492"/>
                    <a:pt x="683" y="492"/>
                  </a:cubicBezTo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4" name="Freeform 23">
              <a:extLst>
                <a:ext uri="{FF2B5EF4-FFF2-40B4-BE49-F238E27FC236}">
                  <a16:creationId xmlns:a16="http://schemas.microsoft.com/office/drawing/2014/main" id="{33438D1A-3A3B-446A-942B-4EDE995D4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312" y="2786212"/>
              <a:ext cx="3187023" cy="2097161"/>
            </a:xfrm>
            <a:custGeom>
              <a:avLst/>
              <a:gdLst>
                <a:gd name="T0" fmla="*/ 657 w 673"/>
                <a:gd name="T1" fmla="*/ 444 h 444"/>
                <a:gd name="T2" fmla="*/ 17 w 673"/>
                <a:gd name="T3" fmla="*/ 444 h 444"/>
                <a:gd name="T4" fmla="*/ 0 w 673"/>
                <a:gd name="T5" fmla="*/ 427 h 444"/>
                <a:gd name="T6" fmla="*/ 0 w 673"/>
                <a:gd name="T7" fmla="*/ 16 h 444"/>
                <a:gd name="T8" fmla="*/ 17 w 673"/>
                <a:gd name="T9" fmla="*/ 0 h 444"/>
                <a:gd name="T10" fmla="*/ 657 w 673"/>
                <a:gd name="T11" fmla="*/ 0 h 444"/>
                <a:gd name="T12" fmla="*/ 673 w 673"/>
                <a:gd name="T13" fmla="*/ 16 h 444"/>
                <a:gd name="T14" fmla="*/ 673 w 673"/>
                <a:gd name="T15" fmla="*/ 427 h 444"/>
                <a:gd name="T16" fmla="*/ 657 w 673"/>
                <a:gd name="T1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3" h="444">
                  <a:moveTo>
                    <a:pt x="657" y="444"/>
                  </a:moveTo>
                  <a:cubicBezTo>
                    <a:pt x="17" y="444"/>
                    <a:pt x="17" y="444"/>
                    <a:pt x="17" y="444"/>
                  </a:cubicBezTo>
                  <a:cubicBezTo>
                    <a:pt x="8" y="444"/>
                    <a:pt x="0" y="436"/>
                    <a:pt x="0" y="42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66" y="0"/>
                    <a:pt x="673" y="7"/>
                    <a:pt x="673" y="16"/>
                  </a:cubicBezTo>
                  <a:cubicBezTo>
                    <a:pt x="673" y="427"/>
                    <a:pt x="673" y="427"/>
                    <a:pt x="673" y="427"/>
                  </a:cubicBezTo>
                  <a:cubicBezTo>
                    <a:pt x="673" y="436"/>
                    <a:pt x="666" y="444"/>
                    <a:pt x="657" y="444"/>
                  </a:cubicBezTo>
                </a:path>
              </a:pathLst>
            </a:custGeom>
            <a:blipFill>
              <a:blip r:embed="rId2"/>
              <a:srcRect/>
              <a:stretch>
                <a:fillRect l="-13436" t="-12577" r="-13436" b="-12577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435" name="Rectangle 24">
              <a:extLst>
                <a:ext uri="{FF2B5EF4-FFF2-40B4-BE49-F238E27FC236}">
                  <a16:creationId xmlns:a16="http://schemas.microsoft.com/office/drawing/2014/main" id="{D0AE9B8F-DD03-4F2E-AB01-E0B46D611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265" y="4965938"/>
              <a:ext cx="2688878" cy="35779"/>
            </a:xfrm>
            <a:prstGeom prst="rect">
              <a:avLst/>
            </a:pr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6" name="Freeform 25">
              <a:extLst>
                <a:ext uri="{FF2B5EF4-FFF2-40B4-BE49-F238E27FC236}">
                  <a16:creationId xmlns:a16="http://schemas.microsoft.com/office/drawing/2014/main" id="{BC2DC45C-1853-4F7E-BEAA-462B805D3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650" y="5084283"/>
              <a:ext cx="407323" cy="434844"/>
            </a:xfrm>
            <a:custGeom>
              <a:avLst/>
              <a:gdLst>
                <a:gd name="T0" fmla="*/ 42 w 148"/>
                <a:gd name="T1" fmla="*/ 0 h 158"/>
                <a:gd name="T2" fmla="*/ 148 w 148"/>
                <a:gd name="T3" fmla="*/ 0 h 158"/>
                <a:gd name="T4" fmla="*/ 116 w 148"/>
                <a:gd name="T5" fmla="*/ 158 h 158"/>
                <a:gd name="T6" fmla="*/ 0 w 148"/>
                <a:gd name="T7" fmla="*/ 158 h 158"/>
                <a:gd name="T8" fmla="*/ 42 w 148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58">
                  <a:moveTo>
                    <a:pt x="42" y="0"/>
                  </a:moveTo>
                  <a:lnTo>
                    <a:pt x="148" y="0"/>
                  </a:lnTo>
                  <a:lnTo>
                    <a:pt x="116" y="158"/>
                  </a:lnTo>
                  <a:lnTo>
                    <a:pt x="0" y="1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7" name="Freeform 26">
              <a:extLst>
                <a:ext uri="{FF2B5EF4-FFF2-40B4-BE49-F238E27FC236}">
                  <a16:creationId xmlns:a16="http://schemas.microsoft.com/office/drawing/2014/main" id="{A950D7BD-D715-4C0E-9D35-C5854605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931" y="5100796"/>
              <a:ext cx="401818" cy="418331"/>
            </a:xfrm>
            <a:custGeom>
              <a:avLst/>
              <a:gdLst>
                <a:gd name="T0" fmla="*/ 0 w 146"/>
                <a:gd name="T1" fmla="*/ 0 h 152"/>
                <a:gd name="T2" fmla="*/ 31 w 146"/>
                <a:gd name="T3" fmla="*/ 152 h 152"/>
                <a:gd name="T4" fmla="*/ 146 w 146"/>
                <a:gd name="T5" fmla="*/ 152 h 152"/>
                <a:gd name="T6" fmla="*/ 108 w 146"/>
                <a:gd name="T7" fmla="*/ 0 h 152"/>
                <a:gd name="T8" fmla="*/ 0 w 146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2">
                  <a:moveTo>
                    <a:pt x="0" y="0"/>
                  </a:moveTo>
                  <a:lnTo>
                    <a:pt x="31" y="152"/>
                  </a:lnTo>
                  <a:lnTo>
                    <a:pt x="146" y="152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8" name="Freeform 27">
              <a:extLst>
                <a:ext uri="{FF2B5EF4-FFF2-40B4-BE49-F238E27FC236}">
                  <a16:creationId xmlns:a16="http://schemas.microsoft.com/office/drawing/2014/main" id="{5900CB43-E44F-4E8F-BA3F-9454FA691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585179"/>
              <a:ext cx="1131145" cy="264209"/>
            </a:xfrm>
            <a:custGeom>
              <a:avLst/>
              <a:gdLst>
                <a:gd name="T0" fmla="*/ 228 w 239"/>
                <a:gd name="T1" fmla="*/ 56 h 56"/>
                <a:gd name="T2" fmla="*/ 11 w 239"/>
                <a:gd name="T3" fmla="*/ 56 h 56"/>
                <a:gd name="T4" fmla="*/ 0 w 239"/>
                <a:gd name="T5" fmla="*/ 44 h 56"/>
                <a:gd name="T6" fmla="*/ 3 w 239"/>
                <a:gd name="T7" fmla="*/ 10 h 56"/>
                <a:gd name="T8" fmla="*/ 14 w 239"/>
                <a:gd name="T9" fmla="*/ 0 h 56"/>
                <a:gd name="T10" fmla="*/ 226 w 239"/>
                <a:gd name="T11" fmla="*/ 1 h 56"/>
                <a:gd name="T12" fmla="*/ 236 w 239"/>
                <a:gd name="T13" fmla="*/ 11 h 56"/>
                <a:gd name="T14" fmla="*/ 239 w 239"/>
                <a:gd name="T15" fmla="*/ 44 h 56"/>
                <a:gd name="T16" fmla="*/ 228 w 23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" h="56">
                  <a:moveTo>
                    <a:pt x="228" y="56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5" y="56"/>
                    <a:pt x="0" y="50"/>
                    <a:pt x="0" y="44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8" y="0"/>
                    <a:pt x="14" y="0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1" y="1"/>
                    <a:pt x="236" y="6"/>
                    <a:pt x="236" y="11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9" y="50"/>
                    <a:pt x="234" y="56"/>
                    <a:pt x="228" y="56"/>
                  </a:cubicBezTo>
                </a:path>
              </a:pathLst>
            </a:custGeom>
            <a:solidFill>
              <a:srgbClr val="C3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39" name="Oval 28">
              <a:extLst>
                <a:ext uri="{FF2B5EF4-FFF2-40B4-BE49-F238E27FC236}">
                  <a16:creationId xmlns:a16="http://schemas.microsoft.com/office/drawing/2014/main" id="{584B3861-EF69-4CBE-879E-7024A5847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815" y="2700896"/>
              <a:ext cx="35777" cy="38531"/>
            </a:xfrm>
            <a:prstGeom prst="ellipse">
              <a:avLst/>
            </a:pr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0" name="Freeform 29">
              <a:extLst>
                <a:ext uri="{FF2B5EF4-FFF2-40B4-BE49-F238E27FC236}">
                  <a16:creationId xmlns:a16="http://schemas.microsoft.com/office/drawing/2014/main" id="{BB04C573-7538-4F8B-B682-D342E98EF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530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1" name="Freeform 30">
              <a:extLst>
                <a:ext uri="{FF2B5EF4-FFF2-40B4-BE49-F238E27FC236}">
                  <a16:creationId xmlns:a16="http://schemas.microsoft.com/office/drawing/2014/main" id="{2113D8CA-86DA-4293-81AA-BB7D9AF45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008" y="5235652"/>
              <a:ext cx="250447" cy="60548"/>
            </a:xfrm>
            <a:custGeom>
              <a:avLst/>
              <a:gdLst>
                <a:gd name="T0" fmla="*/ 48 w 53"/>
                <a:gd name="T1" fmla="*/ 13 h 13"/>
                <a:gd name="T2" fmla="*/ 5 w 53"/>
                <a:gd name="T3" fmla="*/ 13 h 13"/>
                <a:gd name="T4" fmla="*/ 0 w 53"/>
                <a:gd name="T5" fmla="*/ 7 h 13"/>
                <a:gd name="T6" fmla="*/ 0 w 53"/>
                <a:gd name="T7" fmla="*/ 6 h 13"/>
                <a:gd name="T8" fmla="*/ 5 w 53"/>
                <a:gd name="T9" fmla="*/ 0 h 13"/>
                <a:gd name="T10" fmla="*/ 48 w 53"/>
                <a:gd name="T11" fmla="*/ 0 h 13"/>
                <a:gd name="T12" fmla="*/ 53 w 53"/>
                <a:gd name="T13" fmla="*/ 6 h 13"/>
                <a:gd name="T14" fmla="*/ 53 w 53"/>
                <a:gd name="T15" fmla="*/ 7 h 13"/>
                <a:gd name="T16" fmla="*/ 48 w 5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3">
                  <a:moveTo>
                    <a:pt x="4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10"/>
                    <a:pt x="51" y="13"/>
                    <a:pt x="4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2" name="Freeform 31">
              <a:extLst>
                <a:ext uri="{FF2B5EF4-FFF2-40B4-BE49-F238E27FC236}">
                  <a16:creationId xmlns:a16="http://schemas.microsoft.com/office/drawing/2014/main" id="{A2AD76A4-206F-4102-ABE1-DA049A820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747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3" name="Freeform 32">
              <a:extLst>
                <a:ext uri="{FF2B5EF4-FFF2-40B4-BE49-F238E27FC236}">
                  <a16:creationId xmlns:a16="http://schemas.microsoft.com/office/drawing/2014/main" id="{6A096121-C44E-4C0C-8B34-496AA562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406" y="5403536"/>
              <a:ext cx="927484" cy="66052"/>
            </a:xfrm>
            <a:custGeom>
              <a:avLst/>
              <a:gdLst>
                <a:gd name="T0" fmla="*/ 191 w 196"/>
                <a:gd name="T1" fmla="*/ 14 h 14"/>
                <a:gd name="T2" fmla="*/ 5 w 196"/>
                <a:gd name="T3" fmla="*/ 14 h 14"/>
                <a:gd name="T4" fmla="*/ 0 w 196"/>
                <a:gd name="T5" fmla="*/ 9 h 14"/>
                <a:gd name="T6" fmla="*/ 0 w 196"/>
                <a:gd name="T7" fmla="*/ 6 h 14"/>
                <a:gd name="T8" fmla="*/ 5 w 196"/>
                <a:gd name="T9" fmla="*/ 0 h 14"/>
                <a:gd name="T10" fmla="*/ 191 w 196"/>
                <a:gd name="T11" fmla="*/ 0 h 14"/>
                <a:gd name="T12" fmla="*/ 196 w 196"/>
                <a:gd name="T13" fmla="*/ 6 h 14"/>
                <a:gd name="T14" fmla="*/ 196 w 196"/>
                <a:gd name="T15" fmla="*/ 9 h 14"/>
                <a:gd name="T16" fmla="*/ 191 w 19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4">
                  <a:moveTo>
                    <a:pt x="191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2"/>
                    <a:pt x="0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4" y="0"/>
                    <a:pt x="196" y="3"/>
                    <a:pt x="196" y="6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12"/>
                    <a:pt x="194" y="14"/>
                    <a:pt x="191" y="14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4" name="Freeform 33">
              <a:extLst>
                <a:ext uri="{FF2B5EF4-FFF2-40B4-BE49-F238E27FC236}">
                  <a16:creationId xmlns:a16="http://schemas.microsoft.com/office/drawing/2014/main" id="{A0B33F81-BED1-4243-AE9E-928689AF4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383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5" name="Freeform 34">
              <a:extLst>
                <a:ext uri="{FF2B5EF4-FFF2-40B4-BE49-F238E27FC236}">
                  <a16:creationId xmlns:a16="http://schemas.microsoft.com/office/drawing/2014/main" id="{7D5A0B34-FFF1-4D7C-835B-E65A25715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035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6" name="Freeform 35">
              <a:extLst>
                <a:ext uri="{FF2B5EF4-FFF2-40B4-BE49-F238E27FC236}">
                  <a16:creationId xmlns:a16="http://schemas.microsoft.com/office/drawing/2014/main" id="{B9D0DA65-9EA1-43E6-9262-F082B74CF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36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7" name="Freeform 36">
              <a:extLst>
                <a:ext uri="{FF2B5EF4-FFF2-40B4-BE49-F238E27FC236}">
                  <a16:creationId xmlns:a16="http://schemas.microsoft.com/office/drawing/2014/main" id="{57C8E291-F341-47DC-90A5-4B5A488D4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742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8" name="Freeform 37">
              <a:extLst>
                <a:ext uri="{FF2B5EF4-FFF2-40B4-BE49-F238E27FC236}">
                  <a16:creationId xmlns:a16="http://schemas.microsoft.com/office/drawing/2014/main" id="{227D081F-58FD-4898-AA21-F85FB0A6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644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9" name="Freeform 38">
              <a:extLst>
                <a:ext uri="{FF2B5EF4-FFF2-40B4-BE49-F238E27FC236}">
                  <a16:creationId xmlns:a16="http://schemas.microsoft.com/office/drawing/2014/main" id="{104E3721-8841-4869-8A66-C53D5576D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800" y="5238405"/>
              <a:ext cx="137609" cy="137609"/>
            </a:xfrm>
            <a:custGeom>
              <a:avLst/>
              <a:gdLst>
                <a:gd name="T0" fmla="*/ 24 w 29"/>
                <a:gd name="T1" fmla="*/ 29 h 29"/>
                <a:gd name="T2" fmla="*/ 5 w 29"/>
                <a:gd name="T3" fmla="*/ 29 h 29"/>
                <a:gd name="T4" fmla="*/ 0 w 29"/>
                <a:gd name="T5" fmla="*/ 24 h 29"/>
                <a:gd name="T6" fmla="*/ 0 w 29"/>
                <a:gd name="T7" fmla="*/ 5 h 29"/>
                <a:gd name="T8" fmla="*/ 5 w 29"/>
                <a:gd name="T9" fmla="*/ 0 h 29"/>
                <a:gd name="T10" fmla="*/ 24 w 29"/>
                <a:gd name="T11" fmla="*/ 0 h 29"/>
                <a:gd name="T12" fmla="*/ 29 w 29"/>
                <a:gd name="T13" fmla="*/ 5 h 29"/>
                <a:gd name="T14" fmla="*/ 29 w 29"/>
                <a:gd name="T15" fmla="*/ 24 h 29"/>
                <a:gd name="T16" fmla="*/ 24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2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7" y="29"/>
                    <a:pt x="24" y="29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0" name="Freeform 39">
              <a:extLst>
                <a:ext uri="{FF2B5EF4-FFF2-40B4-BE49-F238E27FC236}">
                  <a16:creationId xmlns:a16="http://schemas.microsoft.com/office/drawing/2014/main" id="{C59276D4-9C96-4086-9435-846280FB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122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1" name="Freeform 40">
              <a:extLst>
                <a:ext uri="{FF2B5EF4-FFF2-40B4-BE49-F238E27FC236}">
                  <a16:creationId xmlns:a16="http://schemas.microsoft.com/office/drawing/2014/main" id="{51F75DAF-BA91-478E-9AAA-DFA531A43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023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2" name="Freeform 41">
              <a:extLst>
                <a:ext uri="{FF2B5EF4-FFF2-40B4-BE49-F238E27FC236}">
                  <a16:creationId xmlns:a16="http://schemas.microsoft.com/office/drawing/2014/main" id="{50334FB6-56AA-44D7-A318-834451626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330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3" name="Freeform 42">
              <a:extLst>
                <a:ext uri="{FF2B5EF4-FFF2-40B4-BE49-F238E27FC236}">
                  <a16:creationId xmlns:a16="http://schemas.microsoft.com/office/drawing/2014/main" id="{0444296F-EDBB-4358-A21D-BF5CC2143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884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4" name="Freeform 43">
              <a:extLst>
                <a:ext uri="{FF2B5EF4-FFF2-40B4-BE49-F238E27FC236}">
                  <a16:creationId xmlns:a16="http://schemas.microsoft.com/office/drawing/2014/main" id="{E434E750-21BC-4281-85C5-5427DFD5E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138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5" name="Freeform 44">
              <a:extLst>
                <a:ext uri="{FF2B5EF4-FFF2-40B4-BE49-F238E27FC236}">
                  <a16:creationId xmlns:a16="http://schemas.microsoft.com/office/drawing/2014/main" id="{783664A5-06BE-4FF9-970E-5ABBA100E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791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6" name="Freeform 45">
              <a:extLst>
                <a:ext uri="{FF2B5EF4-FFF2-40B4-BE49-F238E27FC236}">
                  <a16:creationId xmlns:a16="http://schemas.microsoft.com/office/drawing/2014/main" id="{360C5C1F-DCE0-4B95-8C43-95F0DE83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591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7" name="Freeform 46">
              <a:extLst>
                <a:ext uri="{FF2B5EF4-FFF2-40B4-BE49-F238E27FC236}">
                  <a16:creationId xmlns:a16="http://schemas.microsoft.com/office/drawing/2014/main" id="{2BAB5FED-03BB-4F17-9A8B-3E3577FAB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739" y="5092538"/>
              <a:ext cx="167882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8" name="Freeform 47">
              <a:extLst>
                <a:ext uri="{FF2B5EF4-FFF2-40B4-BE49-F238E27FC236}">
                  <a16:creationId xmlns:a16="http://schemas.microsoft.com/office/drawing/2014/main" id="{D883D274-8237-4F5B-A4B4-5A0729306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74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59" name="Freeform 48">
              <a:extLst>
                <a:ext uri="{FF2B5EF4-FFF2-40B4-BE49-F238E27FC236}">
                  <a16:creationId xmlns:a16="http://schemas.microsoft.com/office/drawing/2014/main" id="{71E67461-2C32-4E4F-9329-E18A5A0D0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82" y="5409040"/>
              <a:ext cx="211917" cy="60548"/>
            </a:xfrm>
            <a:custGeom>
              <a:avLst/>
              <a:gdLst>
                <a:gd name="T0" fmla="*/ 40 w 45"/>
                <a:gd name="T1" fmla="*/ 13 h 13"/>
                <a:gd name="T2" fmla="*/ 5 w 45"/>
                <a:gd name="T3" fmla="*/ 13 h 13"/>
                <a:gd name="T4" fmla="*/ 0 w 45"/>
                <a:gd name="T5" fmla="*/ 7 h 13"/>
                <a:gd name="T6" fmla="*/ 0 w 45"/>
                <a:gd name="T7" fmla="*/ 6 h 13"/>
                <a:gd name="T8" fmla="*/ 5 w 45"/>
                <a:gd name="T9" fmla="*/ 0 h 13"/>
                <a:gd name="T10" fmla="*/ 40 w 45"/>
                <a:gd name="T11" fmla="*/ 0 h 13"/>
                <a:gd name="T12" fmla="*/ 45 w 45"/>
                <a:gd name="T13" fmla="*/ 6 h 13"/>
                <a:gd name="T14" fmla="*/ 45 w 45"/>
                <a:gd name="T15" fmla="*/ 7 h 13"/>
                <a:gd name="T16" fmla="*/ 40 w 4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3">
                  <a:moveTo>
                    <a:pt x="40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5" y="3"/>
                    <a:pt x="45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10"/>
                    <a:pt x="43" y="13"/>
                    <a:pt x="40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0" name="Freeform 49">
              <a:extLst>
                <a:ext uri="{FF2B5EF4-FFF2-40B4-BE49-F238E27FC236}">
                  <a16:creationId xmlns:a16="http://schemas.microsoft.com/office/drawing/2014/main" id="{2D3C1E30-ABFB-485B-8D13-7F571F7D5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743" y="5318217"/>
              <a:ext cx="288978" cy="63301"/>
            </a:xfrm>
            <a:custGeom>
              <a:avLst/>
              <a:gdLst>
                <a:gd name="T0" fmla="*/ 55 w 61"/>
                <a:gd name="T1" fmla="*/ 13 h 13"/>
                <a:gd name="T2" fmla="*/ 6 w 61"/>
                <a:gd name="T3" fmla="*/ 13 h 13"/>
                <a:gd name="T4" fmla="*/ 0 w 61"/>
                <a:gd name="T5" fmla="*/ 7 h 13"/>
                <a:gd name="T6" fmla="*/ 0 w 61"/>
                <a:gd name="T7" fmla="*/ 6 h 13"/>
                <a:gd name="T8" fmla="*/ 6 w 61"/>
                <a:gd name="T9" fmla="*/ 0 h 13"/>
                <a:gd name="T10" fmla="*/ 55 w 61"/>
                <a:gd name="T11" fmla="*/ 0 h 13"/>
                <a:gd name="T12" fmla="*/ 61 w 61"/>
                <a:gd name="T13" fmla="*/ 6 h 13"/>
                <a:gd name="T14" fmla="*/ 61 w 61"/>
                <a:gd name="T15" fmla="*/ 7 h 13"/>
                <a:gd name="T16" fmla="*/ 55 w 6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3">
                  <a:moveTo>
                    <a:pt x="55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10"/>
                    <a:pt x="58" y="13"/>
                    <a:pt x="55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1" name="Freeform 50">
              <a:extLst>
                <a:ext uri="{FF2B5EF4-FFF2-40B4-BE49-F238E27FC236}">
                  <a16:creationId xmlns:a16="http://schemas.microsoft.com/office/drawing/2014/main" id="{128A03C9-9A4F-46FA-A119-26C5AEFDC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2" name="Freeform 51">
              <a:extLst>
                <a:ext uri="{FF2B5EF4-FFF2-40B4-BE49-F238E27FC236}">
                  <a16:creationId xmlns:a16="http://schemas.microsoft.com/office/drawing/2014/main" id="{C9C24369-C02E-4F94-AE9B-B47E59B8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483" y="5235652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3" name="Freeform 52">
              <a:extLst>
                <a:ext uri="{FF2B5EF4-FFF2-40B4-BE49-F238E27FC236}">
                  <a16:creationId xmlns:a16="http://schemas.microsoft.com/office/drawing/2014/main" id="{DE053092-28E0-4F79-940E-213841DF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669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4" name="Freeform 53">
              <a:extLst>
                <a:ext uri="{FF2B5EF4-FFF2-40B4-BE49-F238E27FC236}">
                  <a16:creationId xmlns:a16="http://schemas.microsoft.com/office/drawing/2014/main" id="{D918CEBB-9494-4B85-B164-E7619E6E9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322" y="5409040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5" name="Freeform 54">
              <a:extLst>
                <a:ext uri="{FF2B5EF4-FFF2-40B4-BE49-F238E27FC236}">
                  <a16:creationId xmlns:a16="http://schemas.microsoft.com/office/drawing/2014/main" id="{A5FF4478-8846-4021-962B-903F9417E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9478" y="5409040"/>
              <a:ext cx="167882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6" name="Freeform 55">
              <a:extLst>
                <a:ext uri="{FF2B5EF4-FFF2-40B4-BE49-F238E27FC236}">
                  <a16:creationId xmlns:a16="http://schemas.microsoft.com/office/drawing/2014/main" id="{94912120-3E21-41E8-B4F6-84F13B8E9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90" y="5409040"/>
              <a:ext cx="159626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7" name="Freeform 56">
              <a:extLst>
                <a:ext uri="{FF2B5EF4-FFF2-40B4-BE49-F238E27FC236}">
                  <a16:creationId xmlns:a16="http://schemas.microsoft.com/office/drawing/2014/main" id="{128F7FBC-0040-4EC6-90BB-8D563DAEF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347" y="5409040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8" name="Freeform 57">
              <a:extLst>
                <a:ext uri="{FF2B5EF4-FFF2-40B4-BE49-F238E27FC236}">
                  <a16:creationId xmlns:a16="http://schemas.microsoft.com/office/drawing/2014/main" id="{B65F66CD-25A2-47F8-BC6E-543CA541C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000" y="5409040"/>
              <a:ext cx="129352" cy="60548"/>
            </a:xfrm>
            <a:custGeom>
              <a:avLst/>
              <a:gdLst>
                <a:gd name="T0" fmla="*/ 22 w 27"/>
                <a:gd name="T1" fmla="*/ 13 h 13"/>
                <a:gd name="T2" fmla="*/ 5 w 27"/>
                <a:gd name="T3" fmla="*/ 13 h 13"/>
                <a:gd name="T4" fmla="*/ 0 w 27"/>
                <a:gd name="T5" fmla="*/ 7 h 13"/>
                <a:gd name="T6" fmla="*/ 0 w 27"/>
                <a:gd name="T7" fmla="*/ 6 h 13"/>
                <a:gd name="T8" fmla="*/ 5 w 27"/>
                <a:gd name="T9" fmla="*/ 0 h 13"/>
                <a:gd name="T10" fmla="*/ 22 w 27"/>
                <a:gd name="T11" fmla="*/ 0 h 13"/>
                <a:gd name="T12" fmla="*/ 27 w 27"/>
                <a:gd name="T13" fmla="*/ 6 h 13"/>
                <a:gd name="T14" fmla="*/ 27 w 27"/>
                <a:gd name="T15" fmla="*/ 7 h 13"/>
                <a:gd name="T16" fmla="*/ 22 w 2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3">
                  <a:moveTo>
                    <a:pt x="22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7" y="3"/>
                    <a:pt x="27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10"/>
                    <a:pt x="25" y="13"/>
                    <a:pt x="22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69" name="Freeform 58">
              <a:extLst>
                <a:ext uri="{FF2B5EF4-FFF2-40B4-BE49-F238E27FC236}">
                  <a16:creationId xmlns:a16="http://schemas.microsoft.com/office/drawing/2014/main" id="{F53C4131-A73E-4165-889C-FDF729A93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00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0" name="Freeform 59">
              <a:extLst>
                <a:ext uri="{FF2B5EF4-FFF2-40B4-BE49-F238E27FC236}">
                  <a16:creationId xmlns:a16="http://schemas.microsoft.com/office/drawing/2014/main" id="{6142BB78-2B45-4DDE-975C-A3F5E5666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301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1" name="Freeform 60">
              <a:extLst>
                <a:ext uri="{FF2B5EF4-FFF2-40B4-BE49-F238E27FC236}">
                  <a16:creationId xmlns:a16="http://schemas.microsoft.com/office/drawing/2014/main" id="{22FDEA92-8B7A-4664-9930-CFA71CA36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201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2" name="Freeform 61">
              <a:extLst>
                <a:ext uri="{FF2B5EF4-FFF2-40B4-BE49-F238E27FC236}">
                  <a16:creationId xmlns:a16="http://schemas.microsoft.com/office/drawing/2014/main" id="{3B50C1BF-33EB-4455-A6C0-0F4BBB082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853" y="5318217"/>
              <a:ext cx="162378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3" name="Freeform 62">
              <a:extLst>
                <a:ext uri="{FF2B5EF4-FFF2-40B4-BE49-F238E27FC236}">
                  <a16:creationId xmlns:a16="http://schemas.microsoft.com/office/drawing/2014/main" id="{0BB60231-6616-466B-883A-34CD37F1F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754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4" name="Freeform 63">
              <a:extLst>
                <a:ext uri="{FF2B5EF4-FFF2-40B4-BE49-F238E27FC236}">
                  <a16:creationId xmlns:a16="http://schemas.microsoft.com/office/drawing/2014/main" id="{2EAE1174-D2CD-4AF6-A139-B0BAABAD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654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5" name="Freeform 64">
              <a:extLst>
                <a:ext uri="{FF2B5EF4-FFF2-40B4-BE49-F238E27FC236}">
                  <a16:creationId xmlns:a16="http://schemas.microsoft.com/office/drawing/2014/main" id="{64447699-D084-41B7-90D5-1C27C8D4E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555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6" name="Freeform 65">
              <a:extLst>
                <a:ext uri="{FF2B5EF4-FFF2-40B4-BE49-F238E27FC236}">
                  <a16:creationId xmlns:a16="http://schemas.microsoft.com/office/drawing/2014/main" id="{5D576D85-5A26-413C-A188-9CFD70BAD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208" y="5318217"/>
              <a:ext cx="162378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7" name="Freeform 66">
              <a:extLst>
                <a:ext uri="{FF2B5EF4-FFF2-40B4-BE49-F238E27FC236}">
                  <a16:creationId xmlns:a16="http://schemas.microsoft.com/office/drawing/2014/main" id="{BEC1E3E5-9875-4E47-8C61-1EF869A29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5107" y="5318217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8" name="Freeform 67">
              <a:extLst>
                <a:ext uri="{FF2B5EF4-FFF2-40B4-BE49-F238E27FC236}">
                  <a16:creationId xmlns:a16="http://schemas.microsoft.com/office/drawing/2014/main" id="{DE8C646D-BE71-4D2A-B486-CB71C3A40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008" y="5318217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9" name="Freeform 68">
              <a:extLst>
                <a:ext uri="{FF2B5EF4-FFF2-40B4-BE49-F238E27FC236}">
                  <a16:creationId xmlns:a16="http://schemas.microsoft.com/office/drawing/2014/main" id="{F4CBCE08-0763-4781-AE94-1C9EC5BA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4908" y="5318217"/>
              <a:ext cx="151369" cy="63301"/>
            </a:xfrm>
            <a:custGeom>
              <a:avLst/>
              <a:gdLst>
                <a:gd name="T0" fmla="*/ 26 w 32"/>
                <a:gd name="T1" fmla="*/ 13 h 13"/>
                <a:gd name="T2" fmla="*/ 6 w 32"/>
                <a:gd name="T3" fmla="*/ 13 h 13"/>
                <a:gd name="T4" fmla="*/ 0 w 32"/>
                <a:gd name="T5" fmla="*/ 7 h 13"/>
                <a:gd name="T6" fmla="*/ 0 w 32"/>
                <a:gd name="T7" fmla="*/ 6 h 13"/>
                <a:gd name="T8" fmla="*/ 6 w 32"/>
                <a:gd name="T9" fmla="*/ 0 h 13"/>
                <a:gd name="T10" fmla="*/ 26 w 32"/>
                <a:gd name="T11" fmla="*/ 0 h 13"/>
                <a:gd name="T12" fmla="*/ 32 w 32"/>
                <a:gd name="T13" fmla="*/ 6 h 13"/>
                <a:gd name="T14" fmla="*/ 32 w 32"/>
                <a:gd name="T15" fmla="*/ 7 h 13"/>
                <a:gd name="T16" fmla="*/ 26 w 3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2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10"/>
                    <a:pt x="29" y="13"/>
                    <a:pt x="2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0" name="Freeform 69">
              <a:extLst>
                <a:ext uri="{FF2B5EF4-FFF2-40B4-BE49-F238E27FC236}">
                  <a16:creationId xmlns:a16="http://schemas.microsoft.com/office/drawing/2014/main" id="{0C593102-1122-4949-AC1A-190EAFF6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0836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1" name="Freeform 70">
              <a:extLst>
                <a:ext uri="{FF2B5EF4-FFF2-40B4-BE49-F238E27FC236}">
                  <a16:creationId xmlns:a16="http://schemas.microsoft.com/office/drawing/2014/main" id="{91188B75-6A14-46E8-994A-3862FCC84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88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2" name="Freeform 71">
              <a:extLst>
                <a:ext uri="{FF2B5EF4-FFF2-40B4-BE49-F238E27FC236}">
                  <a16:creationId xmlns:a16="http://schemas.microsoft.com/office/drawing/2014/main" id="{0D40BEA6-74E7-4B41-93C4-4BB1D873F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0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3" name="Freeform 72">
              <a:extLst>
                <a:ext uri="{FF2B5EF4-FFF2-40B4-BE49-F238E27FC236}">
                  <a16:creationId xmlns:a16="http://schemas.microsoft.com/office/drawing/2014/main" id="{E7728FA5-39E9-474B-9B01-DE44AE28E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89" y="5235652"/>
              <a:ext cx="165131" cy="60548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4" name="Freeform 73">
              <a:extLst>
                <a:ext uri="{FF2B5EF4-FFF2-40B4-BE49-F238E27FC236}">
                  <a16:creationId xmlns:a16="http://schemas.microsoft.com/office/drawing/2014/main" id="{844B231D-FFB8-42B5-BB21-F570ACC28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942" y="5235652"/>
              <a:ext cx="162378" cy="60548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5" name="Freeform 74">
              <a:extLst>
                <a:ext uri="{FF2B5EF4-FFF2-40B4-BE49-F238E27FC236}">
                  <a16:creationId xmlns:a16="http://schemas.microsoft.com/office/drawing/2014/main" id="{EAAC8F01-2DFD-45AC-A7CD-A5339F376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843" y="5235652"/>
              <a:ext cx="162378" cy="60548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6" name="Freeform 75">
              <a:extLst>
                <a:ext uri="{FF2B5EF4-FFF2-40B4-BE49-F238E27FC236}">
                  <a16:creationId xmlns:a16="http://schemas.microsoft.com/office/drawing/2014/main" id="{E18A2DFF-6D9B-4146-966E-E5001E849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369" y="5400783"/>
              <a:ext cx="412827" cy="85318"/>
            </a:xfrm>
            <a:custGeom>
              <a:avLst/>
              <a:gdLst>
                <a:gd name="T0" fmla="*/ 82 w 87"/>
                <a:gd name="T1" fmla="*/ 18 h 18"/>
                <a:gd name="T2" fmla="*/ 6 w 87"/>
                <a:gd name="T3" fmla="*/ 18 h 18"/>
                <a:gd name="T4" fmla="*/ 0 w 87"/>
                <a:gd name="T5" fmla="*/ 13 h 18"/>
                <a:gd name="T6" fmla="*/ 0 w 87"/>
                <a:gd name="T7" fmla="*/ 5 h 18"/>
                <a:gd name="T8" fmla="*/ 6 w 87"/>
                <a:gd name="T9" fmla="*/ 0 h 18"/>
                <a:gd name="T10" fmla="*/ 82 w 87"/>
                <a:gd name="T11" fmla="*/ 0 h 18"/>
                <a:gd name="T12" fmla="*/ 87 w 87"/>
                <a:gd name="T13" fmla="*/ 5 h 18"/>
                <a:gd name="T14" fmla="*/ 87 w 87"/>
                <a:gd name="T15" fmla="*/ 13 h 18"/>
                <a:gd name="T16" fmla="*/ 82 w 87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">
                  <a:moveTo>
                    <a:pt x="82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3" y="18"/>
                    <a:pt x="0" y="16"/>
                    <a:pt x="0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2"/>
                    <a:pt x="87" y="5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6"/>
                    <a:pt x="85" y="18"/>
                    <a:pt x="82" y="18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7" name="Freeform 76">
              <a:extLst>
                <a:ext uri="{FF2B5EF4-FFF2-40B4-BE49-F238E27FC236}">
                  <a16:creationId xmlns:a16="http://schemas.microsoft.com/office/drawing/2014/main" id="{6A13536F-EB69-4FE3-BE62-C0AEE5F20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570" y="5153086"/>
              <a:ext cx="165131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8" name="Freeform 77">
              <a:extLst>
                <a:ext uri="{FF2B5EF4-FFF2-40B4-BE49-F238E27FC236}">
                  <a16:creationId xmlns:a16="http://schemas.microsoft.com/office/drawing/2014/main" id="{42473FA7-DFD7-4945-AB45-6C6C7C7D5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223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1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89" name="Freeform 78">
              <a:extLst>
                <a:ext uri="{FF2B5EF4-FFF2-40B4-BE49-F238E27FC236}">
                  <a16:creationId xmlns:a16="http://schemas.microsoft.com/office/drawing/2014/main" id="{68600171-1A22-4D71-82A4-8750BA405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8172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0" name="Freeform 79">
              <a:extLst>
                <a:ext uri="{FF2B5EF4-FFF2-40B4-BE49-F238E27FC236}">
                  <a16:creationId xmlns:a16="http://schemas.microsoft.com/office/drawing/2014/main" id="{23C0277D-A80D-4F77-8C5F-35AC7E4C5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576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1" name="Freeform 80">
              <a:extLst>
                <a:ext uri="{FF2B5EF4-FFF2-40B4-BE49-F238E27FC236}">
                  <a16:creationId xmlns:a16="http://schemas.microsoft.com/office/drawing/2014/main" id="{8AB7DDC5-5373-4165-BAE3-242662D4C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7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6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6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2" name="Freeform 81">
              <a:extLst>
                <a:ext uri="{FF2B5EF4-FFF2-40B4-BE49-F238E27FC236}">
                  <a16:creationId xmlns:a16="http://schemas.microsoft.com/office/drawing/2014/main" id="{8C230C4E-2398-4A95-90D3-C0A11C864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625" y="5153086"/>
              <a:ext cx="167882" cy="63301"/>
            </a:xfrm>
            <a:custGeom>
              <a:avLst/>
              <a:gdLst>
                <a:gd name="T0" fmla="*/ 29 w 35"/>
                <a:gd name="T1" fmla="*/ 13 h 13"/>
                <a:gd name="T2" fmla="*/ 6 w 35"/>
                <a:gd name="T3" fmla="*/ 13 h 13"/>
                <a:gd name="T4" fmla="*/ 0 w 35"/>
                <a:gd name="T5" fmla="*/ 7 h 13"/>
                <a:gd name="T6" fmla="*/ 0 w 35"/>
                <a:gd name="T7" fmla="*/ 6 h 13"/>
                <a:gd name="T8" fmla="*/ 6 w 35"/>
                <a:gd name="T9" fmla="*/ 0 h 13"/>
                <a:gd name="T10" fmla="*/ 29 w 35"/>
                <a:gd name="T11" fmla="*/ 0 h 13"/>
                <a:gd name="T12" fmla="*/ 35 w 35"/>
                <a:gd name="T13" fmla="*/ 6 h 13"/>
                <a:gd name="T14" fmla="*/ 35 w 35"/>
                <a:gd name="T15" fmla="*/ 7 h 13"/>
                <a:gd name="T16" fmla="*/ 29 w 3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3">
                  <a:moveTo>
                    <a:pt x="29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3" name="Freeform 82">
              <a:extLst>
                <a:ext uri="{FF2B5EF4-FFF2-40B4-BE49-F238E27FC236}">
                  <a16:creationId xmlns:a16="http://schemas.microsoft.com/office/drawing/2014/main" id="{3966A99C-B8A5-49B5-98F5-0F9509D7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29" y="5153086"/>
              <a:ext cx="159626" cy="63301"/>
            </a:xfrm>
            <a:custGeom>
              <a:avLst/>
              <a:gdLst>
                <a:gd name="T0" fmla="*/ 28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8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8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8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8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4" name="Freeform 83">
              <a:extLst>
                <a:ext uri="{FF2B5EF4-FFF2-40B4-BE49-F238E27FC236}">
                  <a16:creationId xmlns:a16="http://schemas.microsoft.com/office/drawing/2014/main" id="{FBC57302-F66F-4A22-98E1-12412ADF5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5930" y="5153086"/>
              <a:ext cx="159626" cy="63301"/>
            </a:xfrm>
            <a:custGeom>
              <a:avLst/>
              <a:gdLst>
                <a:gd name="T0" fmla="*/ 29 w 34"/>
                <a:gd name="T1" fmla="*/ 13 h 13"/>
                <a:gd name="T2" fmla="*/ 5 w 34"/>
                <a:gd name="T3" fmla="*/ 13 h 13"/>
                <a:gd name="T4" fmla="*/ 0 w 34"/>
                <a:gd name="T5" fmla="*/ 7 h 13"/>
                <a:gd name="T6" fmla="*/ 0 w 34"/>
                <a:gd name="T7" fmla="*/ 6 h 13"/>
                <a:gd name="T8" fmla="*/ 5 w 34"/>
                <a:gd name="T9" fmla="*/ 0 h 13"/>
                <a:gd name="T10" fmla="*/ 29 w 34"/>
                <a:gd name="T11" fmla="*/ 0 h 13"/>
                <a:gd name="T12" fmla="*/ 34 w 34"/>
                <a:gd name="T13" fmla="*/ 6 h 13"/>
                <a:gd name="T14" fmla="*/ 34 w 34"/>
                <a:gd name="T15" fmla="*/ 7 h 13"/>
                <a:gd name="T16" fmla="*/ 29 w 3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3">
                  <a:moveTo>
                    <a:pt x="29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3"/>
                    <a:pt x="34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0"/>
                    <a:pt x="32" y="13"/>
                    <a:pt x="29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5" name="Freeform 84">
              <a:extLst>
                <a:ext uri="{FF2B5EF4-FFF2-40B4-BE49-F238E27FC236}">
                  <a16:creationId xmlns:a16="http://schemas.microsoft.com/office/drawing/2014/main" id="{3CBEBEBB-9F8A-48D1-92A0-A6CA23606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078" y="5153086"/>
              <a:ext cx="385305" cy="63301"/>
            </a:xfrm>
            <a:custGeom>
              <a:avLst/>
              <a:gdLst>
                <a:gd name="T0" fmla="*/ 76 w 81"/>
                <a:gd name="T1" fmla="*/ 13 h 13"/>
                <a:gd name="T2" fmla="*/ 6 w 81"/>
                <a:gd name="T3" fmla="*/ 13 h 13"/>
                <a:gd name="T4" fmla="*/ 0 w 81"/>
                <a:gd name="T5" fmla="*/ 7 h 13"/>
                <a:gd name="T6" fmla="*/ 0 w 81"/>
                <a:gd name="T7" fmla="*/ 6 h 13"/>
                <a:gd name="T8" fmla="*/ 6 w 81"/>
                <a:gd name="T9" fmla="*/ 0 h 13"/>
                <a:gd name="T10" fmla="*/ 76 w 81"/>
                <a:gd name="T11" fmla="*/ 0 h 13"/>
                <a:gd name="T12" fmla="*/ 81 w 81"/>
                <a:gd name="T13" fmla="*/ 6 h 13"/>
                <a:gd name="T14" fmla="*/ 81 w 81"/>
                <a:gd name="T15" fmla="*/ 7 h 13"/>
                <a:gd name="T16" fmla="*/ 76 w 8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3">
                  <a:moveTo>
                    <a:pt x="7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9" y="0"/>
                    <a:pt x="81" y="3"/>
                    <a:pt x="81" y="6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0"/>
                    <a:pt x="79" y="13"/>
                    <a:pt x="76" y="13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6" name="Freeform 85">
              <a:extLst>
                <a:ext uri="{FF2B5EF4-FFF2-40B4-BE49-F238E27FC236}">
                  <a16:creationId xmlns:a16="http://schemas.microsoft.com/office/drawing/2014/main" id="{36A26EA9-AA38-42BF-AD43-FA4AF012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431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7" name="Freeform 86">
              <a:extLst>
                <a:ext uri="{FF2B5EF4-FFF2-40B4-BE49-F238E27FC236}">
                  <a16:creationId xmlns:a16="http://schemas.microsoft.com/office/drawing/2014/main" id="{096BAB51-1868-45AC-BE31-FFF61820A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983" y="5092538"/>
              <a:ext cx="162378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8" name="Freeform 87">
              <a:extLst>
                <a:ext uri="{FF2B5EF4-FFF2-40B4-BE49-F238E27FC236}">
                  <a16:creationId xmlns:a16="http://schemas.microsoft.com/office/drawing/2014/main" id="{11D67DC1-B4DB-4E8B-91E0-B0BC1EE64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784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99" name="Freeform 88">
              <a:extLst>
                <a:ext uri="{FF2B5EF4-FFF2-40B4-BE49-F238E27FC236}">
                  <a16:creationId xmlns:a16="http://schemas.microsoft.com/office/drawing/2014/main" id="{98C175E1-8BCC-4189-A335-62A2A37C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4685" y="5092538"/>
              <a:ext cx="165131" cy="33026"/>
            </a:xfrm>
            <a:custGeom>
              <a:avLst/>
              <a:gdLst>
                <a:gd name="T0" fmla="*/ 31 w 35"/>
                <a:gd name="T1" fmla="*/ 7 h 7"/>
                <a:gd name="T2" fmla="*/ 4 w 35"/>
                <a:gd name="T3" fmla="*/ 7 h 7"/>
                <a:gd name="T4" fmla="*/ 0 w 35"/>
                <a:gd name="T5" fmla="*/ 3 h 7"/>
                <a:gd name="T6" fmla="*/ 0 w 35"/>
                <a:gd name="T7" fmla="*/ 3 h 7"/>
                <a:gd name="T8" fmla="*/ 4 w 35"/>
                <a:gd name="T9" fmla="*/ 0 h 7"/>
                <a:gd name="T10" fmla="*/ 31 w 35"/>
                <a:gd name="T11" fmla="*/ 0 h 7"/>
                <a:gd name="T12" fmla="*/ 35 w 35"/>
                <a:gd name="T13" fmla="*/ 3 h 7"/>
                <a:gd name="T14" fmla="*/ 35 w 35"/>
                <a:gd name="T15" fmla="*/ 3 h 7"/>
                <a:gd name="T16" fmla="*/ 31 w 3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0" name="Freeform 89">
              <a:extLst>
                <a:ext uri="{FF2B5EF4-FFF2-40B4-BE49-F238E27FC236}">
                  <a16:creationId xmlns:a16="http://schemas.microsoft.com/office/drawing/2014/main" id="{0A47AB84-E965-42BD-A031-E7755067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337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3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3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2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1" name="Freeform 90">
              <a:extLst>
                <a:ext uri="{FF2B5EF4-FFF2-40B4-BE49-F238E27FC236}">
                  <a16:creationId xmlns:a16="http://schemas.microsoft.com/office/drawing/2014/main" id="{114A880C-166B-460E-838A-11E0ABA54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237" y="5092538"/>
              <a:ext cx="159626" cy="33026"/>
            </a:xfrm>
            <a:custGeom>
              <a:avLst/>
              <a:gdLst>
                <a:gd name="T0" fmla="*/ 31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1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1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1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2" name="Freeform 91">
              <a:extLst>
                <a:ext uri="{FF2B5EF4-FFF2-40B4-BE49-F238E27FC236}">
                  <a16:creationId xmlns:a16="http://schemas.microsoft.com/office/drawing/2014/main" id="{59DD087D-632D-4705-82F2-85993C4DE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690" y="5092538"/>
              <a:ext cx="159626" cy="33026"/>
            </a:xfrm>
            <a:custGeom>
              <a:avLst/>
              <a:gdLst>
                <a:gd name="T0" fmla="*/ 30 w 34"/>
                <a:gd name="T1" fmla="*/ 7 h 7"/>
                <a:gd name="T2" fmla="*/ 4 w 34"/>
                <a:gd name="T3" fmla="*/ 7 h 7"/>
                <a:gd name="T4" fmla="*/ 0 w 34"/>
                <a:gd name="T5" fmla="*/ 3 h 7"/>
                <a:gd name="T6" fmla="*/ 0 w 34"/>
                <a:gd name="T7" fmla="*/ 3 h 7"/>
                <a:gd name="T8" fmla="*/ 4 w 34"/>
                <a:gd name="T9" fmla="*/ 0 h 7"/>
                <a:gd name="T10" fmla="*/ 30 w 34"/>
                <a:gd name="T11" fmla="*/ 0 h 7"/>
                <a:gd name="T12" fmla="*/ 34 w 34"/>
                <a:gd name="T13" fmla="*/ 3 h 7"/>
                <a:gd name="T14" fmla="*/ 34 w 34"/>
                <a:gd name="T15" fmla="*/ 3 h 7"/>
                <a:gd name="T16" fmla="*/ 30 w 34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">
                  <a:moveTo>
                    <a:pt x="30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1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6"/>
                    <a:pt x="33" y="7"/>
                    <a:pt x="30" y="7"/>
                  </a:cubicBezTo>
                  <a:close/>
                </a:path>
              </a:pathLst>
            </a:custGeom>
            <a:solidFill>
              <a:srgbClr val="4D4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3" name="Rectangle 96">
              <a:extLst>
                <a:ext uri="{FF2B5EF4-FFF2-40B4-BE49-F238E27FC236}">
                  <a16:creationId xmlns:a16="http://schemas.microsoft.com/office/drawing/2014/main" id="{DA6D2092-439E-45CE-AF29-60B481644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851" y="3055926"/>
              <a:ext cx="996289" cy="175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4" name="Rectangle 98">
              <a:extLst>
                <a:ext uri="{FF2B5EF4-FFF2-40B4-BE49-F238E27FC236}">
                  <a16:creationId xmlns:a16="http://schemas.microsoft.com/office/drawing/2014/main" id="{E35BA83B-1B60-4176-8E21-94B2A3863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399" y="3110969"/>
              <a:ext cx="883449" cy="163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5" name="Rectangle 105">
              <a:extLst>
                <a:ext uri="{FF2B5EF4-FFF2-40B4-BE49-F238E27FC236}">
                  <a16:creationId xmlns:a16="http://schemas.microsoft.com/office/drawing/2014/main" id="{125443B9-B2DB-47F1-920E-07F990259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solidFill>
              <a:srgbClr val="CA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6" name="Rectangle 106">
              <a:extLst>
                <a:ext uri="{FF2B5EF4-FFF2-40B4-BE49-F238E27FC236}">
                  <a16:creationId xmlns:a16="http://schemas.microsoft.com/office/drawing/2014/main" id="{C5EEFE4A-0192-4D78-926B-8D28323D5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5179"/>
              <a:ext cx="2476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7" name="Rectangle 107">
              <a:extLst>
                <a:ext uri="{FF2B5EF4-FFF2-40B4-BE49-F238E27FC236}">
                  <a16:creationId xmlns:a16="http://schemas.microsoft.com/office/drawing/2014/main" id="{E3FBCDFC-2A63-4DAD-AA70-ACD700B48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solidFill>
              <a:srgbClr val="ACA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08" name="Rectangle 108">
              <a:extLst>
                <a:ext uri="{FF2B5EF4-FFF2-40B4-BE49-F238E27FC236}">
                  <a16:creationId xmlns:a16="http://schemas.microsoft.com/office/drawing/2014/main" id="{088D0E68-7485-43E0-9D32-B1A9D78A6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071" y="5587931"/>
              <a:ext cx="24769" cy="26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337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F70DD9-CAD3-4919-88BB-A91E1092A9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/>
              <a:t>Цели и задачи</a:t>
            </a:r>
            <a:endParaRPr lang="en-US" b="1" dirty="0"/>
          </a:p>
        </p:txBody>
      </p:sp>
      <p:sp>
        <p:nvSpPr>
          <p:cNvPr id="3" name="Rounded Rectangle 43">
            <a:extLst>
              <a:ext uri="{FF2B5EF4-FFF2-40B4-BE49-F238E27FC236}">
                <a16:creationId xmlns:a16="http://schemas.microsoft.com/office/drawing/2014/main" id="{F532081B-F1F1-4BEA-83C0-58BBE9E03305}"/>
              </a:ext>
            </a:extLst>
          </p:cNvPr>
          <p:cNvSpPr/>
          <p:nvPr/>
        </p:nvSpPr>
        <p:spPr>
          <a:xfrm>
            <a:off x="1966076" y="4850514"/>
            <a:ext cx="1659251" cy="806824"/>
          </a:xfrm>
          <a:prstGeom prst="roundRect">
            <a:avLst>
              <a:gd name="adj" fmla="val 6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44">
            <a:extLst>
              <a:ext uri="{FF2B5EF4-FFF2-40B4-BE49-F238E27FC236}">
                <a16:creationId xmlns:a16="http://schemas.microsoft.com/office/drawing/2014/main" id="{AB44E20F-E5AC-4C54-9AD2-863C15E512AA}"/>
              </a:ext>
            </a:extLst>
          </p:cNvPr>
          <p:cNvSpPr/>
          <p:nvPr/>
        </p:nvSpPr>
        <p:spPr>
          <a:xfrm>
            <a:off x="1966076" y="3879362"/>
            <a:ext cx="1659251" cy="806824"/>
          </a:xfrm>
          <a:prstGeom prst="roundRect">
            <a:avLst>
              <a:gd name="adj" fmla="val 6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5">
            <a:extLst>
              <a:ext uri="{FF2B5EF4-FFF2-40B4-BE49-F238E27FC236}">
                <a16:creationId xmlns:a16="http://schemas.microsoft.com/office/drawing/2014/main" id="{048CF565-D6F8-4869-B226-8579616D4462}"/>
              </a:ext>
            </a:extLst>
          </p:cNvPr>
          <p:cNvSpPr/>
          <p:nvPr/>
        </p:nvSpPr>
        <p:spPr>
          <a:xfrm>
            <a:off x="1966076" y="2907667"/>
            <a:ext cx="1659251" cy="806824"/>
          </a:xfrm>
          <a:prstGeom prst="roundRect">
            <a:avLst>
              <a:gd name="adj" fmla="val 6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BF4B4A8F-1239-4476-841D-C69597473467}"/>
              </a:ext>
            </a:extLst>
          </p:cNvPr>
          <p:cNvSpPr/>
          <p:nvPr/>
        </p:nvSpPr>
        <p:spPr>
          <a:xfrm>
            <a:off x="1966076" y="1936376"/>
            <a:ext cx="1659251" cy="806824"/>
          </a:xfrm>
          <a:prstGeom prst="roundRect">
            <a:avLst>
              <a:gd name="adj" fmla="val 6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DE1FF3C7-6B8C-4118-9482-C3B52CD04D22}"/>
              </a:ext>
            </a:extLst>
          </p:cNvPr>
          <p:cNvSpPr/>
          <p:nvPr/>
        </p:nvSpPr>
        <p:spPr>
          <a:xfrm>
            <a:off x="1237129" y="4850514"/>
            <a:ext cx="761221" cy="806824"/>
          </a:xfrm>
          <a:prstGeom prst="roundRect">
            <a:avLst>
              <a:gd name="adj" fmla="val 6000"/>
            </a:avLst>
          </a:prstGeom>
          <a:solidFill>
            <a:schemeClr val="accent4"/>
          </a:solidFill>
          <a:ln>
            <a:noFill/>
          </a:ln>
          <a:effectLst>
            <a:outerShdw blurRad="127000" dist="76200" sx="105000" sy="105000" algn="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8FB863A2-E0D4-482C-92BB-16642D6BEC25}"/>
              </a:ext>
            </a:extLst>
          </p:cNvPr>
          <p:cNvSpPr/>
          <p:nvPr/>
        </p:nvSpPr>
        <p:spPr>
          <a:xfrm>
            <a:off x="1237129" y="3879362"/>
            <a:ext cx="761221" cy="806824"/>
          </a:xfrm>
          <a:prstGeom prst="roundRect">
            <a:avLst>
              <a:gd name="adj" fmla="val 6000"/>
            </a:avLst>
          </a:prstGeom>
          <a:solidFill>
            <a:schemeClr val="accent3"/>
          </a:solidFill>
          <a:ln>
            <a:noFill/>
          </a:ln>
          <a:effectLst>
            <a:outerShdw blurRad="127000" dist="76200" sx="105000" sy="105000" algn="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E2513B70-B4BA-4DDB-92A5-1C3AFA38BCA1}"/>
              </a:ext>
            </a:extLst>
          </p:cNvPr>
          <p:cNvSpPr/>
          <p:nvPr/>
        </p:nvSpPr>
        <p:spPr>
          <a:xfrm>
            <a:off x="1237129" y="2907667"/>
            <a:ext cx="761221" cy="806824"/>
          </a:xfrm>
          <a:prstGeom prst="roundRect">
            <a:avLst>
              <a:gd name="adj" fmla="val 6000"/>
            </a:avLst>
          </a:prstGeom>
          <a:solidFill>
            <a:schemeClr val="accent2"/>
          </a:solidFill>
          <a:ln>
            <a:noFill/>
          </a:ln>
          <a:effectLst>
            <a:outerShdw blurRad="127000" dist="76200" sx="105000" sy="105000" algn="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F403D-1786-482F-B71D-3808FB8D597C}"/>
              </a:ext>
            </a:extLst>
          </p:cNvPr>
          <p:cNvSpPr txBox="1"/>
          <p:nvPr/>
        </p:nvSpPr>
        <p:spPr>
          <a:xfrm>
            <a:off x="2051980" y="2124442"/>
            <a:ext cx="13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77669-C0DC-4914-BF96-D7DA9776E973}"/>
              </a:ext>
            </a:extLst>
          </p:cNvPr>
          <p:cNvSpPr txBox="1"/>
          <p:nvPr/>
        </p:nvSpPr>
        <p:spPr>
          <a:xfrm>
            <a:off x="2051980" y="3124315"/>
            <a:ext cx="13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5E0F7-0541-4948-A88D-5447B8E5717D}"/>
              </a:ext>
            </a:extLst>
          </p:cNvPr>
          <p:cNvSpPr txBox="1"/>
          <p:nvPr/>
        </p:nvSpPr>
        <p:spPr>
          <a:xfrm>
            <a:off x="2051980" y="4093508"/>
            <a:ext cx="13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BAADE-0134-4C08-B43E-85257EA28D68}"/>
              </a:ext>
            </a:extLst>
          </p:cNvPr>
          <p:cNvSpPr txBox="1"/>
          <p:nvPr/>
        </p:nvSpPr>
        <p:spPr>
          <a:xfrm>
            <a:off x="2051980" y="5062701"/>
            <a:ext cx="13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5D72C0-FC2E-47E1-A338-E5C2B8CBF31F}"/>
              </a:ext>
            </a:extLst>
          </p:cNvPr>
          <p:cNvSpPr txBox="1"/>
          <p:nvPr/>
        </p:nvSpPr>
        <p:spPr>
          <a:xfrm>
            <a:off x="4114675" y="2831334"/>
            <a:ext cx="20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sz="2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B1015E-EE16-4332-A59E-6B8AAAAFEA09}"/>
              </a:ext>
            </a:extLst>
          </p:cNvPr>
          <p:cNvSpPr/>
          <p:nvPr/>
        </p:nvSpPr>
        <p:spPr>
          <a:xfrm>
            <a:off x="4114675" y="3200666"/>
            <a:ext cx="2858927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Анализ конкурентов и создание своей идеи игры.</a:t>
            </a:r>
            <a:endParaRPr lang="en-GB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22352-063B-44A5-8F28-BAC92EC82AEE}"/>
              </a:ext>
            </a:extLst>
          </p:cNvPr>
          <p:cNvSpPr txBox="1"/>
          <p:nvPr/>
        </p:nvSpPr>
        <p:spPr>
          <a:xfrm>
            <a:off x="4114675" y="4408396"/>
            <a:ext cx="20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sz="2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FB6943-056C-4226-B95B-E2CF87D3E39A}"/>
              </a:ext>
            </a:extLst>
          </p:cNvPr>
          <p:cNvSpPr/>
          <p:nvPr/>
        </p:nvSpPr>
        <p:spPr>
          <a:xfrm>
            <a:off x="4114675" y="4777728"/>
            <a:ext cx="2858927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Выбор и изучение софта для реализации идеи.</a:t>
            </a:r>
            <a:endParaRPr lang="en-GB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2DFD09-A21A-4CED-A787-6F005165FDE6}"/>
              </a:ext>
            </a:extLst>
          </p:cNvPr>
          <p:cNvSpPr txBox="1"/>
          <p:nvPr/>
        </p:nvSpPr>
        <p:spPr>
          <a:xfrm>
            <a:off x="7660463" y="2831334"/>
            <a:ext cx="20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sz="2400" b="1" dirty="0">
                <a:solidFill>
                  <a:schemeClr val="accent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228500-5D31-4582-B301-1C68CA337A6E}"/>
              </a:ext>
            </a:extLst>
          </p:cNvPr>
          <p:cNvSpPr/>
          <p:nvPr/>
        </p:nvSpPr>
        <p:spPr>
          <a:xfrm>
            <a:off x="7660463" y="3200666"/>
            <a:ext cx="2858927" cy="38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Реализация проекта</a:t>
            </a:r>
            <a:endParaRPr lang="en-GB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5C093B-D85E-4F31-AC6E-5D0D577553E9}"/>
              </a:ext>
            </a:extLst>
          </p:cNvPr>
          <p:cNvSpPr txBox="1"/>
          <p:nvPr/>
        </p:nvSpPr>
        <p:spPr>
          <a:xfrm>
            <a:off x="7660463" y="4408396"/>
            <a:ext cx="20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Задача</a:t>
            </a:r>
            <a:r>
              <a:rPr lang="en-US" sz="2400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C14C31-88AB-4DB5-A544-C2653995E277}"/>
              </a:ext>
            </a:extLst>
          </p:cNvPr>
          <p:cNvSpPr/>
          <p:nvPr/>
        </p:nvSpPr>
        <p:spPr>
          <a:xfrm>
            <a:off x="7660463" y="4777728"/>
            <a:ext cx="2858927" cy="102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Финальная работа над проектом, добавление различных улучшений.</a:t>
            </a:r>
            <a:endParaRPr lang="en-GB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88CD1A-D553-4A15-B748-8F84C1D97389}"/>
              </a:ext>
            </a:extLst>
          </p:cNvPr>
          <p:cNvSpPr txBox="1"/>
          <p:nvPr/>
        </p:nvSpPr>
        <p:spPr>
          <a:xfrm>
            <a:off x="4114675" y="1908099"/>
            <a:ext cx="20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Цель:</a:t>
            </a:r>
            <a:endParaRPr lang="en-US" sz="24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46AB22-8819-4ED7-A20A-5B763DEE4930}"/>
              </a:ext>
            </a:extLst>
          </p:cNvPr>
          <p:cNvSpPr/>
          <p:nvPr/>
        </p:nvSpPr>
        <p:spPr>
          <a:xfrm>
            <a:off x="4114675" y="2277431"/>
            <a:ext cx="7337096" cy="339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Помочь людям получить знания в сфере ИБ интересным путём</a:t>
            </a:r>
            <a:endParaRPr lang="en-GB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A84ABD64-4339-4702-8177-F9D9C0F8B810}"/>
              </a:ext>
            </a:extLst>
          </p:cNvPr>
          <p:cNvGrpSpPr/>
          <p:nvPr/>
        </p:nvGrpSpPr>
        <p:grpSpPr>
          <a:xfrm>
            <a:off x="0" y="3667"/>
            <a:ext cx="2733040" cy="2739533"/>
            <a:chOff x="0" y="3667"/>
            <a:chExt cx="2733040" cy="2739533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53998D77-512A-4AE8-B7EB-15F4C02EE042}"/>
                </a:ext>
              </a:extLst>
            </p:cNvPr>
            <p:cNvSpPr/>
            <p:nvPr/>
          </p:nvSpPr>
          <p:spPr>
            <a:xfrm>
              <a:off x="1237129" y="1936376"/>
              <a:ext cx="761221" cy="806824"/>
            </a:xfrm>
            <a:prstGeom prst="roundRect">
              <a:avLst>
                <a:gd name="adj" fmla="val 6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76200" sx="105000" sy="105000" algn="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28F6A74F-CEB9-4EF6-A88E-06DACB5E44C5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0" y="3667"/>
              <a:ext cx="2733040" cy="1484948"/>
            </a:xfrm>
            <a:custGeom>
              <a:avLst/>
              <a:gdLst>
                <a:gd name="T0" fmla="*/ 0 w 1470"/>
                <a:gd name="T1" fmla="*/ 0 h 798"/>
                <a:gd name="T2" fmla="*/ 76 w 1470"/>
                <a:gd name="T3" fmla="*/ 142 h 798"/>
                <a:gd name="T4" fmla="*/ 388 w 1470"/>
                <a:gd name="T5" fmla="*/ 180 h 798"/>
                <a:gd name="T6" fmla="*/ 598 w 1470"/>
                <a:gd name="T7" fmla="*/ 477 h 798"/>
                <a:gd name="T8" fmla="*/ 1221 w 1470"/>
                <a:gd name="T9" fmla="*/ 735 h 798"/>
                <a:gd name="T10" fmla="*/ 1470 w 1470"/>
                <a:gd name="T11" fmla="*/ 591 h 798"/>
                <a:gd name="T12" fmla="*/ 1470 w 1470"/>
                <a:gd name="T13" fmla="*/ 0 h 798"/>
                <a:gd name="T14" fmla="*/ 0 w 1470"/>
                <a:gd name="T1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0" h="798">
                  <a:moveTo>
                    <a:pt x="0" y="0"/>
                  </a:moveTo>
                  <a:cubicBezTo>
                    <a:pt x="4" y="57"/>
                    <a:pt x="29" y="112"/>
                    <a:pt x="76" y="142"/>
                  </a:cubicBezTo>
                  <a:cubicBezTo>
                    <a:pt x="166" y="198"/>
                    <a:pt x="289" y="143"/>
                    <a:pt x="388" y="180"/>
                  </a:cubicBezTo>
                  <a:cubicBezTo>
                    <a:pt x="505" y="224"/>
                    <a:pt x="538" y="368"/>
                    <a:pt x="598" y="477"/>
                  </a:cubicBezTo>
                  <a:cubicBezTo>
                    <a:pt x="714" y="690"/>
                    <a:pt x="987" y="798"/>
                    <a:pt x="1221" y="735"/>
                  </a:cubicBezTo>
                  <a:cubicBezTo>
                    <a:pt x="1315" y="710"/>
                    <a:pt x="1400" y="659"/>
                    <a:pt x="1470" y="591"/>
                  </a:cubicBezTo>
                  <a:cubicBezTo>
                    <a:pt x="1470" y="0"/>
                    <a:pt x="1470" y="0"/>
                    <a:pt x="1470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53100">
                  <a:srgbClr val="00B050"/>
                </a:gs>
                <a:gs pos="100000">
                  <a:schemeClr val="accent3"/>
                </a:gs>
              </a:gsLst>
              <a:lin ang="2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344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>
            <a:extLst>
              <a:ext uri="{FF2B5EF4-FFF2-40B4-BE49-F238E27FC236}">
                <a16:creationId xmlns:a16="http://schemas.microsoft.com/office/drawing/2014/main" id="{7BAC80AC-BA1E-488A-8D95-5A0B55F57160}"/>
              </a:ext>
            </a:extLst>
          </p:cNvPr>
          <p:cNvSpPr>
            <a:spLocks/>
          </p:cNvSpPr>
          <p:nvPr/>
        </p:nvSpPr>
        <p:spPr bwMode="auto">
          <a:xfrm>
            <a:off x="-3914" y="2940404"/>
            <a:ext cx="11718179" cy="4280313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0">
                <a:srgbClr val="002B03">
                  <a:alpha val="0"/>
                </a:srgbClr>
              </a:gs>
              <a:gs pos="100000">
                <a:srgbClr val="00A631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429367" y="2674888"/>
            <a:ext cx="5199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600" dirty="0"/>
              <a:t>Для предотвращения неприятных ситуаций, связанных со взломами, каждый пользователь должен обладать хотя бы минимальными знаниями об информационной безопасности. Конечно, можно запросто найти и прочесть какие-нибудь нудные и заумные статьи в том же интернете, но не лучше ли совместить приятное с полезным и получать необходимые знания, играя в компьютерную игру?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367" y="857774"/>
            <a:ext cx="5761883" cy="627897"/>
          </a:xfrm>
        </p:spPr>
        <p:txBody>
          <a:bodyPr>
            <a:noAutofit/>
          </a:bodyPr>
          <a:lstStyle/>
          <a:p>
            <a:r>
              <a:rPr lang="ru-RU" sz="4800" b="1" dirty="0"/>
              <a:t>Решение:</a:t>
            </a:r>
            <a:endParaRPr lang="en-US" sz="4800" b="1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44E69E7-885D-47B4-87EA-EBB05FE61393}"/>
              </a:ext>
            </a:extLst>
          </p:cNvPr>
          <p:cNvSpPr/>
          <p:nvPr/>
        </p:nvSpPr>
        <p:spPr>
          <a:xfrm>
            <a:off x="5995965" y="1288843"/>
            <a:ext cx="5638802" cy="428031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91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A1A9EE-97F2-4542-BA3E-C83449F2C2FD}"/>
              </a:ext>
            </a:extLst>
          </p:cNvPr>
          <p:cNvGrpSpPr/>
          <p:nvPr/>
        </p:nvGrpSpPr>
        <p:grpSpPr>
          <a:xfrm>
            <a:off x="800307" y="1762442"/>
            <a:ext cx="10847611" cy="3431131"/>
            <a:chOff x="800307" y="1718900"/>
            <a:chExt cx="10847611" cy="34311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D0E97B-1AD6-4A87-8934-14D102E6623F}"/>
                </a:ext>
              </a:extLst>
            </p:cNvPr>
            <p:cNvSpPr txBox="1"/>
            <p:nvPr/>
          </p:nvSpPr>
          <p:spPr>
            <a:xfrm>
              <a:off x="7979506" y="3305631"/>
              <a:ext cx="3410428" cy="10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400" dirty="0"/>
                <a:t>Использовал дизайнер для создания общего вида приложения, каждого элемента в игре</a:t>
              </a:r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22BE48-88C3-4F63-9961-6C36F91EF297}"/>
                </a:ext>
              </a:extLst>
            </p:cNvPr>
            <p:cNvSpPr txBox="1"/>
            <p:nvPr/>
          </p:nvSpPr>
          <p:spPr>
            <a:xfrm>
              <a:off x="7979506" y="2581915"/>
              <a:ext cx="3668412" cy="6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gradFill>
                    <a:gsLst>
                      <a:gs pos="51300">
                        <a:srgbClr val="92D050"/>
                      </a:gs>
                      <a:gs pos="0">
                        <a:srgbClr val="00B050"/>
                      </a:gs>
                      <a:gs pos="100000">
                        <a:srgbClr val="00B050"/>
                      </a:gs>
                      <a:gs pos="0">
                        <a:schemeClr val="accent3"/>
                      </a:gs>
                    </a:gsLst>
                    <a:lin ang="3600000" scaled="0"/>
                  </a:gradFill>
                </a:rPr>
                <a:t>Adobe Photoshop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B37180-2226-4A0F-8D87-816E5C6A74BE}"/>
                </a:ext>
              </a:extLst>
            </p:cNvPr>
            <p:cNvGrpSpPr/>
            <p:nvPr/>
          </p:nvGrpSpPr>
          <p:grpSpPr>
            <a:xfrm>
              <a:off x="7293964" y="2747905"/>
              <a:ext cx="562366" cy="455660"/>
              <a:chOff x="7924800" y="1633538"/>
              <a:chExt cx="309563" cy="250825"/>
            </a:xfrm>
            <a:gradFill>
              <a:gsLst>
                <a:gs pos="51300">
                  <a:srgbClr val="92D050"/>
                </a:gs>
                <a:gs pos="0">
                  <a:srgbClr val="00B050"/>
                </a:gs>
                <a:gs pos="100000">
                  <a:schemeClr val="accent3"/>
                </a:gs>
              </a:gsLst>
              <a:lin ang="3600000" scaled="0"/>
            </a:gra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7470A680-A595-47D3-834A-150847059A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24800" y="1633538"/>
                <a:ext cx="309563" cy="250825"/>
              </a:xfrm>
              <a:custGeom>
                <a:avLst/>
                <a:gdLst>
                  <a:gd name="T0" fmla="*/ 105 w 114"/>
                  <a:gd name="T1" fmla="*/ 0 h 92"/>
                  <a:gd name="T2" fmla="*/ 9 w 114"/>
                  <a:gd name="T3" fmla="*/ 0 h 92"/>
                  <a:gd name="T4" fmla="*/ 0 w 114"/>
                  <a:gd name="T5" fmla="*/ 9 h 92"/>
                  <a:gd name="T6" fmla="*/ 0 w 114"/>
                  <a:gd name="T7" fmla="*/ 83 h 92"/>
                  <a:gd name="T8" fmla="*/ 9 w 114"/>
                  <a:gd name="T9" fmla="*/ 92 h 92"/>
                  <a:gd name="T10" fmla="*/ 105 w 114"/>
                  <a:gd name="T11" fmla="*/ 92 h 92"/>
                  <a:gd name="T12" fmla="*/ 114 w 114"/>
                  <a:gd name="T13" fmla="*/ 83 h 92"/>
                  <a:gd name="T14" fmla="*/ 114 w 114"/>
                  <a:gd name="T15" fmla="*/ 9 h 92"/>
                  <a:gd name="T16" fmla="*/ 105 w 114"/>
                  <a:gd name="T17" fmla="*/ 0 h 92"/>
                  <a:gd name="T18" fmla="*/ 108 w 114"/>
                  <a:gd name="T19" fmla="*/ 83 h 92"/>
                  <a:gd name="T20" fmla="*/ 105 w 114"/>
                  <a:gd name="T21" fmla="*/ 85 h 92"/>
                  <a:gd name="T22" fmla="*/ 9 w 114"/>
                  <a:gd name="T23" fmla="*/ 85 h 92"/>
                  <a:gd name="T24" fmla="*/ 6 w 114"/>
                  <a:gd name="T25" fmla="*/ 83 h 92"/>
                  <a:gd name="T26" fmla="*/ 6 w 114"/>
                  <a:gd name="T27" fmla="*/ 9 h 92"/>
                  <a:gd name="T28" fmla="*/ 9 w 114"/>
                  <a:gd name="T29" fmla="*/ 6 h 92"/>
                  <a:gd name="T30" fmla="*/ 105 w 114"/>
                  <a:gd name="T31" fmla="*/ 6 h 92"/>
                  <a:gd name="T32" fmla="*/ 108 w 114"/>
                  <a:gd name="T33" fmla="*/ 9 h 92"/>
                  <a:gd name="T34" fmla="*/ 108 w 114"/>
                  <a:gd name="T35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4" h="92">
                    <a:moveTo>
                      <a:pt x="10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8"/>
                      <a:pt x="4" y="92"/>
                      <a:pt x="9" y="92"/>
                    </a:cubicBezTo>
                    <a:cubicBezTo>
                      <a:pt x="105" y="92"/>
                      <a:pt x="105" y="92"/>
                      <a:pt x="105" y="92"/>
                    </a:cubicBezTo>
                    <a:cubicBezTo>
                      <a:pt x="110" y="92"/>
                      <a:pt x="114" y="88"/>
                      <a:pt x="114" y="83"/>
                    </a:cubicBezTo>
                    <a:cubicBezTo>
                      <a:pt x="114" y="9"/>
                      <a:pt x="114" y="9"/>
                      <a:pt x="114" y="9"/>
                    </a:cubicBezTo>
                    <a:cubicBezTo>
                      <a:pt x="114" y="4"/>
                      <a:pt x="110" y="0"/>
                      <a:pt x="105" y="0"/>
                    </a:cubicBezTo>
                    <a:close/>
                    <a:moveTo>
                      <a:pt x="108" y="83"/>
                    </a:moveTo>
                    <a:cubicBezTo>
                      <a:pt x="108" y="84"/>
                      <a:pt x="107" y="85"/>
                      <a:pt x="105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8" y="85"/>
                      <a:pt x="6" y="84"/>
                      <a:pt x="6" y="83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8" y="6"/>
                      <a:pt x="9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7" y="6"/>
                      <a:pt x="108" y="8"/>
                      <a:pt x="108" y="9"/>
                    </a:cubicBezTo>
                    <a:lnTo>
                      <a:pt x="108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3EB7FB78-33FF-46D4-BC6D-3DC0C3C15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2425" y="1684338"/>
                <a:ext cx="134938" cy="142875"/>
              </a:xfrm>
              <a:custGeom>
                <a:avLst/>
                <a:gdLst>
                  <a:gd name="T0" fmla="*/ 85 w 85"/>
                  <a:gd name="T1" fmla="*/ 61 h 90"/>
                  <a:gd name="T2" fmla="*/ 76 w 85"/>
                  <a:gd name="T3" fmla="*/ 45 h 90"/>
                  <a:gd name="T4" fmla="*/ 50 w 85"/>
                  <a:gd name="T5" fmla="*/ 0 h 90"/>
                  <a:gd name="T6" fmla="*/ 24 w 85"/>
                  <a:gd name="T7" fmla="*/ 45 h 90"/>
                  <a:gd name="T8" fmla="*/ 0 w 85"/>
                  <a:gd name="T9" fmla="*/ 90 h 90"/>
                  <a:gd name="T10" fmla="*/ 50 w 85"/>
                  <a:gd name="T11" fmla="*/ 90 h 90"/>
                  <a:gd name="T12" fmla="*/ 67 w 85"/>
                  <a:gd name="T13" fmla="*/ 90 h 90"/>
                  <a:gd name="T14" fmla="*/ 81 w 85"/>
                  <a:gd name="T15" fmla="*/ 66 h 90"/>
                  <a:gd name="T16" fmla="*/ 85 w 85"/>
                  <a:gd name="T17" fmla="*/ 6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90">
                    <a:moveTo>
                      <a:pt x="85" y="61"/>
                    </a:moveTo>
                    <a:lnTo>
                      <a:pt x="76" y="45"/>
                    </a:lnTo>
                    <a:lnTo>
                      <a:pt x="50" y="0"/>
                    </a:lnTo>
                    <a:lnTo>
                      <a:pt x="24" y="45"/>
                    </a:lnTo>
                    <a:lnTo>
                      <a:pt x="0" y="90"/>
                    </a:lnTo>
                    <a:lnTo>
                      <a:pt x="50" y="90"/>
                    </a:lnTo>
                    <a:lnTo>
                      <a:pt x="67" y="90"/>
                    </a:lnTo>
                    <a:lnTo>
                      <a:pt x="81" y="66"/>
                    </a:lnTo>
                    <a:lnTo>
                      <a:pt x="85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322AAFFF-BC9C-4CDE-812E-64D32E199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9900" y="1739900"/>
                <a:ext cx="101600" cy="87313"/>
              </a:xfrm>
              <a:custGeom>
                <a:avLst/>
                <a:gdLst>
                  <a:gd name="T0" fmla="*/ 47 w 64"/>
                  <a:gd name="T1" fmla="*/ 27 h 55"/>
                  <a:gd name="T2" fmla="*/ 31 w 64"/>
                  <a:gd name="T3" fmla="*/ 0 h 55"/>
                  <a:gd name="T4" fmla="*/ 16 w 64"/>
                  <a:gd name="T5" fmla="*/ 27 h 55"/>
                  <a:gd name="T6" fmla="*/ 0 w 64"/>
                  <a:gd name="T7" fmla="*/ 55 h 55"/>
                  <a:gd name="T8" fmla="*/ 31 w 64"/>
                  <a:gd name="T9" fmla="*/ 55 h 55"/>
                  <a:gd name="T10" fmla="*/ 64 w 64"/>
                  <a:gd name="T11" fmla="*/ 55 h 55"/>
                  <a:gd name="T12" fmla="*/ 47 w 64"/>
                  <a:gd name="T13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55">
                    <a:moveTo>
                      <a:pt x="47" y="27"/>
                    </a:moveTo>
                    <a:lnTo>
                      <a:pt x="31" y="0"/>
                    </a:lnTo>
                    <a:lnTo>
                      <a:pt x="16" y="27"/>
                    </a:lnTo>
                    <a:lnTo>
                      <a:pt x="0" y="55"/>
                    </a:lnTo>
                    <a:lnTo>
                      <a:pt x="31" y="55"/>
                    </a:lnTo>
                    <a:lnTo>
                      <a:pt x="64" y="55"/>
                    </a:lnTo>
                    <a:lnTo>
                      <a:pt x="47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1C20F4C-33BA-4996-ABB9-92696E95D4AF}"/>
                </a:ext>
              </a:extLst>
            </p:cNvPr>
            <p:cNvSpPr/>
            <p:nvPr/>
          </p:nvSpPr>
          <p:spPr>
            <a:xfrm>
              <a:off x="800307" y="1718900"/>
              <a:ext cx="5975338" cy="3431131"/>
            </a:xfrm>
            <a:prstGeom prst="roundRect">
              <a:avLst>
                <a:gd name="adj" fmla="val 5563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A87D09-C975-45B6-8CEF-6F9151E44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1655" y="356963"/>
            <a:ext cx="6528691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Технологический стек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556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lors 18 Dark">
      <a:dk1>
        <a:srgbClr val="FFFFFF"/>
      </a:dk1>
      <a:lt1>
        <a:srgbClr val="313131"/>
      </a:lt1>
      <a:dk2>
        <a:srgbClr val="313C3F"/>
      </a:dk2>
      <a:lt2>
        <a:srgbClr val="FFFFFF"/>
      </a:lt2>
      <a:accent1>
        <a:srgbClr val="DF1E2C"/>
      </a:accent1>
      <a:accent2>
        <a:srgbClr val="A34D9D"/>
      </a:accent2>
      <a:accent3>
        <a:srgbClr val="FFC000"/>
      </a:accent3>
      <a:accent4>
        <a:srgbClr val="418386"/>
      </a:accent4>
      <a:accent5>
        <a:srgbClr val="00B0F0"/>
      </a:accent5>
      <a:accent6>
        <a:srgbClr val="7F6F8F"/>
      </a:accent6>
      <a:hlink>
        <a:srgbClr val="A05024"/>
      </a:hlink>
      <a:folHlink>
        <a:srgbClr val="FEC037"/>
      </a:folHlink>
    </a:clrScheme>
    <a:fontScheme name="CORAK">
      <a:majorFont>
        <a:latin typeface="Ubuntu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1846</TotalTime>
  <Words>561</Words>
  <Application>Microsoft Office PowerPoint</Application>
  <PresentationFormat>Широкоэкранный</PresentationFormat>
  <Paragraphs>87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Open Sans</vt:lpstr>
      <vt:lpstr>Ubuntu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Dracarys</dc:creator>
  <cp:lastModifiedBy>Ершов Александр Николаевич</cp:lastModifiedBy>
  <cp:revision>131</cp:revision>
  <dcterms:created xsi:type="dcterms:W3CDTF">2018-11-06T13:28:40Z</dcterms:created>
  <dcterms:modified xsi:type="dcterms:W3CDTF">2022-06-13T06:42:04Z</dcterms:modified>
</cp:coreProperties>
</file>