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4"/>
  </p:notesMasterIdLst>
  <p:sldIdLst>
    <p:sldId id="263" r:id="rId2"/>
    <p:sldId id="256" r:id="rId3"/>
    <p:sldId id="262" r:id="rId4"/>
    <p:sldId id="264" r:id="rId5"/>
    <p:sldId id="282" r:id="rId6"/>
    <p:sldId id="270" r:id="rId7"/>
    <p:sldId id="283" r:id="rId8"/>
    <p:sldId id="271" r:id="rId9"/>
    <p:sldId id="267" r:id="rId10"/>
    <p:sldId id="272" r:id="rId11"/>
    <p:sldId id="261" r:id="rId12"/>
    <p:sldId id="258" r:id="rId13"/>
    <p:sldId id="260" r:id="rId14"/>
    <p:sldId id="268" r:id="rId15"/>
    <p:sldId id="278" r:id="rId16"/>
    <p:sldId id="273" r:id="rId17"/>
    <p:sldId id="274" r:id="rId18"/>
    <p:sldId id="280" r:id="rId19"/>
    <p:sldId id="275" r:id="rId20"/>
    <p:sldId id="276" r:id="rId21"/>
    <p:sldId id="277" r:id="rId22"/>
    <p:sldId id="279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09651-73EB-4AF8-86FE-E60E6CDA2B1C}" v="6" dt="2022-05-03T15:49:44.408"/>
    <p1510:client id="{5F56C845-4D70-452B-9DA1-C063AD5A9EDE}" v="132" dt="2022-05-03T15:35:24.785"/>
    <p1510:client id="{940E5E79-C6E6-4DEE-9F31-DC0463AFD591}" v="17" dt="2022-05-02T17:46:02.731"/>
    <p1510:client id="{F45F9335-5C12-433F-B7F6-4A90313DF1B3}" v="814" dt="2022-05-02T18:45:45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226" y="3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42DF9-A938-4F0D-B3AC-D72D8486EF9B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D28C7-F8E2-41C6-A9E3-F4E4A1850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2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0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426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6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7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489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3200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343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21689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0"/>
            <a:ext cx="601434" cy="343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21689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625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7111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3556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7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74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5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74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7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2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7111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3556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4267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44"/>
            </a:lvl2pPr>
            <a:lvl3pPr>
              <a:defRPr sz="248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9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3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426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3556"/>
            </a:lvl1pPr>
            <a:lvl2pPr>
              <a:defRPr sz="3200"/>
            </a:lvl2pPr>
            <a:lvl3pPr>
              <a:defRPr sz="2844"/>
            </a:lvl3pPr>
            <a:lvl4pPr>
              <a:defRPr sz="2489"/>
            </a:lvl4pPr>
            <a:lvl5pPr>
              <a:defRPr sz="2489"/>
            </a:lvl5pPr>
            <a:lvl6pPr>
              <a:defRPr sz="2489"/>
            </a:lvl6pPr>
            <a:lvl7pPr>
              <a:defRPr sz="2489"/>
            </a:lvl7pPr>
            <a:lvl8pPr>
              <a:defRPr sz="2489"/>
            </a:lvl8pPr>
            <a:lvl9pPr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6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812810" indent="0">
              <a:buNone/>
              <a:defRPr sz="2844"/>
            </a:lvl2pPr>
            <a:lvl3pPr marL="1625620" indent="0">
              <a:buNone/>
              <a:defRPr sz="2844"/>
            </a:lvl3pPr>
            <a:lvl4pPr marL="2438430" indent="0">
              <a:buNone/>
              <a:defRPr sz="2844"/>
            </a:lvl4pPr>
            <a:lvl5pPr marL="3251241" indent="0">
              <a:buNone/>
              <a:defRPr sz="2844"/>
            </a:lvl5pPr>
            <a:lvl6pPr marL="4064051" indent="0">
              <a:buNone/>
              <a:defRPr sz="2844"/>
            </a:lvl6pPr>
            <a:lvl7pPr marL="4876861" indent="0">
              <a:buNone/>
              <a:defRPr sz="2844"/>
            </a:lvl7pPr>
            <a:lvl8pPr marL="5689671" indent="0">
              <a:buNone/>
              <a:defRPr sz="2844"/>
            </a:lvl8pPr>
            <a:lvl9pPr marL="6502481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956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56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97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9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175582"/>
            <a:ext cx="6801002" cy="25996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 err="1">
                <a:solidFill>
                  <a:srgbClr val="FFFFFF"/>
                </a:solidFill>
                <a:latin typeface="Comic Sans MS"/>
              </a:rPr>
              <a:t>Игра</a:t>
            </a:r>
            <a:r>
              <a:rPr lang="en-US" sz="4200" kern="120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200" kern="1200" err="1">
                <a:solidFill>
                  <a:srgbClr val="FFFFFF"/>
                </a:solidFill>
                <a:latin typeface="Comic Sans MS"/>
              </a:rPr>
              <a:t>по</a:t>
            </a:r>
            <a:r>
              <a:rPr lang="en-US" sz="4200" kern="120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200" kern="1200" err="1">
                <a:solidFill>
                  <a:srgbClr val="FFFFFF"/>
                </a:solidFill>
                <a:latin typeface="Comic Sans MS"/>
              </a:rPr>
              <a:t>информационной</a:t>
            </a:r>
            <a:r>
              <a:rPr lang="en-US" sz="4200" kern="120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200" kern="1200" err="1">
                <a:solidFill>
                  <a:srgbClr val="FFFFFF"/>
                </a:solidFill>
                <a:latin typeface="Comic Sans MS"/>
              </a:rPr>
              <a:t>безопасности</a:t>
            </a:r>
            <a:endParaRPr lang="en-US" sz="4200" kern="120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504" y="3135265"/>
            <a:ext cx="4236966" cy="959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300" kern="1200" err="1">
                <a:solidFill>
                  <a:srgbClr val="FFFFFF"/>
                </a:solidFill>
                <a:latin typeface="Comic Sans MS"/>
              </a:rPr>
              <a:t>Команда</a:t>
            </a:r>
            <a:r>
              <a:rPr lang="en-US" sz="1300" kern="1200">
                <a:solidFill>
                  <a:srgbClr val="FFFFFF"/>
                </a:solidFill>
                <a:latin typeface="Comic Sans MS"/>
              </a:rPr>
              <a:t>: </a:t>
            </a:r>
            <a:r>
              <a:rPr lang="en-US" sz="1300" kern="1200" err="1">
                <a:solidFill>
                  <a:srgbClr val="FFFFFF"/>
                </a:solidFill>
                <a:latin typeface="Comic Sans MS"/>
              </a:rPr>
              <a:t>BadBoys</a:t>
            </a:r>
            <a:endParaRPr lang="en-US" sz="1300" kern="1200">
              <a:solidFill>
                <a:srgbClr val="FFFFFF"/>
              </a:solidFill>
              <a:latin typeface="Comic Sans MS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300" kern="1200" err="1">
                <a:solidFill>
                  <a:srgbClr val="FFFFFF"/>
                </a:solidFill>
                <a:latin typeface="Comic Sans MS"/>
              </a:rPr>
              <a:t>Шифр</a:t>
            </a:r>
            <a:r>
              <a:rPr lang="en-US" sz="1300" kern="1200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1300" kern="1200" err="1">
                <a:solidFill>
                  <a:srgbClr val="FFFFFF"/>
                </a:solidFill>
                <a:latin typeface="Comic Sans MS"/>
              </a:rPr>
              <a:t>команды</a:t>
            </a:r>
            <a:r>
              <a:rPr lang="en-US" sz="1300" kern="1200">
                <a:solidFill>
                  <a:srgbClr val="FFFFFF"/>
                </a:solidFill>
                <a:latin typeface="Comic Sans MS"/>
              </a:rPr>
              <a:t>: 1С22S.IS.01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300" kern="1200" err="1">
                <a:solidFill>
                  <a:srgbClr val="FFFFFF"/>
                </a:solidFill>
                <a:latin typeface="Comic Sans MS"/>
              </a:rPr>
              <a:t>Группа</a:t>
            </a:r>
            <a:r>
              <a:rPr lang="en-US" sz="1300" kern="1200">
                <a:solidFill>
                  <a:srgbClr val="FFFFFF"/>
                </a:solidFill>
                <a:latin typeface="Comic Sans MS"/>
              </a:rPr>
              <a:t>: РИ-110911</a:t>
            </a:r>
          </a:p>
        </p:txBody>
      </p:sp>
    </p:spTree>
    <p:extLst>
      <p:ext uri="{BB962C8B-B14F-4D97-AF65-F5344CB8AC3E}">
        <p14:creationId xmlns:p14="http://schemas.microsoft.com/office/powerpoint/2010/main" val="362323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7465E1-37A5-F9BC-45D5-82A9000A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492" y="2130702"/>
            <a:ext cx="7053542" cy="10503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500" dirty="0" err="1">
                <a:latin typeface="Comic Sans MS"/>
              </a:rPr>
              <a:t>Фото</a:t>
            </a:r>
            <a:r>
              <a:rPr lang="en-US" sz="3500" dirty="0">
                <a:latin typeface="Comic Sans MS"/>
              </a:rPr>
              <a:t/>
            </a:r>
            <a:br>
              <a:rPr lang="en-US" sz="3500" dirty="0">
                <a:latin typeface="Comic Sans MS"/>
              </a:rPr>
            </a:br>
            <a:r>
              <a:rPr lang="en-US" sz="3500" dirty="0" err="1">
                <a:latin typeface="Comic Sans MS"/>
              </a:rPr>
              <a:t>игрового</a:t>
            </a:r>
            <a:r>
              <a:rPr lang="en-US" sz="3500" dirty="0">
                <a:latin typeface="Comic Sans MS"/>
              </a:rPr>
              <a:t/>
            </a:r>
            <a:br>
              <a:rPr lang="en-US" sz="3500" dirty="0">
                <a:latin typeface="Comic Sans MS"/>
              </a:rPr>
            </a:br>
            <a:r>
              <a:rPr lang="en-US" sz="3500" dirty="0" err="1">
                <a:latin typeface="Comic Sans MS"/>
              </a:rPr>
              <a:t>процесса</a:t>
            </a:r>
            <a:endParaRPr lang="en-US" sz="3500" dirty="0"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endParaRPr lang="en-US" sz="3500" dirty="0">
              <a:ea typeface="+mj-lt"/>
              <a:cs typeface="+mj-lt"/>
            </a:endParaRPr>
          </a:p>
          <a:p>
            <a:endParaRPr lang="ru-RU" sz="3500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C460FF21-8C1A-03B3-DDB4-7E644386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00" y="409807"/>
            <a:ext cx="2656964" cy="4400550"/>
          </a:xfrm>
          <a:prstGeom prst="rect">
            <a:avLst/>
          </a:prstGeom>
        </p:spPr>
      </p:pic>
      <p:pic>
        <p:nvPicPr>
          <p:cNvPr id="6" name="Рисунок 6" descr="Изображение выглядит как множество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7CF3CC5C-9259-777C-F19E-B17E13DA8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31" y="406880"/>
            <a:ext cx="2325030" cy="1360729"/>
          </a:xfrm>
          <a:prstGeom prst="rect">
            <a:avLst/>
          </a:prstGeom>
        </p:spPr>
      </p:pic>
      <p:pic>
        <p:nvPicPr>
          <p:cNvPr id="7" name="Рисунок 7" descr="Изображение выглядит как деревянный, несколько, дерево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931C4C9D-02E0-A41B-2148-27CB08976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429" y="1926803"/>
            <a:ext cx="2325031" cy="1359588"/>
          </a:xfrm>
          <a:prstGeom prst="rect">
            <a:avLst/>
          </a:prstGeom>
        </p:spPr>
      </p:pic>
      <p:pic>
        <p:nvPicPr>
          <p:cNvPr id="8" name="Рисунок 8" descr="Изображение выглядит как другой, несколько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3DA8F83-AAB6-5945-ED84-3DFE15ED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30" y="3470773"/>
            <a:ext cx="2325030" cy="133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705774"/>
            <a:ext cx="6271200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000" dirty="0" smtClean="0">
                <a:latin typeface="Comic Sans MS"/>
              </a:rPr>
              <a:t>Элементы относятся </a:t>
            </a:r>
            <a:r>
              <a:rPr lang="ru-RU" sz="2000" dirty="0">
                <a:latin typeface="Comic Sans MS"/>
              </a:rPr>
              <a:t>к сфере нашего </a:t>
            </a:r>
            <a:r>
              <a:rPr lang="ru-RU" sz="2000" dirty="0" smtClean="0">
                <a:latin typeface="Comic Sans MS"/>
              </a:rPr>
              <a:t>обучения.</a:t>
            </a:r>
          </a:p>
          <a:p>
            <a:endParaRPr lang="ru-RU" sz="2000" dirty="0">
              <a:latin typeface="Comic Sans MS"/>
            </a:endParaRPr>
          </a:p>
          <a:p>
            <a:r>
              <a:rPr lang="ru-RU" sz="2000" dirty="0">
                <a:latin typeface="Comic Sans MS"/>
              </a:rPr>
              <a:t>И</a:t>
            </a:r>
            <a:r>
              <a:rPr lang="ru-RU" sz="2000" dirty="0" smtClean="0">
                <a:latin typeface="Comic Sans MS"/>
              </a:rPr>
              <a:t>гра </a:t>
            </a:r>
            <a:r>
              <a:rPr lang="ru-RU" sz="2000" dirty="0">
                <a:latin typeface="Comic Sans MS"/>
              </a:rPr>
              <a:t>освежит знания </a:t>
            </a:r>
            <a:r>
              <a:rPr lang="ru-RU" sz="2000" dirty="0" smtClean="0">
                <a:latin typeface="Comic Sans MS"/>
              </a:rPr>
              <a:t>студентов.</a:t>
            </a:r>
          </a:p>
          <a:p>
            <a:endParaRPr lang="ru-RU" sz="2000" dirty="0">
              <a:latin typeface="Comic Sans MS"/>
            </a:endParaRPr>
          </a:p>
          <a:p>
            <a:r>
              <a:rPr lang="ru-RU" sz="2000" dirty="0" smtClean="0">
                <a:latin typeface="Comic Sans MS"/>
              </a:rPr>
              <a:t>Она будет </a:t>
            </a:r>
            <a:r>
              <a:rPr lang="ru-RU" sz="2000" dirty="0">
                <a:latin typeface="Comic Sans MS"/>
              </a:rPr>
              <a:t>максимально интересной, рабочей и интуитивно </a:t>
            </a:r>
            <a:r>
              <a:rPr lang="ru-RU" sz="2000" dirty="0" smtClean="0">
                <a:latin typeface="Comic Sans MS"/>
              </a:rPr>
              <a:t>понятной.</a:t>
            </a:r>
            <a:endParaRPr lang="ru-RU" sz="2000" dirty="0">
              <a:latin typeface="Comic Sans MS"/>
            </a:endParaRPr>
          </a:p>
          <a:p>
            <a:endParaRPr lang="ru-RU" dirty="0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95486"/>
            <a:ext cx="4222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>
                <a:latin typeface="Comic Sans MS"/>
              </a:rPr>
              <a:t>Наш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29994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5201" y="-1626"/>
            <a:ext cx="8229600" cy="85725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/>
              </a:rPr>
              <a:t>MVP</a:t>
            </a:r>
            <a:endParaRPr lang="ru-RU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3075" name="Picture 3" descr="C:\Users\Darya\Desktop\9k2nAHciV42MWbTlPbj0KyZuBugxdSaECfjlzIGjazWzmmO_DWEWfc1_K8orJk9uAZ1JgWwWoTIDJxQbgwYZ4Q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7534"/>
            <a:ext cx="793688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78190" y="-53580"/>
            <a:ext cx="8229600" cy="85725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Comic Sans MS"/>
              </a:rPr>
              <a:t>MVP</a:t>
            </a:r>
            <a:endParaRPr lang="ru-RU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4098" name="Picture 2" descr="C:\Users\Darya\Desktop\1yWiMo2bFNWspLsVhG07r7kp0sqNZ4nAXGhd9NG1jcStg5NkakdIlL-6uj8oAUQj73cuDAd2rxpQhB8g5pOTr4T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6" y="563271"/>
            <a:ext cx="8303785" cy="45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53ACB2-3611-1299-B10F-B9D360A8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61" y="0"/>
            <a:ext cx="7053542" cy="105039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Comic Sans MS"/>
              </a:rPr>
              <a:t>Итоговый продукт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00DE20-B24A-0536-0101-5E79776CDFB1}"/>
              </a:ext>
            </a:extLst>
          </p:cNvPr>
          <p:cNvSpPr txBox="1"/>
          <p:nvPr/>
        </p:nvSpPr>
        <p:spPr>
          <a:xfrm>
            <a:off x="342381" y="1190625"/>
            <a:ext cx="2522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latin typeface="Comic Sans MS"/>
                <a:ea typeface="+mn-lt"/>
                <a:cs typeface="+mn-lt"/>
              </a:rPr>
              <a:t>Было доделано главное меню.</a:t>
            </a:r>
            <a:endParaRPr lang="ru-RU" dirty="0">
              <a:latin typeface="Comic Sans MS"/>
            </a:endParaRPr>
          </a:p>
        </p:txBody>
      </p:sp>
      <p:pic>
        <p:nvPicPr>
          <p:cNvPr id="1028" name="Picture 4" descr="C:\Users\Darya\Desktop\2022-06-16_21-32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763905"/>
            <a:ext cx="2220595" cy="428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arya\Desktop\2022-06-16_21-32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55" y="757999"/>
            <a:ext cx="2220595" cy="42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880" y="558800"/>
            <a:ext cx="252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Добавлено игровое поле.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Darya\Desktop\2022-06-16_21-35-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98" y="391160"/>
            <a:ext cx="23622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arya\Desktop\9UUYE5dsm6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59" y="299720"/>
            <a:ext cx="2193557" cy="47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7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560" y="308907"/>
            <a:ext cx="576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Обновлены иконки элементов и были добавлены новые. Количество элементов увеличено.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Darya\Desktop\2022-06-16_21-44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985004"/>
            <a:ext cx="5902960" cy="376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rya\Desktop\2022-06-16_21-48-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4" y="985004"/>
            <a:ext cx="2976046" cy="376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rya\Desktop\2022-06-16_21-48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" y="378460"/>
            <a:ext cx="6765926" cy="44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960" y="308709"/>
            <a:ext cx="371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 элементам добавлено описание.</a:t>
            </a:r>
            <a:endParaRPr lang="ru-RU" dirty="0"/>
          </a:p>
        </p:txBody>
      </p:sp>
      <p:pic>
        <p:nvPicPr>
          <p:cNvPr id="2050" name="Picture 2" descr="C:\Users\Darya\Desktop\ShD5XCwFF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8" y="214854"/>
            <a:ext cx="2117998" cy="45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770" y="830776"/>
            <a:ext cx="2675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Теперь в игре есть две концовки.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Darya\Desktop\2022-06-16_21-35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97113"/>
            <a:ext cx="230505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rya\Desktop\2022-06-16_21-35-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397113"/>
            <a:ext cx="234315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0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863" y="123478"/>
            <a:ext cx="4824536" cy="1102519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chemeClr val="tx1"/>
                </a:solidFill>
                <a:latin typeface="Comic Sans MS"/>
              </a:rPr>
              <a:t>Команда проекта</a:t>
            </a:r>
            <a:endParaRPr lang="ru-RU" sz="4000">
              <a:solidFill>
                <a:schemeClr val="tx1"/>
              </a:solidFill>
              <a:latin typeface="Comic Sans MS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752" y="3507854"/>
            <a:ext cx="219803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b="1">
                <a:latin typeface="Comic Sans MS"/>
              </a:rPr>
              <a:t>Боярских Максим</a:t>
            </a:r>
            <a:endParaRPr lang="ru-RU">
              <a:latin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9049" y="3507854"/>
            <a:ext cx="2048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b="1">
                <a:latin typeface="Comic Sans MS"/>
              </a:rPr>
              <a:t>Ермаков Роман</a:t>
            </a:r>
            <a:endParaRPr lang="ru-RU" b="1">
              <a:latin typeface="Comic Sans MS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8608" y="3528763"/>
            <a:ext cx="186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Comic Sans MS"/>
              </a:rPr>
              <a:t>Белова Дарья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708" y="3877431"/>
            <a:ext cx="10919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>
                <a:latin typeface="Comic Sans MS"/>
              </a:rPr>
              <a:t>Тимлид</a:t>
            </a:r>
            <a:endParaRPr lang="ru-RU">
              <a:latin typeface="Comic Sans MS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7733" y="3895727"/>
            <a:ext cx="19935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>
                <a:latin typeface="Comic Sans MS"/>
              </a:rPr>
              <a:t>Программист</a:t>
            </a:r>
            <a:endParaRPr lang="ru-RU">
              <a:latin typeface="Comic Sans MS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6953" y="3896053"/>
            <a:ext cx="148897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>
                <a:latin typeface="Comic Sans MS"/>
              </a:rPr>
              <a:t>Дизайнер</a:t>
            </a:r>
            <a:endParaRPr lang="ru-RU">
              <a:latin typeface="Comic Sans MS"/>
              <a:cs typeface="Calibri"/>
            </a:endParaRPr>
          </a:p>
        </p:txBody>
      </p:sp>
      <p:pic>
        <p:nvPicPr>
          <p:cNvPr id="13" name="Рисунок 13" descr="Изображение выглядит как человек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297F0AF-E741-EEE5-130F-324E5EAA4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7" b="1053"/>
          <a:stretch/>
        </p:blipFill>
        <p:spPr>
          <a:xfrm>
            <a:off x="6629401" y="1554739"/>
            <a:ext cx="1379413" cy="1832683"/>
          </a:xfrm>
          <a:prstGeom prst="rect">
            <a:avLst/>
          </a:prstGeom>
        </p:spPr>
      </p:pic>
      <p:pic>
        <p:nvPicPr>
          <p:cNvPr id="14" name="Рисунок 14" descr="Изображение выглядит как человек, стена, внутренний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xmlns="" id="{910E8FA8-B87E-E826-E866-C1DE4FEAA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021" y="1553315"/>
            <a:ext cx="1385888" cy="1837286"/>
          </a:xfrm>
          <a:prstGeom prst="rect">
            <a:avLst/>
          </a:prstGeom>
        </p:spPr>
      </p:pic>
      <p:pic>
        <p:nvPicPr>
          <p:cNvPr id="3" name="Picture 3" descr="C:\Users\Darya\Desktop\Eee5mI3T7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77" y="1509394"/>
            <a:ext cx="1372788" cy="192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160" y="203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Добавлены достижения. Игрок получит их в зависимости от концовки.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Darya\Desktop\2022-06-16_17-30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35" y="906780"/>
            <a:ext cx="6218238" cy="40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rya\Desktop\2022-06-16_21-36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07" y="186053"/>
            <a:ext cx="2465140" cy="48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rya\Desktop\2022-06-16_21-36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08" y="186052"/>
            <a:ext cx="2468345" cy="48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0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504" y="2026098"/>
            <a:ext cx="6617256" cy="82886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564" y="36880"/>
            <a:ext cx="5153993" cy="2337779"/>
          </a:xfrm>
        </p:spPr>
        <p:txBody>
          <a:bodyPr anchor="ctr">
            <a:normAutofit/>
          </a:bodyPr>
          <a:lstStyle/>
          <a:p>
            <a:pPr algn="l"/>
            <a:r>
              <a:rPr lang="ru-RU" sz="3700" b="1">
                <a:latin typeface="Comic Sans MS"/>
              </a:rPr>
              <a:t>Целевая аудитория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988" y="1358925"/>
            <a:ext cx="4675736" cy="36243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600">
                <a:latin typeface="Comic Sans MS"/>
              </a:rPr>
              <a:t>Игра рассчитана для людей всех возрастов, но расчет берется на сотрудников офисов и студентов, которые могут поиграть в нее в перерыве от работы</a:t>
            </a:r>
            <a:r>
              <a:rPr lang="en-US" sz="1600">
                <a:latin typeface="Comic Sans MS"/>
              </a:rPr>
              <a:t>/</a:t>
            </a:r>
            <a:r>
              <a:rPr lang="ru-RU" sz="1600">
                <a:latin typeface="Comic Sans MS"/>
              </a:rPr>
              <a:t>учебы</a:t>
            </a:r>
            <a:endParaRPr lang="en-US" sz="160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171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835D60-9AD4-D00E-59F1-179B5B12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95" y="2047544"/>
            <a:ext cx="7053542" cy="1050398"/>
          </a:xfrm>
        </p:spPr>
        <p:txBody>
          <a:bodyPr/>
          <a:lstStyle/>
          <a:p>
            <a:pPr algn="ctr"/>
            <a:r>
              <a:rPr lang="ru-RU">
                <a:latin typeface="Comic Sans MS"/>
              </a:rPr>
              <a:t>Аналоги игры</a:t>
            </a:r>
          </a:p>
        </p:txBody>
      </p:sp>
    </p:spTree>
    <p:extLst>
      <p:ext uri="{BB962C8B-B14F-4D97-AF65-F5344CB8AC3E}">
        <p14:creationId xmlns:p14="http://schemas.microsoft.com/office/powerpoint/2010/main" val="41475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D46696-78F0-51D2-3EC0-253A4152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Comic Sans MS"/>
                <a:ea typeface="+mj-lt"/>
                <a:cs typeface="+mj-lt"/>
              </a:rPr>
              <a:t>Doodle</a:t>
            </a:r>
            <a:r>
              <a:rPr lang="ru-RU" dirty="0">
                <a:latin typeface="Comic Sans MS"/>
                <a:ea typeface="+mj-lt"/>
                <a:cs typeface="+mj-lt"/>
              </a:rPr>
              <a:t> </a:t>
            </a:r>
            <a:r>
              <a:rPr lang="ru-RU" dirty="0" err="1">
                <a:latin typeface="Comic Sans MS"/>
                <a:ea typeface="+mj-lt"/>
                <a:cs typeface="+mj-lt"/>
              </a:rPr>
              <a:t>God</a:t>
            </a:r>
            <a:r>
              <a:rPr lang="ru-RU" dirty="0">
                <a:latin typeface="Comic Sans MS"/>
                <a:ea typeface="+mj-lt"/>
                <a:cs typeface="+mj-lt"/>
              </a:rPr>
              <a:t>: </a:t>
            </a:r>
            <a:r>
              <a:rPr lang="ru-RU" dirty="0" err="1">
                <a:latin typeface="Comic Sans MS"/>
                <a:ea typeface="+mj-lt"/>
                <a:cs typeface="+mj-lt"/>
              </a:rPr>
              <a:t>Evolution</a:t>
            </a:r>
            <a:endParaRPr lang="ru-RU" dirty="0">
              <a:latin typeface="Comic Sans MS"/>
            </a:endParaRPr>
          </a:p>
        </p:txBody>
      </p:sp>
      <p:pic>
        <p:nvPicPr>
          <p:cNvPr id="5" name="Picture 6" descr="C:\Users\Darya\Desktop\Switch_DoodleGodEvolution_description-char.jpg">
            <a:extLst>
              <a:ext uri="{FF2B5EF4-FFF2-40B4-BE49-F238E27FC236}">
                <a16:creationId xmlns:a16="http://schemas.microsoft.com/office/drawing/2014/main" xmlns="" id="{E6B15B83-AD42-E59F-6E7C-5E6A5293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9" y="1577477"/>
            <a:ext cx="2206872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574447"/>
              </p:ext>
            </p:extLst>
          </p:nvPr>
        </p:nvGraphicFramePr>
        <p:xfrm>
          <a:off x="2976878" y="2017656"/>
          <a:ext cx="5646260" cy="212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23130"/>
                <a:gridCol w="28231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Много элементов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Платная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Красивый дизайн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Быстропроходимая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Подсказки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Реклама на телефонах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Интересные факты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F2A885-97B1-E711-6901-B16B98F6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379" y="1085850"/>
            <a:ext cx="2506844" cy="24971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 err="1">
                <a:latin typeface="Comic Sans MS"/>
              </a:rPr>
              <a:t>Фото</a:t>
            </a:r>
            <a:r>
              <a:rPr lang="en-US" sz="3500" dirty="0">
                <a:latin typeface="Comic Sans MS"/>
              </a:rPr>
              <a:t> </a:t>
            </a:r>
            <a:r>
              <a:rPr lang="en-US" sz="3500" dirty="0" err="1">
                <a:latin typeface="Comic Sans MS"/>
              </a:rPr>
              <a:t>игрового</a:t>
            </a:r>
            <a:r>
              <a:rPr lang="en-US" sz="3500" dirty="0">
                <a:latin typeface="Comic Sans MS"/>
              </a:rPr>
              <a:t> </a:t>
            </a:r>
            <a:r>
              <a:rPr lang="en-US" sz="3500" dirty="0" err="1">
                <a:latin typeface="Comic Sans MS"/>
              </a:rPr>
              <a:t>процесса</a:t>
            </a:r>
            <a:endParaRPr lang="en-US" sz="3500">
              <a:latin typeface="Comic Sans MS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86D69EB8-63EF-DDC7-E65D-F25BEA13F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3410" r="6942" b="5"/>
          <a:stretch/>
        </p:blipFill>
        <p:spPr>
          <a:xfrm>
            <a:off x="455886" y="457200"/>
            <a:ext cx="2548280" cy="2057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791CC0B-3308-39B7-F4F3-7A364BC91F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30" r="11122" b="5"/>
          <a:stretch/>
        </p:blipFill>
        <p:spPr>
          <a:xfrm>
            <a:off x="3117323" y="457200"/>
            <a:ext cx="2548280" cy="2057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36DC738-625E-E0B6-92D3-95D61AC04C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453" r="11899" b="5"/>
          <a:stretch/>
        </p:blipFill>
        <p:spPr>
          <a:xfrm>
            <a:off x="455886" y="2628327"/>
            <a:ext cx="2548280" cy="2057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F2FFD7C3-DD95-40C6-EFBF-D1BAF69F5D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248" r="16104" b="5"/>
          <a:stretch/>
        </p:blipFill>
        <p:spPr>
          <a:xfrm>
            <a:off x="3117323" y="2628327"/>
            <a:ext cx="2548280" cy="2057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6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D46696-78F0-51D2-3EC0-253A4152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Comic Sans MS"/>
                <a:ea typeface="+mj-lt"/>
                <a:cs typeface="+mj-lt"/>
              </a:rPr>
              <a:t>Alchemy</a:t>
            </a:r>
            <a:r>
              <a:rPr lang="ru-RU" dirty="0">
                <a:latin typeface="Comic Sans MS"/>
                <a:ea typeface="+mj-lt"/>
                <a:cs typeface="+mj-lt"/>
              </a:rPr>
              <a:t> </a:t>
            </a:r>
            <a:r>
              <a:rPr lang="ru-RU" dirty="0" err="1">
                <a:latin typeface="Comic Sans MS"/>
                <a:ea typeface="+mj-lt"/>
                <a:cs typeface="+mj-lt"/>
              </a:rPr>
              <a:t>Garden</a:t>
            </a:r>
            <a:endParaRPr lang="ru-RU" dirty="0">
              <a:latin typeface="Comic Sans MS"/>
            </a:endParaRPr>
          </a:p>
        </p:txBody>
      </p:sp>
      <p:pic>
        <p:nvPicPr>
          <p:cNvPr id="4" name="Picture 10" descr="C:\Users\Darya\Desktop\300px-Alchemy_Garden_cover.jpg">
            <a:extLst>
              <a:ext uri="{FF2B5EF4-FFF2-40B4-BE49-F238E27FC236}">
                <a16:creationId xmlns:a16="http://schemas.microsoft.com/office/drawing/2014/main" xmlns="" id="{5E655AFC-F674-0922-32AA-C4F9E30A7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" y="1473250"/>
            <a:ext cx="2205053" cy="33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81130"/>
              </p:ext>
            </p:extLst>
          </p:nvPr>
        </p:nvGraphicFramePr>
        <p:xfrm>
          <a:off x="2968405" y="1890809"/>
          <a:ext cx="5646260" cy="293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23130"/>
                <a:gridCol w="28231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3</a:t>
                      </a:r>
                      <a:r>
                        <a:rPr lang="en-US" dirty="0" smtClean="0"/>
                        <a:t>D</a:t>
                      </a:r>
                      <a:r>
                        <a:rPr lang="ru-RU" baseline="0" dirty="0" smtClean="0"/>
                        <a:t> стиль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Платная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Приятное</a:t>
                      </a:r>
                      <a:r>
                        <a:rPr lang="ru-RU" baseline="0" dirty="0" smtClean="0"/>
                        <a:t> музыкальное сопровождение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Находится</a:t>
                      </a:r>
                      <a:r>
                        <a:rPr lang="ru-RU" baseline="0" dirty="0" smtClean="0"/>
                        <a:t> в раннем доступе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Можно</a:t>
                      </a:r>
                      <a:r>
                        <a:rPr lang="ru-RU" baseline="0" dirty="0" smtClean="0"/>
                        <a:t> декорировать свой сад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r>
                        <a:rPr lang="ru-RU" baseline="0" dirty="0" smtClean="0"/>
                        <a:t> русского языка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Относительно мало контента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30DCFF-08F5-434A-A0D5-F3E89407A6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4011A3A-9884-40BF-94F6-0625A0ADD3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573690-978D-48A4-8645-0E01F8211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B84446-184D-45CE-9532-48179EAE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229660-8639-44E7-B486-7436516E6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58084FA-40DB-44FC-94DA-93AA71CD6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FE5C91-570A-40B3-EA0B-48EF3D66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348" y="1685228"/>
            <a:ext cx="2834411" cy="24902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 err="1">
                <a:latin typeface="Comic Sans MS"/>
              </a:rPr>
              <a:t>Фото</a:t>
            </a:r>
            <a:r>
              <a:rPr lang="en-US" sz="3500" dirty="0">
                <a:latin typeface="Comic Sans MS"/>
              </a:rPr>
              <a:t/>
            </a:r>
            <a:br>
              <a:rPr lang="en-US" sz="3500" dirty="0">
                <a:latin typeface="Comic Sans MS"/>
              </a:rPr>
            </a:br>
            <a:r>
              <a:rPr lang="en-US" sz="3500" dirty="0" err="1">
                <a:latin typeface="Comic Sans MS"/>
              </a:rPr>
              <a:t>игрового</a:t>
            </a:r>
            <a:r>
              <a:rPr lang="en-US" sz="3500" dirty="0">
                <a:latin typeface="Comic Sans MS"/>
              </a:rPr>
              <a:t/>
            </a:r>
            <a:br>
              <a:rPr lang="en-US" sz="3500" dirty="0">
                <a:latin typeface="Comic Sans MS"/>
              </a:rPr>
            </a:br>
            <a:r>
              <a:rPr lang="en-US" sz="3500" dirty="0" err="1">
                <a:latin typeface="Comic Sans MS"/>
              </a:rPr>
              <a:t>процесса</a:t>
            </a:r>
          </a:p>
          <a:p>
            <a:pPr>
              <a:lnSpc>
                <a:spcPct val="90000"/>
              </a:lnSpc>
            </a:pPr>
            <a:endParaRPr lang="en-US" sz="3500" dirty="0">
              <a:latin typeface="Comic Sans MS"/>
            </a:endParaRPr>
          </a:p>
        </p:txBody>
      </p:sp>
      <p:pic>
        <p:nvPicPr>
          <p:cNvPr id="4" name="Рисунок 4" descr="Изображение выглядит как украшен, цветной, мебел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378B4EBF-EB76-0EF6-881B-B838CD684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69" r="17583" b="5"/>
          <a:stretch/>
        </p:blipFill>
        <p:spPr>
          <a:xfrm>
            <a:off x="455886" y="457200"/>
            <a:ext cx="2548280" cy="2057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Рисунок 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FA65EDD-FA98-4AE7-7EC8-0FCA3F21EE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347" r="5" b="5"/>
          <a:stretch/>
        </p:blipFill>
        <p:spPr>
          <a:xfrm>
            <a:off x="3117323" y="457200"/>
            <a:ext cx="2548280" cy="2057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Рисунок 5" descr="Изображение выглядит как стена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E419299-B405-5DB7-A71E-5DEAD2573E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579" r="14773" b="5"/>
          <a:stretch/>
        </p:blipFill>
        <p:spPr>
          <a:xfrm>
            <a:off x="455886" y="2628327"/>
            <a:ext cx="2548280" cy="20579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Рисунок 7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4F23160-A4EB-5B72-57A3-815E8268D3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548" r="7804" b="5"/>
          <a:stretch/>
        </p:blipFill>
        <p:spPr>
          <a:xfrm>
            <a:off x="3117323" y="2628327"/>
            <a:ext cx="2548280" cy="20579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1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D46696-78F0-51D2-3EC0-253A4152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Comic Sans MS"/>
                <a:ea typeface="+mj-lt"/>
                <a:cs typeface="+mj-lt"/>
              </a:rPr>
              <a:t>Alchemy</a:t>
            </a:r>
            <a:r>
              <a:rPr lang="ru-RU" dirty="0">
                <a:latin typeface="Comic Sans MS"/>
                <a:ea typeface="+mj-lt"/>
                <a:cs typeface="+mj-lt"/>
              </a:rPr>
              <a:t> </a:t>
            </a:r>
            <a:r>
              <a:rPr lang="ru-RU" dirty="0" err="1">
                <a:latin typeface="Comic Sans MS"/>
                <a:ea typeface="+mj-lt"/>
                <a:cs typeface="+mj-lt"/>
              </a:rPr>
              <a:t>discovery</a:t>
            </a:r>
            <a:endParaRPr lang="ru-RU" dirty="0">
              <a:latin typeface="Comic Sans MS"/>
            </a:endParaRPr>
          </a:p>
        </p:txBody>
      </p:sp>
      <p:pic>
        <p:nvPicPr>
          <p:cNvPr id="6" name="Picture 4" descr="C:\Users\Darya\Desktop\1580704820_Alchemy-Discovery.jpg">
            <a:extLst>
              <a:ext uri="{FF2B5EF4-FFF2-40B4-BE49-F238E27FC236}">
                <a16:creationId xmlns:a16="http://schemas.microsoft.com/office/drawing/2014/main" xmlns="" id="{B05E45F0-E3FB-ABE3-5DDC-45535051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08" y="2093384"/>
            <a:ext cx="3458251" cy="16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64282"/>
              </p:ext>
            </p:extLst>
          </p:nvPr>
        </p:nvGraphicFramePr>
        <p:xfrm>
          <a:off x="306228" y="1561088"/>
          <a:ext cx="4775060" cy="2936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87530"/>
                <a:gridCol w="23875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Бесплатная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Только</a:t>
                      </a:r>
                      <a:r>
                        <a:rPr lang="ru-RU" baseline="0" dirty="0" smtClean="0"/>
                        <a:t> для телефонов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Интересное</a:t>
                      </a:r>
                      <a:r>
                        <a:rPr lang="ru-RU" baseline="0" dirty="0" smtClean="0"/>
                        <a:t> описание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Стандартная игра данного типа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Много элементов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Местами</a:t>
                      </a:r>
                      <a:r>
                        <a:rPr lang="ru-RU" baseline="0" dirty="0" smtClean="0"/>
                        <a:t> неудобное управление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Простая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200</Words>
  <Application>Microsoft Office PowerPoint</Application>
  <PresentationFormat>Экран (16:9)</PresentationFormat>
  <Paragraphs>63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Ion</vt:lpstr>
      <vt:lpstr>Игра по информационной безопасности</vt:lpstr>
      <vt:lpstr>Команда проекта</vt:lpstr>
      <vt:lpstr>Целевая аудитория</vt:lpstr>
      <vt:lpstr>Аналоги игры</vt:lpstr>
      <vt:lpstr>Doodle God: Evolution</vt:lpstr>
      <vt:lpstr>Фото игрового процесса</vt:lpstr>
      <vt:lpstr>Alchemy Garden</vt:lpstr>
      <vt:lpstr>Фото игрового процесса </vt:lpstr>
      <vt:lpstr>Alchemy discovery</vt:lpstr>
      <vt:lpstr>Фото игрового процесса  </vt:lpstr>
      <vt:lpstr>Презентация PowerPoint</vt:lpstr>
      <vt:lpstr>MVP</vt:lpstr>
      <vt:lpstr>MVP</vt:lpstr>
      <vt:lpstr>Итоговый продукт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Darya</dc:creator>
  <cp:lastModifiedBy>Darya</cp:lastModifiedBy>
  <cp:revision>93</cp:revision>
  <dcterms:created xsi:type="dcterms:W3CDTF">2022-04-28T14:18:43Z</dcterms:created>
  <dcterms:modified xsi:type="dcterms:W3CDTF">2022-06-17T17:48:27Z</dcterms:modified>
</cp:coreProperties>
</file>