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8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5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4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1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0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6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4EA87B-13A9-4DF2-B929-337B0A02F54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C4F090-C733-4AD7-950C-C5E041CC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399C3-C0B8-47A1-A6D5-60A4DB6E1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135" y="541810"/>
            <a:ext cx="10450649" cy="1058391"/>
          </a:xfrm>
        </p:spPr>
        <p:txBody>
          <a:bodyPr>
            <a:noAutofit/>
          </a:bodyPr>
          <a:lstStyle/>
          <a:p>
            <a:r>
              <a:rPr lang="ru-RU" sz="4800" dirty="0"/>
              <a:t>Улучшенный калькулятор ЕГЭ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4ABF66-F455-407F-9DD6-14D61511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35" y="2332653"/>
            <a:ext cx="10450648" cy="3722914"/>
          </a:xfrm>
        </p:spPr>
        <p:txBody>
          <a:bodyPr/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Команда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HappyThreeFriends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Каравацкий Никита 						Группа: РИ-18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001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Щербинин Антон 						Группа: РИ-180003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Глазков Анатолий 						Группа: РИ-180003</a:t>
            </a:r>
          </a:p>
        </p:txBody>
      </p:sp>
    </p:spTree>
    <p:extLst>
      <p:ext uri="{BB962C8B-B14F-4D97-AF65-F5344CB8AC3E}">
        <p14:creationId xmlns:p14="http://schemas.microsoft.com/office/powerpoint/2010/main" val="356709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4BF829-FC1D-4941-BFB4-BB734ED7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4" y="3429000"/>
            <a:ext cx="6450992" cy="2508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34CBF99-C5DE-486F-B39C-7DFB7D8A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6" y="676467"/>
            <a:ext cx="7684148" cy="24187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435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3F43D65-5EFB-45E7-858D-930A1C9C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02" y="722666"/>
            <a:ext cx="5616795" cy="54126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91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A15E05A-A8DA-4816-89B8-5AA75587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30" y="609600"/>
            <a:ext cx="5692140" cy="563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5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мужчина, здание, дерев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0026219-AB37-481F-A3BE-8AC346A3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99" y="819623"/>
            <a:ext cx="7826601" cy="5218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54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959D9F6-CC41-486B-8991-D484EB14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99" y="623809"/>
            <a:ext cx="5974601" cy="56103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13298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50</TotalTime>
  <Words>7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Corbel</vt:lpstr>
      <vt:lpstr>Базис</vt:lpstr>
      <vt:lpstr>Улучшенный калькулятор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Каравацкий</dc:creator>
  <cp:lastModifiedBy>Никита Каравацкий</cp:lastModifiedBy>
  <cp:revision>6</cp:revision>
  <dcterms:created xsi:type="dcterms:W3CDTF">2019-01-16T19:17:07Z</dcterms:created>
  <dcterms:modified xsi:type="dcterms:W3CDTF">2019-01-16T20:08:02Z</dcterms:modified>
</cp:coreProperties>
</file>