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72" r:id="rId12"/>
    <p:sldId id="271" r:id="rId13"/>
    <p:sldId id="266" r:id="rId14"/>
    <p:sldId id="267" r:id="rId15"/>
    <p:sldId id="268" r:id="rId16"/>
  </p:sldIdLst>
  <p:sldSz cx="10693400" cy="7556500"/>
  <p:notesSz cx="10693400" cy="7556500"/>
  <p:embeddedFontLst>
    <p:embeddedFont>
      <p:font typeface="Arial Narrow" panose="020B0606020202030204" pitchFamily="34" charset="0"/>
      <p:regular r:id="rId17"/>
      <p:bold r:id="rId18"/>
      <p:italic r:id="rId19"/>
      <p:boldItalic r:id="rId20"/>
    </p:embeddedFont>
    <p:embeddedFont>
      <p:font typeface="Book Antiqua" panose="02040602050305030304" pitchFamily="18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entury Gothic" panose="020B0502020202020204" pitchFamily="34" charset="0"/>
      <p:regular r:id="rId29"/>
      <p:bold r:id="rId30"/>
      <p:italic r:id="rId31"/>
      <p:boldItalic r:id="rId32"/>
    </p:embeddedFont>
    <p:embeddedFont>
      <p:font typeface="Garamond" panose="02020404030301010803" pitchFamily="18" charset="0"/>
      <p:regular r:id="rId33"/>
      <p:bold r:id="rId34"/>
      <p:italic r:id="rId35"/>
    </p:embeddedFont>
    <p:embeddedFont>
      <p:font typeface="Palatino Linotype" panose="02040502050505030304" pitchFamily="18" charset="0"/>
      <p:regular r:id="rId36"/>
      <p:bold r:id="rId37"/>
      <p:italic r:id="rId38"/>
      <p:boldItalic r:id="rId39"/>
    </p:embeddedFont>
    <p:embeddedFont>
      <p:font typeface="Verdana" panose="020B0604030504040204" pitchFamily="34" charset="0"/>
      <p:regular r:id="rId40"/>
      <p:bold r:id="rId41"/>
      <p:italic r:id="rId42"/>
      <p:boldItalic r:id="rId43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C7BC"/>
    <a:srgbClr val="D9DAD6"/>
    <a:srgbClr val="FFFFFF"/>
    <a:srgbClr val="4A61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440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font" Target="fonts/font2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font" Target="fonts/font2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46" Type="http://schemas.openxmlformats.org/officeDocument/2006/relationships/theme" Target="theme/theme1.xml"/><Relationship Id="rId20" Type="http://schemas.openxmlformats.org/officeDocument/2006/relationships/font" Target="fonts/font4.fntdata"/><Relationship Id="rId41" Type="http://schemas.openxmlformats.org/officeDocument/2006/relationships/font" Target="fonts/font2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1586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600" b="0" i="0">
                <a:solidFill>
                  <a:srgbClr val="F5F7F4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50" b="0" i="0">
                <a:solidFill>
                  <a:srgbClr val="38463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770737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B8C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694953" y="770737"/>
            <a:ext cx="5715" cy="6015355"/>
          </a:xfrm>
          <a:custGeom>
            <a:avLst/>
            <a:gdLst/>
            <a:ahLst/>
            <a:cxnLst/>
            <a:rect l="l" t="t" r="r" b="b"/>
            <a:pathLst>
              <a:path w="5714" h="6015355">
                <a:moveTo>
                  <a:pt x="5569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5569" y="0"/>
                </a:lnTo>
                <a:lnTo>
                  <a:pt x="5569" y="6015037"/>
                </a:lnTo>
                <a:close/>
              </a:path>
            </a:pathLst>
          </a:custGeom>
          <a:solidFill>
            <a:srgbClr val="95B1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2195409" y="770737"/>
            <a:ext cx="5715" cy="6015355"/>
          </a:xfrm>
          <a:custGeom>
            <a:avLst/>
            <a:gdLst/>
            <a:ahLst/>
            <a:cxnLst/>
            <a:rect l="l" t="t" r="r" b="b"/>
            <a:pathLst>
              <a:path w="5714" h="6015355">
                <a:moveTo>
                  <a:pt x="5569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5569" y="0"/>
                </a:lnTo>
                <a:lnTo>
                  <a:pt x="5569" y="6015037"/>
                </a:lnTo>
                <a:close/>
              </a:path>
            </a:pathLst>
          </a:custGeom>
          <a:solidFill>
            <a:srgbClr val="95B1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8998395" y="770737"/>
            <a:ext cx="5715" cy="6015355"/>
          </a:xfrm>
          <a:custGeom>
            <a:avLst/>
            <a:gdLst/>
            <a:ahLst/>
            <a:cxnLst/>
            <a:rect l="l" t="t" r="r" b="b"/>
            <a:pathLst>
              <a:path w="5715" h="6015355">
                <a:moveTo>
                  <a:pt x="5569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5569" y="0"/>
                </a:lnTo>
                <a:lnTo>
                  <a:pt x="5569" y="6015037"/>
                </a:lnTo>
                <a:close/>
              </a:path>
            </a:pathLst>
          </a:custGeom>
          <a:solidFill>
            <a:srgbClr val="95B19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40549" y="4936083"/>
            <a:ext cx="1244050" cy="1248168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55741" y="1772246"/>
            <a:ext cx="1243558" cy="1248168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40546" y="3365500"/>
            <a:ext cx="1248168" cy="1244600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55741" y="4936083"/>
            <a:ext cx="1243558" cy="1248168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55741" y="3362071"/>
            <a:ext cx="1248168" cy="124816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600" b="0" i="0">
                <a:solidFill>
                  <a:srgbClr val="F5F7F4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600" b="0" i="0">
                <a:solidFill>
                  <a:srgbClr val="F5F7F4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770737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4A615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1900" y="1316532"/>
            <a:ext cx="9089367" cy="4388739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7122362" y="6226022"/>
            <a:ext cx="17780" cy="27940"/>
          </a:xfrm>
          <a:custGeom>
            <a:avLst/>
            <a:gdLst/>
            <a:ahLst/>
            <a:cxnLst/>
            <a:rect l="l" t="t" r="r" b="b"/>
            <a:pathLst>
              <a:path w="17779" h="27939">
                <a:moveTo>
                  <a:pt x="17475" y="27876"/>
                </a:moveTo>
                <a:lnTo>
                  <a:pt x="0" y="27876"/>
                </a:lnTo>
                <a:lnTo>
                  <a:pt x="0" y="0"/>
                </a:lnTo>
                <a:lnTo>
                  <a:pt x="17475" y="0"/>
                </a:lnTo>
                <a:lnTo>
                  <a:pt x="17475" y="27876"/>
                </a:lnTo>
                <a:close/>
              </a:path>
            </a:pathLst>
          </a:custGeom>
          <a:solidFill>
            <a:srgbClr val="F5F7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18602" y="3145323"/>
            <a:ext cx="4456194" cy="1184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600" b="0" i="0">
                <a:solidFill>
                  <a:srgbClr val="F5F7F4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6862" y="2116638"/>
            <a:ext cx="9499674" cy="3640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50" b="0" i="0">
                <a:solidFill>
                  <a:srgbClr val="38463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hyperlink" Target="https://vk.com/sheconfident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12" Type="http://schemas.openxmlformats.org/officeDocument/2006/relationships/hyperlink" Target="https://vk.com/kuznetsovaj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hyperlink" Target="https://vk.com/tema_nejor" TargetMode="External"/><Relationship Id="rId5" Type="http://schemas.openxmlformats.org/officeDocument/2006/relationships/image" Target="../media/image38.png"/><Relationship Id="rId10" Type="http://schemas.openxmlformats.org/officeDocument/2006/relationships/hyperlink" Target="https://vk.com/lalisaav" TargetMode="External"/><Relationship Id="rId4" Type="http://schemas.openxmlformats.org/officeDocument/2006/relationships/image" Target="../media/image37.png"/><Relationship Id="rId9" Type="http://schemas.openxmlformats.org/officeDocument/2006/relationships/hyperlink" Target="https://vk.com/maleyyyas" TargetMode="External"/><Relationship Id="rId14" Type="http://schemas.openxmlformats.org/officeDocument/2006/relationships/hyperlink" Target="https://www.google.com/maps/d/viewer?mid=1Rl5eOQxdANRRB_s3kjcQi9S1v7ZKUPkz&amp;ll=56.82898230738783%2C60.59949734626348&amp;z=11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maps/d/viewer?mid=1Rl5eOQxdANRRB_s3kjcQi9S1v7ZKUPkz&amp;ll=56.82898230738783%2C60.59949734626348&amp;z=11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0693400" cy="7556500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4A615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9923" y="2200770"/>
            <a:ext cx="2772371" cy="300692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88688" y="1536793"/>
            <a:ext cx="2316480" cy="1009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50" spc="-910" dirty="0"/>
              <a:t>GREEN</a:t>
            </a:r>
            <a:endParaRPr sz="6450"/>
          </a:p>
        </p:txBody>
      </p:sp>
      <p:sp>
        <p:nvSpPr>
          <p:cNvPr id="5" name="object 5"/>
          <p:cNvSpPr txBox="1"/>
          <p:nvPr/>
        </p:nvSpPr>
        <p:spPr>
          <a:xfrm>
            <a:off x="2529593" y="4752678"/>
            <a:ext cx="5634990" cy="1545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450" spc="-434" dirty="0">
                <a:solidFill>
                  <a:srgbClr val="F5F7F4"/>
                </a:solidFill>
                <a:latin typeface="Garamond"/>
                <a:cs typeface="Garamond"/>
              </a:rPr>
              <a:t>MAPS</a:t>
            </a:r>
            <a:endParaRPr sz="6450">
              <a:latin typeface="Garamond"/>
              <a:cs typeface="Garamond"/>
            </a:endParaRPr>
          </a:p>
          <a:p>
            <a:pPr algn="ctr">
              <a:lnSpc>
                <a:spcPct val="100000"/>
              </a:lnSpc>
              <a:spcBef>
                <a:spcPts val="2485"/>
              </a:spcBef>
            </a:pPr>
            <a:r>
              <a:rPr sz="1450" dirty="0">
                <a:solidFill>
                  <a:srgbClr val="F5F7F4"/>
                </a:solidFill>
                <a:latin typeface="Calibri"/>
                <a:cs typeface="Calibri"/>
              </a:rPr>
              <a:t>"</a:t>
            </a:r>
            <a:r>
              <a:rPr sz="1450" dirty="0">
                <a:solidFill>
                  <a:srgbClr val="F5F7F4"/>
                </a:solidFill>
                <a:latin typeface="Verdana"/>
                <a:cs typeface="Verdana"/>
              </a:rPr>
              <a:t>Зелёные</a:t>
            </a:r>
            <a:r>
              <a:rPr sz="1450" spc="5" dirty="0">
                <a:solidFill>
                  <a:srgbClr val="F5F7F4"/>
                </a:solidFill>
                <a:latin typeface="Verdana"/>
                <a:cs typeface="Verdana"/>
              </a:rPr>
              <a:t> </a:t>
            </a:r>
            <a:r>
              <a:rPr sz="1450" dirty="0">
                <a:solidFill>
                  <a:srgbClr val="F5F7F4"/>
                </a:solidFill>
                <a:latin typeface="Verdana"/>
                <a:cs typeface="Verdana"/>
              </a:rPr>
              <a:t>карты</a:t>
            </a:r>
            <a:r>
              <a:rPr sz="1450" dirty="0">
                <a:solidFill>
                  <a:srgbClr val="F5F7F4"/>
                </a:solidFill>
                <a:latin typeface="Calibri"/>
                <a:cs typeface="Calibri"/>
              </a:rPr>
              <a:t>"</a:t>
            </a:r>
            <a:r>
              <a:rPr sz="1450" spc="195" dirty="0">
                <a:solidFill>
                  <a:srgbClr val="F5F7F4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5F7F4"/>
                </a:solidFill>
                <a:latin typeface="Verdana"/>
                <a:cs typeface="Verdana"/>
              </a:rPr>
              <a:t>для</a:t>
            </a:r>
            <a:r>
              <a:rPr sz="1450" spc="5" dirty="0">
                <a:solidFill>
                  <a:srgbClr val="F5F7F4"/>
                </a:solidFill>
                <a:latin typeface="Verdana"/>
                <a:cs typeface="Verdana"/>
              </a:rPr>
              <a:t> </a:t>
            </a:r>
            <a:r>
              <a:rPr sz="1450" dirty="0">
                <a:solidFill>
                  <a:srgbClr val="F5F7F4"/>
                </a:solidFill>
                <a:latin typeface="Verdana"/>
                <a:cs typeface="Verdana"/>
              </a:rPr>
              <a:t>любителей</a:t>
            </a:r>
            <a:r>
              <a:rPr sz="1450" spc="10" dirty="0">
                <a:solidFill>
                  <a:srgbClr val="F5F7F4"/>
                </a:solidFill>
                <a:latin typeface="Verdana"/>
                <a:cs typeface="Verdana"/>
              </a:rPr>
              <a:t> </a:t>
            </a:r>
            <a:r>
              <a:rPr sz="1450" dirty="0">
                <a:solidFill>
                  <a:srgbClr val="F5F7F4"/>
                </a:solidFill>
                <a:latin typeface="Verdana"/>
                <a:cs typeface="Verdana"/>
              </a:rPr>
              <a:t>активного</a:t>
            </a:r>
            <a:r>
              <a:rPr sz="1450" spc="10" dirty="0">
                <a:solidFill>
                  <a:srgbClr val="F5F7F4"/>
                </a:solidFill>
                <a:latin typeface="Verdana"/>
                <a:cs typeface="Verdana"/>
              </a:rPr>
              <a:t> </a:t>
            </a:r>
            <a:r>
              <a:rPr sz="1450" dirty="0">
                <a:solidFill>
                  <a:srgbClr val="F5F7F4"/>
                </a:solidFill>
                <a:latin typeface="Verdana"/>
                <a:cs typeface="Verdana"/>
              </a:rPr>
              <a:t>образа</a:t>
            </a:r>
            <a:r>
              <a:rPr sz="1450" spc="5" dirty="0">
                <a:solidFill>
                  <a:srgbClr val="F5F7F4"/>
                </a:solidFill>
                <a:latin typeface="Verdana"/>
                <a:cs typeface="Verdana"/>
              </a:rPr>
              <a:t> </a:t>
            </a:r>
            <a:r>
              <a:rPr sz="1450" spc="45" dirty="0">
                <a:solidFill>
                  <a:srgbClr val="F5F7F4"/>
                </a:solidFill>
                <a:latin typeface="Verdana"/>
                <a:cs typeface="Verdana"/>
              </a:rPr>
              <a:t>жизни</a:t>
            </a:r>
            <a:endParaRPr sz="1450">
              <a:latin typeface="Verdana"/>
              <a:cs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" y="959926"/>
            <a:ext cx="10693311" cy="6017274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92368" y="2424965"/>
            <a:ext cx="6732270" cy="1823576"/>
          </a:xfrm>
        </p:spPr>
        <p:txBody>
          <a:bodyPr/>
          <a:lstStyle/>
          <a:p>
            <a:pPr algn="ctr"/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Каждый участник команды протестировал приложение. Мы проложили маршрут на картах и прошлись по нему. Мы самостоятельно удостоверились в том, что наш проект работает и отлично составляет маршруты.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9244" y="652041"/>
            <a:ext cx="5715000" cy="830997"/>
          </a:xfrm>
        </p:spPr>
        <p:txBody>
          <a:bodyPr/>
          <a:lstStyle/>
          <a:p>
            <a:r>
              <a:rPr lang="ru-RU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ТЕСТИРОВАНИЕ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1799278"/>
            <a:ext cx="2587105" cy="5061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ject 3">
            <a:extLst>
              <a:ext uri="{FF2B5EF4-FFF2-40B4-BE49-F238E27FC236}">
                <a16:creationId xmlns:a16="http://schemas.microsoft.com/office/drawing/2014/main" id="{AC366D21-6117-2BB4-0B0C-36E67FDB410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52438" y="4510002"/>
            <a:ext cx="6172200" cy="305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3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A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0250"/>
            <a:ext cx="10693311" cy="60172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26" y="724593"/>
            <a:ext cx="3125329" cy="6022930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>
            <a:off x="1460500" y="3145323"/>
            <a:ext cx="0" cy="48052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2099051" y="4921250"/>
            <a:ext cx="6096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2041149" y="3385586"/>
            <a:ext cx="66750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213100" y="2101850"/>
            <a:ext cx="0" cy="5781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97277" y="3145323"/>
            <a:ext cx="228600" cy="2402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06427" y="3057139"/>
            <a:ext cx="35996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Велодорожки и зелёные маршруты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 l="-1560" t="3313" r="-1" b="6655"/>
          <a:stretch/>
        </p:blipFill>
        <p:spPr>
          <a:xfrm>
            <a:off x="7063738" y="730250"/>
            <a:ext cx="3173408" cy="6017273"/>
          </a:xfrm>
          <a:prstGeom prst="rect">
            <a:avLst/>
          </a:prstGeom>
        </p:spPr>
      </p:pic>
      <p:cxnSp>
        <p:nvCxnSpPr>
          <p:cNvPr id="21" name="Прямая со стрелкой 20"/>
          <p:cNvCxnSpPr/>
          <p:nvPr/>
        </p:nvCxnSpPr>
        <p:spPr>
          <a:xfrm flipH="1">
            <a:off x="8318500" y="2220185"/>
            <a:ext cx="990600" cy="14056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01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" y="769613"/>
            <a:ext cx="10693311" cy="60172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62" y="1176795"/>
            <a:ext cx="2587003" cy="5202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777" y="1527242"/>
            <a:ext cx="2230165" cy="4502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540" y="1113156"/>
            <a:ext cx="2531838" cy="5330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49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8C7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286" y="600771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B8C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1510" y="3457625"/>
            <a:ext cx="4206684" cy="256038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394464" y="3440699"/>
            <a:ext cx="4309110" cy="25773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159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sz="2050" dirty="0" err="1">
                <a:solidFill>
                  <a:srgbClr val="38463C"/>
                </a:solidFill>
                <a:latin typeface="Calibri"/>
                <a:cs typeface="Calibri"/>
              </a:rPr>
              <a:t>создании</a:t>
            </a:r>
            <a:r>
              <a:rPr sz="2050" dirty="0">
                <a:solidFill>
                  <a:srgbClr val="38463C"/>
                </a:solidFill>
                <a:latin typeface="Calibri"/>
                <a:cs typeface="Calibri"/>
              </a:rPr>
              <a:t> </a:t>
            </a:r>
            <a:r>
              <a:rPr sz="2050" dirty="0" err="1">
                <a:solidFill>
                  <a:srgbClr val="38463C"/>
                </a:solidFill>
                <a:latin typeface="Calibri"/>
                <a:cs typeface="Calibri"/>
              </a:rPr>
              <a:t>зелёных</a:t>
            </a:r>
            <a:r>
              <a:rPr sz="2050" dirty="0">
                <a:solidFill>
                  <a:srgbClr val="38463C"/>
                </a:solidFill>
                <a:latin typeface="Calibri"/>
                <a:cs typeface="Calibri"/>
              </a:rPr>
              <a:t> </a:t>
            </a:r>
            <a:r>
              <a:rPr sz="2050" dirty="0" err="1">
                <a:solidFill>
                  <a:srgbClr val="38463C"/>
                </a:solidFill>
                <a:latin typeface="Calibri"/>
                <a:cs typeface="Calibri"/>
              </a:rPr>
              <a:t>маршрутов</a:t>
            </a:r>
            <a:r>
              <a:rPr sz="2050" dirty="0">
                <a:solidFill>
                  <a:srgbClr val="38463C"/>
                </a:solidFill>
                <a:latin typeface="Calibri"/>
                <a:cs typeface="Calibri"/>
              </a:rPr>
              <a:t>;</a:t>
            </a:r>
            <a:endParaRPr lang="ru-RU" sz="2050" dirty="0">
              <a:solidFill>
                <a:srgbClr val="38463C"/>
              </a:solidFill>
              <a:latin typeface="Calibri"/>
              <a:cs typeface="Calibri"/>
            </a:endParaRPr>
          </a:p>
          <a:p>
            <a:pPr marL="355600" marR="5080" indent="-342900">
              <a:lnSpc>
                <a:spcPct val="1159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sz="2050" dirty="0">
                <a:solidFill>
                  <a:srgbClr val="38463C"/>
                </a:solidFill>
                <a:latin typeface="Calibri"/>
                <a:cs typeface="Calibri"/>
              </a:rPr>
              <a:t> </a:t>
            </a:r>
            <a:r>
              <a:rPr sz="2050" dirty="0" err="1">
                <a:solidFill>
                  <a:srgbClr val="38463C"/>
                </a:solidFill>
                <a:latin typeface="Calibri"/>
                <a:cs typeface="Calibri"/>
              </a:rPr>
              <a:t>созда</a:t>
            </a:r>
            <a:r>
              <a:rPr lang="ru-RU" sz="2050" dirty="0" err="1">
                <a:solidFill>
                  <a:srgbClr val="38463C"/>
                </a:solidFill>
                <a:latin typeface="Calibri"/>
                <a:cs typeface="Calibri"/>
              </a:rPr>
              <a:t>нии</a:t>
            </a:r>
            <a:r>
              <a:rPr lang="ru-RU" sz="2050" dirty="0">
                <a:solidFill>
                  <a:srgbClr val="38463C"/>
                </a:solidFill>
                <a:latin typeface="Calibri"/>
                <a:cs typeface="Calibri"/>
              </a:rPr>
              <a:t> возможности самостоятельного добавления мест на карту для пользователей продукта;</a:t>
            </a:r>
          </a:p>
          <a:p>
            <a:pPr marL="355600" marR="5080" indent="-342900">
              <a:lnSpc>
                <a:spcPct val="1159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2050" dirty="0">
                <a:solidFill>
                  <a:srgbClr val="38463C"/>
                </a:solidFill>
                <a:latin typeface="Calibri"/>
                <a:cs typeface="Calibri"/>
              </a:rPr>
              <a:t>распространении проекта в другие города </a:t>
            </a:r>
            <a:r>
              <a:rPr sz="2050" dirty="0">
                <a:solidFill>
                  <a:srgbClr val="38463C"/>
                </a:solidFill>
                <a:latin typeface="Calibri"/>
                <a:cs typeface="Calibri"/>
              </a:rPr>
              <a:t>.</a:t>
            </a:r>
            <a:endParaRPr sz="205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38041" y="1435235"/>
            <a:ext cx="7975859" cy="73161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650" spc="-450" dirty="0">
                <a:solidFill>
                  <a:srgbClr val="38463C"/>
                </a:solidFill>
              </a:rPr>
              <a:t>ЧТО</a:t>
            </a:r>
            <a:r>
              <a:rPr sz="4650" spc="60" dirty="0">
                <a:solidFill>
                  <a:srgbClr val="38463C"/>
                </a:solidFill>
              </a:rPr>
              <a:t> </a:t>
            </a:r>
            <a:r>
              <a:rPr lang="ru-RU" sz="4650" spc="-555" dirty="0">
                <a:solidFill>
                  <a:srgbClr val="38463C"/>
                </a:solidFill>
              </a:rPr>
              <a:t>МО</a:t>
            </a:r>
            <a:r>
              <a:rPr sz="4650" spc="-555" dirty="0">
                <a:solidFill>
                  <a:srgbClr val="38463C"/>
                </a:solidFill>
              </a:rPr>
              <a:t>ЖНО</a:t>
            </a:r>
            <a:r>
              <a:rPr sz="4650" spc="65" dirty="0">
                <a:solidFill>
                  <a:srgbClr val="38463C"/>
                </a:solidFill>
              </a:rPr>
              <a:t> </a:t>
            </a:r>
            <a:r>
              <a:rPr sz="4650" spc="-365" dirty="0">
                <a:solidFill>
                  <a:srgbClr val="38463C"/>
                </a:solidFill>
              </a:rPr>
              <a:t>СДЕЛАТЬ</a:t>
            </a:r>
            <a:r>
              <a:rPr sz="4650" spc="65" dirty="0">
                <a:solidFill>
                  <a:srgbClr val="38463C"/>
                </a:solidFill>
              </a:rPr>
              <a:t> </a:t>
            </a:r>
            <a:r>
              <a:rPr sz="4650" spc="-675" dirty="0">
                <a:solidFill>
                  <a:srgbClr val="38463C"/>
                </a:solidFill>
              </a:rPr>
              <a:t>ЕЩЁ</a:t>
            </a:r>
            <a:r>
              <a:rPr sz="4650" spc="-675" dirty="0">
                <a:solidFill>
                  <a:srgbClr val="38463C"/>
                </a:solidFill>
                <a:latin typeface="Arial Narrow"/>
                <a:cs typeface="Arial Narrow"/>
              </a:rPr>
              <a:t>?</a:t>
            </a:r>
            <a:endParaRPr sz="465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46224" y="2377875"/>
            <a:ext cx="5794375" cy="3822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300" spc="-95" dirty="0">
                <a:solidFill>
                  <a:srgbClr val="38463C"/>
                </a:solidFill>
                <a:latin typeface="Courier New"/>
                <a:cs typeface="Courier New"/>
              </a:rPr>
              <a:t>Проект</a:t>
            </a:r>
            <a:r>
              <a:rPr sz="2300" spc="-720" dirty="0">
                <a:solidFill>
                  <a:srgbClr val="38463C"/>
                </a:solidFill>
                <a:latin typeface="Courier New"/>
                <a:cs typeface="Courier New"/>
              </a:rPr>
              <a:t> </a:t>
            </a:r>
            <a:r>
              <a:rPr sz="2300" spc="-40" dirty="0">
                <a:solidFill>
                  <a:srgbClr val="38463C"/>
                </a:solidFill>
                <a:latin typeface="Courier New"/>
                <a:cs typeface="Courier New"/>
              </a:rPr>
              <a:t>необходимо</a:t>
            </a:r>
            <a:r>
              <a:rPr sz="2300" spc="-720" dirty="0">
                <a:solidFill>
                  <a:srgbClr val="38463C"/>
                </a:solidFill>
                <a:latin typeface="Courier New"/>
                <a:cs typeface="Courier New"/>
              </a:rPr>
              <a:t> </a:t>
            </a:r>
            <a:r>
              <a:rPr sz="2300" spc="-135" dirty="0">
                <a:solidFill>
                  <a:srgbClr val="38463C"/>
                </a:solidFill>
                <a:latin typeface="Courier New"/>
                <a:cs typeface="Courier New"/>
              </a:rPr>
              <a:t>развивать</a:t>
            </a:r>
            <a:r>
              <a:rPr sz="2300" spc="-715" dirty="0">
                <a:solidFill>
                  <a:srgbClr val="38463C"/>
                </a:solidFill>
                <a:latin typeface="Courier New"/>
                <a:cs typeface="Courier New"/>
              </a:rPr>
              <a:t> </a:t>
            </a:r>
            <a:r>
              <a:rPr sz="2300" dirty="0">
                <a:solidFill>
                  <a:srgbClr val="38463C"/>
                </a:solidFill>
                <a:latin typeface="Courier New"/>
                <a:cs typeface="Courier New"/>
              </a:rPr>
              <a:t>дальше</a:t>
            </a:r>
            <a:r>
              <a:rPr sz="2300" spc="-720" dirty="0">
                <a:solidFill>
                  <a:srgbClr val="38463C"/>
                </a:solidFill>
                <a:latin typeface="Courier New"/>
                <a:cs typeface="Courier New"/>
              </a:rPr>
              <a:t> </a:t>
            </a:r>
            <a:r>
              <a:rPr sz="2300" spc="-25" dirty="0">
                <a:solidFill>
                  <a:srgbClr val="38463C"/>
                </a:solidFill>
                <a:latin typeface="Courier New"/>
                <a:cs typeface="Courier New"/>
              </a:rPr>
              <a:t>в</a:t>
            </a:r>
            <a:r>
              <a:rPr sz="2300" spc="-25" dirty="0">
                <a:solidFill>
                  <a:srgbClr val="38463C"/>
                </a:solidFill>
                <a:latin typeface="Arial Unicode MS"/>
                <a:cs typeface="Arial Unicode MS"/>
              </a:rPr>
              <a:t>:</a:t>
            </a:r>
            <a:endParaRPr sz="2300"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8C7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70737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B8C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98395" y="770737"/>
            <a:ext cx="5715" cy="6015355"/>
          </a:xfrm>
          <a:custGeom>
            <a:avLst/>
            <a:gdLst/>
            <a:ahLst/>
            <a:cxnLst/>
            <a:rect l="l" t="t" r="r" b="b"/>
            <a:pathLst>
              <a:path w="5715" h="6015355">
                <a:moveTo>
                  <a:pt x="5569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5569" y="0"/>
                </a:lnTo>
                <a:lnTo>
                  <a:pt x="5569" y="6015037"/>
                </a:lnTo>
                <a:close/>
              </a:path>
            </a:pathLst>
          </a:custGeom>
          <a:solidFill>
            <a:srgbClr val="95B19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9800" y="4169422"/>
            <a:ext cx="698500" cy="70391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97100" y="2554439"/>
            <a:ext cx="685800" cy="69433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93378" y="3354510"/>
            <a:ext cx="694334" cy="69431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84400" y="4968824"/>
            <a:ext cx="698500" cy="70391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93874" y="5777661"/>
            <a:ext cx="701624" cy="70157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361043" y="0"/>
            <a:ext cx="1332356" cy="75564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275133" y="4051300"/>
            <a:ext cx="2355887" cy="2349500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4410227" y="3065360"/>
            <a:ext cx="8255" cy="11430"/>
          </a:xfrm>
          <a:custGeom>
            <a:avLst/>
            <a:gdLst/>
            <a:ahLst/>
            <a:cxnLst/>
            <a:rect l="l" t="t" r="r" b="b"/>
            <a:pathLst>
              <a:path w="8254" h="11430">
                <a:moveTo>
                  <a:pt x="7937" y="11112"/>
                </a:moveTo>
                <a:lnTo>
                  <a:pt x="0" y="11112"/>
                </a:lnTo>
                <a:lnTo>
                  <a:pt x="0" y="0"/>
                </a:lnTo>
                <a:lnTo>
                  <a:pt x="7937" y="0"/>
                </a:lnTo>
                <a:lnTo>
                  <a:pt x="7937" y="111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82655" y="3065360"/>
            <a:ext cx="8255" cy="11430"/>
          </a:xfrm>
          <a:custGeom>
            <a:avLst/>
            <a:gdLst/>
            <a:ahLst/>
            <a:cxnLst/>
            <a:rect l="l" t="t" r="r" b="b"/>
            <a:pathLst>
              <a:path w="8254" h="11430">
                <a:moveTo>
                  <a:pt x="7988" y="11112"/>
                </a:moveTo>
                <a:lnTo>
                  <a:pt x="0" y="11112"/>
                </a:lnTo>
                <a:lnTo>
                  <a:pt x="0" y="0"/>
                </a:lnTo>
                <a:lnTo>
                  <a:pt x="7988" y="0"/>
                </a:lnTo>
                <a:lnTo>
                  <a:pt x="7988" y="111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012649" y="2569454"/>
            <a:ext cx="1809114" cy="52451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400" spc="145" dirty="0">
                <a:solidFill>
                  <a:srgbClr val="38463C"/>
                </a:solidFill>
                <a:latin typeface="Calibri"/>
                <a:cs typeface="Calibri"/>
              </a:rPr>
              <a:t>Дегтерева</a:t>
            </a:r>
            <a:r>
              <a:rPr sz="1400" spc="75" dirty="0">
                <a:solidFill>
                  <a:srgbClr val="38463C"/>
                </a:solidFill>
                <a:latin typeface="Calibri"/>
                <a:cs typeface="Calibri"/>
              </a:rPr>
              <a:t> </a:t>
            </a:r>
            <a:r>
              <a:rPr sz="1400" spc="155" dirty="0">
                <a:solidFill>
                  <a:srgbClr val="38463C"/>
                </a:solidFill>
                <a:latin typeface="Calibri"/>
                <a:cs typeface="Calibri"/>
              </a:rPr>
              <a:t>Валерия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1050" u="sng" spc="-10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  <a:hlinkClick r:id="rId9"/>
              </a:rPr>
              <a:t>https://vk.com/male</a:t>
            </a:r>
            <a:r>
              <a:rPr sz="1050" spc="-10" dirty="0">
                <a:latin typeface="Century Gothic"/>
                <a:cs typeface="Century Gothic"/>
                <a:hlinkClick r:id="rId9"/>
              </a:rPr>
              <a:t>yyy</a:t>
            </a:r>
            <a:r>
              <a:rPr sz="1050" u="sng" spc="-10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  <a:hlinkClick r:id="rId9"/>
              </a:rPr>
              <a:t>as</a:t>
            </a:r>
            <a:endParaRPr sz="1050" dirty="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12649" y="3383477"/>
            <a:ext cx="1914525" cy="52451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400" spc="135" dirty="0">
                <a:solidFill>
                  <a:srgbClr val="38463C"/>
                </a:solidFill>
                <a:latin typeface="Calibri"/>
                <a:cs typeface="Calibri"/>
              </a:rPr>
              <a:t>Давыдова</a:t>
            </a:r>
            <a:r>
              <a:rPr sz="1400" spc="70" dirty="0">
                <a:solidFill>
                  <a:srgbClr val="38463C"/>
                </a:solidFill>
                <a:latin typeface="Calibri"/>
                <a:cs typeface="Calibri"/>
              </a:rPr>
              <a:t> </a:t>
            </a:r>
            <a:r>
              <a:rPr sz="1400" spc="130" dirty="0">
                <a:solidFill>
                  <a:srgbClr val="38463C"/>
                </a:solidFill>
                <a:latin typeface="Calibri"/>
                <a:cs typeface="Calibri"/>
              </a:rPr>
              <a:t>Елизавета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1050" u="sng" spc="-10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  <a:hlinkClick r:id="rId10"/>
              </a:rPr>
              <a:t>https://vk.com/lalisaav</a:t>
            </a:r>
            <a:endParaRPr sz="1050" dirty="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92833" y="4205870"/>
            <a:ext cx="1908810" cy="211518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32384">
              <a:lnSpc>
                <a:spcPct val="100000"/>
              </a:lnSpc>
              <a:spcBef>
                <a:spcPts val="670"/>
              </a:spcBef>
            </a:pPr>
            <a:r>
              <a:rPr sz="1400" spc="145" dirty="0">
                <a:solidFill>
                  <a:srgbClr val="38463C"/>
                </a:solidFill>
                <a:latin typeface="Calibri"/>
                <a:cs typeface="Calibri"/>
              </a:rPr>
              <a:t>Васеньков</a:t>
            </a:r>
            <a:r>
              <a:rPr sz="1400" spc="95" dirty="0">
                <a:solidFill>
                  <a:srgbClr val="38463C"/>
                </a:solidFill>
                <a:latin typeface="Calibri"/>
                <a:cs typeface="Calibri"/>
              </a:rPr>
              <a:t> </a:t>
            </a:r>
            <a:r>
              <a:rPr sz="1400" spc="150" dirty="0">
                <a:solidFill>
                  <a:srgbClr val="38463C"/>
                </a:solidFill>
                <a:latin typeface="Calibri"/>
                <a:cs typeface="Calibri"/>
              </a:rPr>
              <a:t>Артемий</a:t>
            </a:r>
            <a:endParaRPr sz="1400" dirty="0">
              <a:latin typeface="Calibri"/>
              <a:cs typeface="Calibri"/>
            </a:endParaRPr>
          </a:p>
          <a:p>
            <a:pPr marL="32384">
              <a:lnSpc>
                <a:spcPct val="100000"/>
              </a:lnSpc>
              <a:spcBef>
                <a:spcPts val="425"/>
              </a:spcBef>
            </a:pPr>
            <a:r>
              <a:rPr sz="1050" u="sng" spc="-10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  <a:hlinkClick r:id="rId11"/>
              </a:rPr>
              <a:t>https://vk.com/tema_ne</a:t>
            </a:r>
            <a:r>
              <a:rPr sz="1050" spc="-10" dirty="0">
                <a:latin typeface="Century Gothic"/>
                <a:cs typeface="Century Gothic"/>
                <a:hlinkClick r:id="rId11"/>
              </a:rPr>
              <a:t>j</a:t>
            </a:r>
            <a:r>
              <a:rPr sz="1050" u="sng" spc="-10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  <a:hlinkClick r:id="rId11"/>
              </a:rPr>
              <a:t>or</a:t>
            </a:r>
            <a:endParaRPr sz="105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3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 dirty="0">
              <a:latin typeface="Century Gothic"/>
              <a:cs typeface="Century Gothic"/>
            </a:endParaRPr>
          </a:p>
          <a:p>
            <a:pPr marL="32384">
              <a:lnSpc>
                <a:spcPct val="100000"/>
              </a:lnSpc>
            </a:pPr>
            <a:r>
              <a:rPr sz="1400" spc="140" dirty="0">
                <a:solidFill>
                  <a:srgbClr val="38463C"/>
                </a:solidFill>
                <a:latin typeface="Calibri"/>
                <a:cs typeface="Calibri"/>
              </a:rPr>
              <a:t>Кузнецова</a:t>
            </a:r>
            <a:r>
              <a:rPr sz="1400" spc="90" dirty="0">
                <a:solidFill>
                  <a:srgbClr val="38463C"/>
                </a:solidFill>
                <a:latin typeface="Calibri"/>
                <a:cs typeface="Calibri"/>
              </a:rPr>
              <a:t> </a:t>
            </a:r>
            <a:r>
              <a:rPr sz="1400" spc="165" dirty="0">
                <a:solidFill>
                  <a:srgbClr val="38463C"/>
                </a:solidFill>
                <a:latin typeface="Calibri"/>
                <a:cs typeface="Calibri"/>
              </a:rPr>
              <a:t>Юлия</a:t>
            </a:r>
            <a:endParaRPr sz="1400" dirty="0">
              <a:latin typeface="Calibri"/>
              <a:cs typeface="Calibri"/>
            </a:endParaRPr>
          </a:p>
          <a:p>
            <a:pPr marL="32384">
              <a:lnSpc>
                <a:spcPct val="100000"/>
              </a:lnSpc>
              <a:spcBef>
                <a:spcPts val="425"/>
              </a:spcBef>
            </a:pPr>
            <a:r>
              <a:rPr sz="1050" u="sng" spc="-10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  <a:hlinkClick r:id="rId12"/>
              </a:rPr>
              <a:t>https://vk.com/kuznetsova</a:t>
            </a:r>
            <a:r>
              <a:rPr sz="1050" spc="-10" dirty="0">
                <a:latin typeface="Century Gothic"/>
                <a:cs typeface="Century Gothic"/>
                <a:hlinkClick r:id="rId12"/>
              </a:rPr>
              <a:t>j</a:t>
            </a:r>
            <a:endParaRPr sz="105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3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400" spc="150" dirty="0">
                <a:solidFill>
                  <a:srgbClr val="38463C"/>
                </a:solidFill>
                <a:latin typeface="Calibri"/>
                <a:cs typeface="Calibri"/>
              </a:rPr>
              <a:t>Ряпосова</a:t>
            </a:r>
            <a:r>
              <a:rPr sz="1400" spc="90" dirty="0">
                <a:solidFill>
                  <a:srgbClr val="38463C"/>
                </a:solidFill>
                <a:latin typeface="Calibri"/>
                <a:cs typeface="Calibri"/>
              </a:rPr>
              <a:t> </a:t>
            </a:r>
            <a:r>
              <a:rPr sz="1400" spc="150" dirty="0">
                <a:solidFill>
                  <a:srgbClr val="38463C"/>
                </a:solidFill>
                <a:latin typeface="Calibri"/>
                <a:cs typeface="Calibri"/>
              </a:rPr>
              <a:t>Кристина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050" u="sng" spc="-10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  <a:hlinkClick r:id="rId13"/>
              </a:rPr>
              <a:t>https://vk.com/sheconfident</a:t>
            </a:r>
            <a:endParaRPr sz="1050" dirty="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139949" y="698897"/>
            <a:ext cx="5945505" cy="73161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650" spc="-434" dirty="0">
                <a:solidFill>
                  <a:srgbClr val="000000"/>
                </a:solidFill>
              </a:rPr>
              <a:t>КАК</a:t>
            </a:r>
            <a:r>
              <a:rPr sz="4650" spc="50" dirty="0">
                <a:solidFill>
                  <a:srgbClr val="000000"/>
                </a:solidFill>
              </a:rPr>
              <a:t> </a:t>
            </a:r>
            <a:r>
              <a:rPr sz="4650" spc="-565" dirty="0">
                <a:solidFill>
                  <a:srgbClr val="000000"/>
                </a:solidFill>
              </a:rPr>
              <a:t>НАЙ</a:t>
            </a:r>
            <a:r>
              <a:rPr lang="ru-RU" sz="4650" spc="-565" dirty="0">
                <a:solidFill>
                  <a:srgbClr val="000000"/>
                </a:solidFill>
              </a:rPr>
              <a:t> </a:t>
            </a:r>
            <a:r>
              <a:rPr sz="4650" spc="-565" dirty="0">
                <a:solidFill>
                  <a:srgbClr val="000000"/>
                </a:solidFill>
              </a:rPr>
              <a:t>Т</a:t>
            </a:r>
            <a:r>
              <a:rPr lang="ru-RU" sz="4650" spc="-565" dirty="0">
                <a:solidFill>
                  <a:srgbClr val="000000"/>
                </a:solidFill>
              </a:rPr>
              <a:t> </a:t>
            </a:r>
            <a:r>
              <a:rPr sz="4650" spc="-565" dirty="0">
                <a:solidFill>
                  <a:srgbClr val="000000"/>
                </a:solidFill>
              </a:rPr>
              <a:t>И</a:t>
            </a:r>
            <a:r>
              <a:rPr sz="4650" spc="55" dirty="0">
                <a:solidFill>
                  <a:srgbClr val="000000"/>
                </a:solidFill>
              </a:rPr>
              <a:t> </a:t>
            </a:r>
            <a:r>
              <a:rPr sz="4650" spc="-315" dirty="0">
                <a:solidFill>
                  <a:srgbClr val="000000"/>
                </a:solidFill>
              </a:rPr>
              <a:t>КОМАНДУ</a:t>
            </a:r>
            <a:endParaRPr sz="4650" dirty="0"/>
          </a:p>
        </p:txBody>
      </p:sp>
      <p:sp>
        <p:nvSpPr>
          <p:cNvPr id="19" name="object 19"/>
          <p:cNvSpPr txBox="1"/>
          <p:nvPr/>
        </p:nvSpPr>
        <p:spPr>
          <a:xfrm>
            <a:off x="1321298" y="1431054"/>
            <a:ext cx="7582808" cy="73161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650" spc="-375" dirty="0">
                <a:latin typeface="Arial Narrow"/>
                <a:cs typeface="Arial Narrow"/>
              </a:rPr>
              <a:t>"</a:t>
            </a:r>
            <a:r>
              <a:rPr lang="ru-RU" sz="4650" spc="-375" dirty="0">
                <a:latin typeface="Arial Narrow"/>
                <a:cs typeface="Arial Narrow"/>
              </a:rPr>
              <a:t> </a:t>
            </a:r>
            <a:r>
              <a:rPr sz="4650" spc="-375" dirty="0">
                <a:latin typeface="Garamond"/>
                <a:cs typeface="Garamond"/>
              </a:rPr>
              <a:t>КЛУБ</a:t>
            </a:r>
            <a:r>
              <a:rPr sz="4650" spc="60" dirty="0">
                <a:latin typeface="Garamond"/>
                <a:cs typeface="Garamond"/>
              </a:rPr>
              <a:t> </a:t>
            </a:r>
            <a:r>
              <a:rPr sz="4650" spc="-425" dirty="0">
                <a:latin typeface="Garamond"/>
                <a:cs typeface="Garamond"/>
              </a:rPr>
              <a:t>ВИНКС</a:t>
            </a:r>
            <a:r>
              <a:rPr lang="ru-RU" sz="4650" spc="-425" dirty="0">
                <a:latin typeface="Garamond"/>
                <a:cs typeface="Garamond"/>
              </a:rPr>
              <a:t> </a:t>
            </a:r>
            <a:r>
              <a:rPr sz="4650" spc="-425" dirty="0">
                <a:latin typeface="Arial Narrow"/>
                <a:cs typeface="Arial Narrow"/>
              </a:rPr>
              <a:t>"</a:t>
            </a:r>
            <a:r>
              <a:rPr sz="4650" spc="165" dirty="0">
                <a:latin typeface="Arial Narrow"/>
                <a:cs typeface="Arial Narrow"/>
              </a:rPr>
              <a:t> </a:t>
            </a:r>
            <a:r>
              <a:rPr sz="4650" spc="-570" dirty="0">
                <a:latin typeface="Garamond"/>
                <a:cs typeface="Garamond"/>
              </a:rPr>
              <a:t>И</a:t>
            </a:r>
            <a:r>
              <a:rPr sz="4650" spc="60" dirty="0">
                <a:latin typeface="Garamond"/>
                <a:cs typeface="Garamond"/>
              </a:rPr>
              <a:t> </a:t>
            </a:r>
            <a:r>
              <a:rPr sz="4650" spc="-715" dirty="0">
                <a:latin typeface="Garamond"/>
                <a:cs typeface="Garamond"/>
              </a:rPr>
              <a:t>ИХ</a:t>
            </a:r>
            <a:r>
              <a:rPr sz="4650" spc="60" dirty="0">
                <a:latin typeface="Garamond"/>
                <a:cs typeface="Garamond"/>
              </a:rPr>
              <a:t> </a:t>
            </a:r>
            <a:r>
              <a:rPr sz="4650" spc="-495" dirty="0">
                <a:latin typeface="Garamond"/>
                <a:cs typeface="Garamond"/>
              </a:rPr>
              <a:t>ПРОЕК</a:t>
            </a:r>
            <a:r>
              <a:rPr lang="ru-RU" sz="4650" spc="-495" dirty="0">
                <a:latin typeface="Garamond"/>
                <a:cs typeface="Garamond"/>
              </a:rPr>
              <a:t> </a:t>
            </a:r>
            <a:r>
              <a:rPr sz="4650" spc="-495" dirty="0">
                <a:latin typeface="Garamond"/>
                <a:cs typeface="Garamond"/>
              </a:rPr>
              <a:t>Т</a:t>
            </a:r>
            <a:r>
              <a:rPr sz="4650" spc="-495" dirty="0">
                <a:latin typeface="Arial Narrow"/>
                <a:cs typeface="Arial Narrow"/>
              </a:rPr>
              <a:t>?</a:t>
            </a:r>
            <a:endParaRPr sz="465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00640" y="3029661"/>
            <a:ext cx="2982595" cy="344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00" i="1" spc="-105" dirty="0">
                <a:latin typeface="Courier New"/>
                <a:cs typeface="Courier New"/>
              </a:rPr>
              <a:t>Ссылка</a:t>
            </a:r>
            <a:r>
              <a:rPr sz="2100" i="1" spc="-715" dirty="0">
                <a:latin typeface="Courier New"/>
                <a:cs typeface="Courier New"/>
              </a:rPr>
              <a:t> </a:t>
            </a:r>
            <a:r>
              <a:rPr sz="2100" i="1" spc="-60" dirty="0">
                <a:latin typeface="Courier New"/>
                <a:cs typeface="Courier New"/>
              </a:rPr>
              <a:t>на</a:t>
            </a:r>
            <a:r>
              <a:rPr sz="2100" i="1" spc="-710" dirty="0">
                <a:latin typeface="Courier New"/>
                <a:cs typeface="Courier New"/>
              </a:rPr>
              <a:t> </a:t>
            </a:r>
            <a:r>
              <a:rPr sz="2100" i="1" spc="145" dirty="0">
                <a:latin typeface="Courier New"/>
                <a:cs typeface="Courier New"/>
              </a:rPr>
              <a:t>наш</a:t>
            </a:r>
            <a:r>
              <a:rPr sz="2100" i="1" spc="-715" dirty="0">
                <a:latin typeface="Courier New"/>
                <a:cs typeface="Courier New"/>
              </a:rPr>
              <a:t> </a:t>
            </a:r>
            <a:r>
              <a:rPr sz="2100" i="1" spc="-10" dirty="0">
                <a:latin typeface="Courier New"/>
                <a:cs typeface="Courier New"/>
              </a:rPr>
              <a:t>проект</a:t>
            </a:r>
            <a:r>
              <a:rPr sz="2100" i="1" spc="-10" dirty="0">
                <a:latin typeface="Palatino Linotype"/>
                <a:cs typeface="Palatino Linotype"/>
              </a:rPr>
              <a:t>:</a:t>
            </a:r>
            <a:endParaRPr sz="2100" dirty="0">
              <a:latin typeface="Palatino Linotype"/>
              <a:cs typeface="Palatino Linotype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638781" y="3732606"/>
            <a:ext cx="435609" cy="25400"/>
          </a:xfrm>
          <a:custGeom>
            <a:avLst/>
            <a:gdLst/>
            <a:ahLst/>
            <a:cxnLst/>
            <a:rect l="l" t="t" r="r" b="b"/>
            <a:pathLst>
              <a:path w="435609" h="25400">
                <a:moveTo>
                  <a:pt x="435419" y="25146"/>
                </a:moveTo>
                <a:lnTo>
                  <a:pt x="0" y="25146"/>
                </a:lnTo>
                <a:lnTo>
                  <a:pt x="0" y="0"/>
                </a:lnTo>
                <a:lnTo>
                  <a:pt x="435419" y="0"/>
                </a:lnTo>
                <a:lnTo>
                  <a:pt x="435419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69996" y="3732606"/>
            <a:ext cx="5080" cy="25400"/>
          </a:xfrm>
          <a:custGeom>
            <a:avLst/>
            <a:gdLst/>
            <a:ahLst/>
            <a:cxnLst/>
            <a:rect l="l" t="t" r="r" b="b"/>
            <a:pathLst>
              <a:path w="5079" h="25400">
                <a:moveTo>
                  <a:pt x="4610" y="25146"/>
                </a:moveTo>
                <a:lnTo>
                  <a:pt x="0" y="25146"/>
                </a:lnTo>
                <a:lnTo>
                  <a:pt x="0" y="0"/>
                </a:lnTo>
                <a:lnTo>
                  <a:pt x="4610" y="0"/>
                </a:lnTo>
                <a:lnTo>
                  <a:pt x="4610" y="25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926694" y="3394709"/>
            <a:ext cx="3219450" cy="3835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350" u="heavy" spc="25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Courier New"/>
                <a:cs typeface="Courier New"/>
                <a:hlinkClick r:id="rId14"/>
              </a:rPr>
              <a:t>ПП</a:t>
            </a:r>
            <a:r>
              <a:rPr sz="2350" spc="-805" dirty="0">
                <a:solidFill>
                  <a:schemeClr val="tx1"/>
                </a:solidFill>
                <a:latin typeface="Courier New"/>
                <a:cs typeface="Courier New"/>
                <a:hlinkClick r:id="rId14"/>
              </a:rPr>
              <a:t> </a:t>
            </a:r>
            <a:r>
              <a:rPr sz="2350" spc="-35" dirty="0">
                <a:solidFill>
                  <a:schemeClr val="tx1"/>
                </a:solidFill>
                <a:latin typeface="Arial Unicode MS"/>
                <a:cs typeface="Arial Unicode MS"/>
                <a:hlinkClick r:id="rId14"/>
              </a:rPr>
              <a:t>(</a:t>
            </a:r>
            <a:r>
              <a:rPr sz="2350" u="heavy" spc="-35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rial Unicode MS"/>
                <a:cs typeface="Arial Unicode MS"/>
                <a:hlinkClick r:id="rId14"/>
              </a:rPr>
              <a:t>Goo</a:t>
            </a:r>
            <a:r>
              <a:rPr sz="2350" spc="-35" dirty="0">
                <a:solidFill>
                  <a:schemeClr val="tx1"/>
                </a:solidFill>
                <a:latin typeface="Arial Unicode MS"/>
                <a:cs typeface="Arial Unicode MS"/>
                <a:hlinkClick r:id="rId14"/>
              </a:rPr>
              <a:t>g</a:t>
            </a:r>
            <a:r>
              <a:rPr sz="2350" u="heavy" spc="-35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rial Unicode MS"/>
                <a:cs typeface="Arial Unicode MS"/>
                <a:hlinkClick r:id="rId14"/>
              </a:rPr>
              <a:t>le</a:t>
            </a:r>
            <a:r>
              <a:rPr sz="2350" u="heavy" spc="-65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rial Unicode MS"/>
                <a:cs typeface="Arial Unicode MS"/>
                <a:hlinkClick r:id="rId14"/>
              </a:rPr>
              <a:t> </a:t>
            </a:r>
            <a:r>
              <a:rPr sz="2350" u="heavy" spc="17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Courier New"/>
                <a:cs typeface="Courier New"/>
                <a:hlinkClick r:id="rId14"/>
              </a:rPr>
              <a:t>Мои</a:t>
            </a:r>
            <a:r>
              <a:rPr sz="2350" u="heavy" spc="-805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Courier New"/>
                <a:cs typeface="Courier New"/>
                <a:hlinkClick r:id="rId14"/>
              </a:rPr>
              <a:t> </a:t>
            </a:r>
            <a:r>
              <a:rPr sz="2350" u="heavy" spc="-11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Courier New"/>
                <a:cs typeface="Courier New"/>
                <a:hlinkClick r:id="rId14"/>
              </a:rPr>
              <a:t>ка</a:t>
            </a:r>
            <a:r>
              <a:rPr sz="2350" spc="-110" dirty="0">
                <a:solidFill>
                  <a:schemeClr val="tx1"/>
                </a:solidFill>
                <a:latin typeface="Courier New"/>
                <a:cs typeface="Courier New"/>
                <a:hlinkClick r:id="rId14"/>
              </a:rPr>
              <a:t>рты</a:t>
            </a:r>
            <a:r>
              <a:rPr sz="2350" spc="-110" dirty="0">
                <a:solidFill>
                  <a:schemeClr val="tx1"/>
                </a:solidFill>
                <a:latin typeface="Arial Unicode MS"/>
                <a:cs typeface="Arial Unicode MS"/>
                <a:hlinkClick r:id="rId14"/>
              </a:rPr>
              <a:t>)</a:t>
            </a:r>
            <a:endParaRPr sz="2350" dirty="0">
              <a:solidFill>
                <a:schemeClr val="tx1"/>
              </a:solidFill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0693400" cy="7556500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3846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0" dirty="0"/>
              <a:t>СПАСИБО</a:t>
            </a:r>
            <a:r>
              <a:rPr spc="-500" dirty="0">
                <a:latin typeface="Arial Narrow"/>
                <a:cs typeface="Arial Narrow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17700" y="1298308"/>
            <a:ext cx="3278024" cy="14439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5350"/>
              </a:lnSpc>
              <a:spcBef>
                <a:spcPts val="459"/>
              </a:spcBef>
            </a:pPr>
            <a:r>
              <a:rPr sz="4650" dirty="0">
                <a:solidFill>
                  <a:srgbClr val="38463C"/>
                </a:solidFill>
              </a:rPr>
              <a:t>НАША КОМАНДА</a:t>
            </a:r>
            <a:endParaRPr sz="4650" dirty="0"/>
          </a:p>
        </p:txBody>
      </p:sp>
      <p:sp>
        <p:nvSpPr>
          <p:cNvPr id="3" name="object 3"/>
          <p:cNvSpPr txBox="1"/>
          <p:nvPr/>
        </p:nvSpPr>
        <p:spPr>
          <a:xfrm>
            <a:off x="7275020" y="2109669"/>
            <a:ext cx="13417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72745">
              <a:lnSpc>
                <a:spcPct val="107000"/>
              </a:lnSpc>
              <a:spcBef>
                <a:spcPts val="100"/>
              </a:spcBef>
            </a:pPr>
            <a:r>
              <a:rPr sz="1400" spc="135" dirty="0">
                <a:solidFill>
                  <a:srgbClr val="38463C"/>
                </a:solidFill>
                <a:latin typeface="Calibri"/>
                <a:cs typeface="Calibri"/>
              </a:rPr>
              <a:t>Дегтерева </a:t>
            </a:r>
            <a:r>
              <a:rPr sz="1400" spc="155" dirty="0">
                <a:solidFill>
                  <a:srgbClr val="38463C"/>
                </a:solidFill>
                <a:latin typeface="Calibri"/>
                <a:cs typeface="Calibri"/>
              </a:rPr>
              <a:t>Валерия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050" dirty="0">
                <a:latin typeface="Verdana"/>
                <a:cs typeface="Verdana"/>
              </a:rPr>
              <a:t>Тимлид</a:t>
            </a:r>
            <a:r>
              <a:rPr sz="1050" spc="5" dirty="0">
                <a:latin typeface="Verdana"/>
                <a:cs typeface="Verdana"/>
              </a:rPr>
              <a:t> </a:t>
            </a:r>
            <a:r>
              <a:rPr sz="1050" spc="80" dirty="0">
                <a:latin typeface="Calibri"/>
                <a:cs typeface="Calibri"/>
              </a:rPr>
              <a:t>-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spc="-10" dirty="0">
                <a:latin typeface="Verdana"/>
                <a:cs typeface="Verdana"/>
              </a:rPr>
              <a:t>аналитик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56115" y="5197077"/>
            <a:ext cx="988694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100"/>
              </a:spcBef>
            </a:pPr>
            <a:r>
              <a:rPr sz="1400" spc="135" dirty="0">
                <a:solidFill>
                  <a:srgbClr val="38463C"/>
                </a:solidFill>
                <a:latin typeface="Calibri"/>
                <a:cs typeface="Calibri"/>
              </a:rPr>
              <a:t>Васеньков </a:t>
            </a:r>
            <a:r>
              <a:rPr sz="1400" spc="150" dirty="0">
                <a:solidFill>
                  <a:srgbClr val="38463C"/>
                </a:solidFill>
                <a:latin typeface="Calibri"/>
                <a:cs typeface="Calibri"/>
              </a:rPr>
              <a:t>Артемий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1050" spc="-10" dirty="0">
                <a:latin typeface="Verdana"/>
                <a:cs typeface="Verdana"/>
              </a:rPr>
              <a:t>Разработчик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56115" y="3665583"/>
            <a:ext cx="150622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55625">
              <a:lnSpc>
                <a:spcPct val="107000"/>
              </a:lnSpc>
              <a:spcBef>
                <a:spcPts val="100"/>
              </a:spcBef>
            </a:pPr>
            <a:r>
              <a:rPr sz="1400" spc="125" dirty="0">
                <a:solidFill>
                  <a:srgbClr val="38463C"/>
                </a:solidFill>
                <a:latin typeface="Calibri"/>
                <a:cs typeface="Calibri"/>
              </a:rPr>
              <a:t>Давыдова </a:t>
            </a:r>
            <a:r>
              <a:rPr sz="1400" spc="130" dirty="0">
                <a:solidFill>
                  <a:srgbClr val="38463C"/>
                </a:solidFill>
                <a:latin typeface="Calibri"/>
                <a:cs typeface="Calibri"/>
              </a:rPr>
              <a:t>Елизавета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050" dirty="0">
                <a:latin typeface="Verdana"/>
                <a:cs typeface="Verdana"/>
              </a:rPr>
              <a:t>Дизайнер</a:t>
            </a:r>
            <a:r>
              <a:rPr sz="1050" spc="35" dirty="0">
                <a:latin typeface="Verdana"/>
                <a:cs typeface="Verdana"/>
              </a:rPr>
              <a:t> </a:t>
            </a:r>
            <a:r>
              <a:rPr sz="1050" spc="80" dirty="0">
                <a:latin typeface="Calibri"/>
                <a:cs typeface="Calibri"/>
              </a:rPr>
              <a:t>-</a:t>
            </a:r>
            <a:r>
              <a:rPr sz="1050" spc="165" dirty="0">
                <a:latin typeface="Calibri"/>
                <a:cs typeface="Calibri"/>
              </a:rPr>
              <a:t> </a:t>
            </a:r>
            <a:r>
              <a:rPr sz="1050" spc="-10" dirty="0">
                <a:latin typeface="Verdana"/>
                <a:cs typeface="Verdana"/>
              </a:rPr>
              <a:t>аналитик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75020" y="5228013"/>
            <a:ext cx="1567815" cy="52451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400" spc="140" dirty="0">
                <a:solidFill>
                  <a:srgbClr val="38463C"/>
                </a:solidFill>
                <a:latin typeface="Calibri"/>
                <a:cs typeface="Calibri"/>
              </a:rPr>
              <a:t>Кузнецова</a:t>
            </a:r>
            <a:r>
              <a:rPr sz="1400" spc="90" dirty="0">
                <a:solidFill>
                  <a:srgbClr val="38463C"/>
                </a:solidFill>
                <a:latin typeface="Calibri"/>
                <a:cs typeface="Calibri"/>
              </a:rPr>
              <a:t> </a:t>
            </a:r>
            <a:r>
              <a:rPr sz="1400" spc="165" dirty="0">
                <a:solidFill>
                  <a:srgbClr val="38463C"/>
                </a:solidFill>
                <a:latin typeface="Calibri"/>
                <a:cs typeface="Calibri"/>
              </a:rPr>
              <a:t>Юлия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1050" spc="-10" dirty="0">
                <a:latin typeface="Verdana"/>
                <a:cs typeface="Verdana"/>
              </a:rPr>
              <a:t>Аналитик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75020" y="3665583"/>
            <a:ext cx="90106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100"/>
              </a:spcBef>
            </a:pPr>
            <a:r>
              <a:rPr sz="1400" spc="140" dirty="0">
                <a:solidFill>
                  <a:srgbClr val="38463C"/>
                </a:solidFill>
                <a:latin typeface="Calibri"/>
                <a:cs typeface="Calibri"/>
              </a:rPr>
              <a:t>Ряпосова </a:t>
            </a:r>
            <a:r>
              <a:rPr sz="1400" spc="150" dirty="0">
                <a:solidFill>
                  <a:srgbClr val="38463C"/>
                </a:solidFill>
                <a:latin typeface="Calibri"/>
                <a:cs typeface="Calibri"/>
              </a:rPr>
              <a:t>Кристина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050" spc="-10" dirty="0">
                <a:latin typeface="Verdana"/>
                <a:cs typeface="Verdana"/>
              </a:rPr>
              <a:t>Аналитик</a:t>
            </a:r>
            <a:endParaRPr sz="1050">
              <a:latin typeface="Verdana"/>
              <a:cs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3400" cy="7556499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95B19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9309" y="774700"/>
            <a:ext cx="3219157" cy="341569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37584" y="4464050"/>
            <a:ext cx="4806443" cy="253702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772906" y="4856480"/>
            <a:ext cx="2575560" cy="17411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95"/>
              </a:spcBef>
            </a:pPr>
            <a:r>
              <a:rPr sz="1400" spc="65" dirty="0">
                <a:solidFill>
                  <a:srgbClr val="38463C"/>
                </a:solidFill>
                <a:latin typeface="Verdana"/>
                <a:cs typeface="Verdana"/>
              </a:rPr>
              <a:t>По</a:t>
            </a:r>
            <a:r>
              <a:rPr sz="1400" spc="-40" dirty="0">
                <a:solidFill>
                  <a:srgbClr val="38463C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38463C"/>
                </a:solidFill>
                <a:latin typeface="Verdana"/>
                <a:cs typeface="Verdana"/>
              </a:rPr>
              <a:t>какому</a:t>
            </a:r>
            <a:r>
              <a:rPr sz="1400" spc="-35" dirty="0">
                <a:solidFill>
                  <a:srgbClr val="38463C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38463C"/>
                </a:solidFill>
                <a:latin typeface="Verdana"/>
                <a:cs typeface="Verdana"/>
              </a:rPr>
              <a:t>маршруту</a:t>
            </a:r>
            <a:r>
              <a:rPr sz="1400" spc="-35" dirty="0">
                <a:solidFill>
                  <a:srgbClr val="38463C"/>
                </a:solidFill>
                <a:latin typeface="Verdana"/>
                <a:cs typeface="Verdana"/>
              </a:rPr>
              <a:t> </a:t>
            </a:r>
            <a:r>
              <a:rPr sz="1400" spc="45" dirty="0">
                <a:solidFill>
                  <a:srgbClr val="38463C"/>
                </a:solidFill>
                <a:latin typeface="Verdana"/>
                <a:cs typeface="Verdana"/>
              </a:rPr>
              <a:t>идти</a:t>
            </a:r>
            <a:r>
              <a:rPr sz="1400" spc="45" dirty="0">
                <a:solidFill>
                  <a:srgbClr val="38463C"/>
                </a:solidFill>
                <a:latin typeface="Calibri"/>
                <a:cs typeface="Calibri"/>
              </a:rPr>
              <a:t>? </a:t>
            </a:r>
            <a:r>
              <a:rPr sz="1400" dirty="0">
                <a:solidFill>
                  <a:srgbClr val="38463C"/>
                </a:solidFill>
                <a:latin typeface="Verdana"/>
                <a:cs typeface="Verdana"/>
              </a:rPr>
              <a:t>Где</a:t>
            </a:r>
            <a:r>
              <a:rPr sz="1400" spc="-95" dirty="0">
                <a:solidFill>
                  <a:srgbClr val="38463C"/>
                </a:solidFill>
                <a:latin typeface="Verdana"/>
                <a:cs typeface="Verdana"/>
              </a:rPr>
              <a:t> </a:t>
            </a:r>
            <a:r>
              <a:rPr sz="1400" spc="55" dirty="0">
                <a:solidFill>
                  <a:srgbClr val="38463C"/>
                </a:solidFill>
                <a:latin typeface="Verdana"/>
                <a:cs typeface="Verdana"/>
              </a:rPr>
              <a:t>можно</a:t>
            </a:r>
            <a:r>
              <a:rPr sz="1400" spc="-90" dirty="0">
                <a:solidFill>
                  <a:srgbClr val="38463C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38463C"/>
                </a:solidFill>
                <a:latin typeface="Verdana"/>
                <a:cs typeface="Verdana"/>
              </a:rPr>
              <a:t>отдохнуть</a:t>
            </a:r>
            <a:r>
              <a:rPr sz="1400" spc="-95" dirty="0">
                <a:solidFill>
                  <a:srgbClr val="38463C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38463C"/>
                </a:solidFill>
                <a:latin typeface="Verdana"/>
                <a:cs typeface="Verdana"/>
              </a:rPr>
              <a:t>в </a:t>
            </a:r>
            <a:r>
              <a:rPr sz="1400" dirty="0">
                <a:solidFill>
                  <a:srgbClr val="38463C"/>
                </a:solidFill>
                <a:latin typeface="Verdana"/>
                <a:cs typeface="Verdana"/>
              </a:rPr>
              <a:t>парке</a:t>
            </a:r>
            <a:r>
              <a:rPr sz="1400" dirty="0">
                <a:solidFill>
                  <a:srgbClr val="38463C"/>
                </a:solidFill>
                <a:latin typeface="Calibri"/>
                <a:cs typeface="Calibri"/>
              </a:rPr>
              <a:t>?</a:t>
            </a:r>
            <a:r>
              <a:rPr sz="1400" spc="220" dirty="0">
                <a:solidFill>
                  <a:srgbClr val="38463C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8463C"/>
                </a:solidFill>
                <a:latin typeface="Verdana"/>
                <a:cs typeface="Verdana"/>
              </a:rPr>
              <a:t>Где</a:t>
            </a:r>
            <a:r>
              <a:rPr sz="1400" spc="50" dirty="0">
                <a:solidFill>
                  <a:srgbClr val="38463C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38463C"/>
                </a:solidFill>
                <a:latin typeface="Verdana"/>
                <a:cs typeface="Verdana"/>
              </a:rPr>
              <a:t>следует кататься</a:t>
            </a:r>
            <a:r>
              <a:rPr sz="1400" spc="-10" dirty="0">
                <a:solidFill>
                  <a:srgbClr val="38463C"/>
                </a:solidFill>
                <a:latin typeface="Calibri"/>
                <a:cs typeface="Calibri"/>
              </a:rPr>
              <a:t>,</a:t>
            </a:r>
            <a:r>
              <a:rPr sz="1400" spc="35" dirty="0">
                <a:solidFill>
                  <a:srgbClr val="38463C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8463C"/>
                </a:solidFill>
                <a:latin typeface="Verdana"/>
                <a:cs typeface="Verdana"/>
              </a:rPr>
              <a:t>чтобы</a:t>
            </a:r>
            <a:r>
              <a:rPr sz="1400" spc="210" dirty="0">
                <a:solidFill>
                  <a:srgbClr val="38463C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38463C"/>
                </a:solidFill>
                <a:latin typeface="Verdana"/>
                <a:cs typeface="Verdana"/>
              </a:rPr>
              <a:t>не </a:t>
            </a:r>
            <a:r>
              <a:rPr sz="1400" dirty="0">
                <a:solidFill>
                  <a:srgbClr val="38463C"/>
                </a:solidFill>
                <a:latin typeface="Verdana"/>
                <a:cs typeface="Verdana"/>
              </a:rPr>
              <a:t>помешать</a:t>
            </a:r>
            <a:r>
              <a:rPr sz="1400" spc="85" dirty="0">
                <a:solidFill>
                  <a:srgbClr val="38463C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38463C"/>
                </a:solidFill>
                <a:latin typeface="Verdana"/>
                <a:cs typeface="Verdana"/>
              </a:rPr>
              <a:t>другим </a:t>
            </a:r>
            <a:r>
              <a:rPr sz="1400" dirty="0">
                <a:solidFill>
                  <a:srgbClr val="38463C"/>
                </a:solidFill>
                <a:latin typeface="Verdana"/>
                <a:cs typeface="Verdana"/>
              </a:rPr>
              <a:t>участникам</a:t>
            </a:r>
            <a:r>
              <a:rPr sz="1400" spc="-45" dirty="0">
                <a:solidFill>
                  <a:srgbClr val="38463C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38463C"/>
                </a:solidFill>
                <a:latin typeface="Verdana"/>
                <a:cs typeface="Verdana"/>
              </a:rPr>
              <a:t>городской </a:t>
            </a:r>
            <a:r>
              <a:rPr sz="1400" spc="50" dirty="0">
                <a:solidFill>
                  <a:srgbClr val="38463C"/>
                </a:solidFill>
                <a:latin typeface="Verdana"/>
                <a:cs typeface="Verdana"/>
              </a:rPr>
              <a:t>жизни</a:t>
            </a:r>
            <a:r>
              <a:rPr sz="1400" spc="50" dirty="0">
                <a:solidFill>
                  <a:srgbClr val="38463C"/>
                </a:solidFill>
                <a:latin typeface="Calibri"/>
                <a:cs typeface="Calibri"/>
              </a:rPr>
              <a:t>?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829512" y="1602124"/>
            <a:ext cx="5622588" cy="1874488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12700" marR="5080" indent="-193040" algn="ctr">
              <a:lnSpc>
                <a:spcPct val="80300"/>
              </a:lnSpc>
              <a:spcBef>
                <a:spcPts val="1225"/>
              </a:spcBef>
            </a:pPr>
            <a:r>
              <a:rPr sz="4650" dirty="0">
                <a:solidFill>
                  <a:srgbClr val="38463C"/>
                </a:solidFill>
              </a:rPr>
              <a:t>ЧТО НУЖНО НАШИМ ПОЛЬЗОВАТЕЛЯМ?</a:t>
            </a:r>
            <a:endParaRPr sz="46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972800" cy="75565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04210" y="1627110"/>
            <a:ext cx="2461895" cy="13620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66370" algn="just">
              <a:lnSpc>
                <a:spcPct val="116900"/>
              </a:lnSpc>
              <a:spcBef>
                <a:spcPts val="90"/>
              </a:spcBef>
            </a:pPr>
            <a:r>
              <a:rPr sz="1250" b="1" dirty="0">
                <a:solidFill>
                  <a:srgbClr val="38463C"/>
                </a:solidFill>
                <a:latin typeface="Verdana"/>
                <a:cs typeface="Verdana"/>
              </a:rPr>
              <a:t>В</a:t>
            </a:r>
            <a:r>
              <a:rPr sz="1250" b="1" spc="95" dirty="0">
                <a:solidFill>
                  <a:srgbClr val="38463C"/>
                </a:solidFill>
                <a:latin typeface="Verdana"/>
                <a:cs typeface="Verdana"/>
              </a:rPr>
              <a:t> </a:t>
            </a:r>
            <a:r>
              <a:rPr sz="1250" b="1" dirty="0">
                <a:solidFill>
                  <a:srgbClr val="38463C"/>
                </a:solidFill>
                <a:latin typeface="Verdana"/>
                <a:cs typeface="Verdana"/>
              </a:rPr>
              <a:t>ОБЫЧНЫХ</a:t>
            </a:r>
            <a:r>
              <a:rPr sz="1250" b="1" spc="100" dirty="0">
                <a:solidFill>
                  <a:srgbClr val="38463C"/>
                </a:solidFill>
                <a:latin typeface="Verdana"/>
                <a:cs typeface="Verdana"/>
              </a:rPr>
              <a:t> </a:t>
            </a:r>
            <a:r>
              <a:rPr sz="1250" b="1" dirty="0">
                <a:solidFill>
                  <a:srgbClr val="38463C"/>
                </a:solidFill>
                <a:latin typeface="Verdana"/>
                <a:cs typeface="Verdana"/>
              </a:rPr>
              <a:t>КАРТАХ</a:t>
            </a:r>
            <a:r>
              <a:rPr sz="1250" b="1" spc="100" dirty="0">
                <a:solidFill>
                  <a:srgbClr val="38463C"/>
                </a:solidFill>
                <a:latin typeface="Verdana"/>
                <a:cs typeface="Verdana"/>
              </a:rPr>
              <a:t> </a:t>
            </a:r>
            <a:r>
              <a:rPr sz="1250" b="1" spc="-50" dirty="0">
                <a:solidFill>
                  <a:srgbClr val="38463C"/>
                </a:solidFill>
                <a:latin typeface="Verdana"/>
                <a:cs typeface="Verdana"/>
              </a:rPr>
              <a:t>И </a:t>
            </a:r>
            <a:r>
              <a:rPr sz="1250" b="1" spc="45" dirty="0">
                <a:solidFill>
                  <a:srgbClr val="38463C"/>
                </a:solidFill>
                <a:latin typeface="Verdana"/>
                <a:cs typeface="Verdana"/>
              </a:rPr>
              <a:t>ПРИЛОЖЕНИЯХ</a:t>
            </a:r>
            <a:r>
              <a:rPr sz="1250" b="1" spc="-45" dirty="0">
                <a:solidFill>
                  <a:srgbClr val="38463C"/>
                </a:solidFill>
                <a:latin typeface="Verdana"/>
                <a:cs typeface="Verdana"/>
              </a:rPr>
              <a:t> </a:t>
            </a:r>
            <a:r>
              <a:rPr sz="1250" b="1" spc="45" dirty="0">
                <a:solidFill>
                  <a:srgbClr val="38463C"/>
                </a:solidFill>
                <a:latin typeface="Verdana"/>
                <a:cs typeface="Verdana"/>
              </a:rPr>
              <a:t>МНОГО</a:t>
            </a:r>
            <a:endParaRPr sz="1250">
              <a:latin typeface="Verdana"/>
              <a:cs typeface="Verdana"/>
            </a:endParaRPr>
          </a:p>
          <a:p>
            <a:pPr marL="12700" marR="5080" algn="just">
              <a:lnSpc>
                <a:spcPct val="116900"/>
              </a:lnSpc>
              <a:spcBef>
                <a:spcPts val="5"/>
              </a:spcBef>
            </a:pPr>
            <a:r>
              <a:rPr sz="1250" b="1" dirty="0">
                <a:solidFill>
                  <a:srgbClr val="38463C"/>
                </a:solidFill>
                <a:latin typeface="Verdana"/>
                <a:cs typeface="Verdana"/>
              </a:rPr>
              <a:t>ЛИШНЕЙ</a:t>
            </a:r>
            <a:r>
              <a:rPr sz="1250" b="1" spc="175" dirty="0">
                <a:solidFill>
                  <a:srgbClr val="38463C"/>
                </a:solidFill>
                <a:latin typeface="Verdana"/>
                <a:cs typeface="Verdana"/>
              </a:rPr>
              <a:t> </a:t>
            </a:r>
            <a:r>
              <a:rPr sz="1250" b="1" spc="55" dirty="0">
                <a:solidFill>
                  <a:srgbClr val="38463C"/>
                </a:solidFill>
                <a:latin typeface="Verdana"/>
                <a:cs typeface="Verdana"/>
              </a:rPr>
              <a:t>ИНФОРМАЦИИ</a:t>
            </a:r>
            <a:r>
              <a:rPr sz="1250" b="1" spc="55" dirty="0">
                <a:solidFill>
                  <a:srgbClr val="38463C"/>
                </a:solidFill>
                <a:latin typeface="Book Antiqua"/>
                <a:cs typeface="Book Antiqua"/>
              </a:rPr>
              <a:t>, </a:t>
            </a:r>
            <a:r>
              <a:rPr sz="1250" b="1" spc="50" dirty="0">
                <a:solidFill>
                  <a:srgbClr val="38463C"/>
                </a:solidFill>
                <a:latin typeface="Verdana"/>
                <a:cs typeface="Verdana"/>
              </a:rPr>
              <a:t>КОТОРАЯ</a:t>
            </a:r>
            <a:r>
              <a:rPr sz="1250" b="1" spc="-40" dirty="0">
                <a:solidFill>
                  <a:srgbClr val="38463C"/>
                </a:solidFill>
                <a:latin typeface="Verdana"/>
                <a:cs typeface="Verdana"/>
              </a:rPr>
              <a:t> </a:t>
            </a:r>
            <a:r>
              <a:rPr sz="1250" b="1" dirty="0">
                <a:solidFill>
                  <a:srgbClr val="38463C"/>
                </a:solidFill>
                <a:latin typeface="Verdana"/>
                <a:cs typeface="Verdana"/>
              </a:rPr>
              <a:t>НЕ</a:t>
            </a:r>
            <a:r>
              <a:rPr sz="1250" b="1" spc="-35" dirty="0">
                <a:solidFill>
                  <a:srgbClr val="38463C"/>
                </a:solidFill>
                <a:latin typeface="Verdana"/>
                <a:cs typeface="Verdana"/>
              </a:rPr>
              <a:t> </a:t>
            </a:r>
            <a:r>
              <a:rPr sz="1250" b="1" spc="40" dirty="0">
                <a:solidFill>
                  <a:srgbClr val="38463C"/>
                </a:solidFill>
                <a:latin typeface="Verdana"/>
                <a:cs typeface="Verdana"/>
              </a:rPr>
              <a:t>ОТНОСИТСЯ </a:t>
            </a:r>
            <a:r>
              <a:rPr sz="1250" b="1" spc="-40" dirty="0">
                <a:solidFill>
                  <a:srgbClr val="38463C"/>
                </a:solidFill>
                <a:latin typeface="Verdana"/>
                <a:cs typeface="Verdana"/>
              </a:rPr>
              <a:t>К</a:t>
            </a:r>
            <a:r>
              <a:rPr sz="1250" b="1" spc="-65" dirty="0">
                <a:solidFill>
                  <a:srgbClr val="38463C"/>
                </a:solidFill>
                <a:latin typeface="Verdana"/>
                <a:cs typeface="Verdana"/>
              </a:rPr>
              <a:t> </a:t>
            </a:r>
            <a:r>
              <a:rPr sz="1250" b="1" spc="50" dirty="0">
                <a:solidFill>
                  <a:srgbClr val="38463C"/>
                </a:solidFill>
                <a:latin typeface="Verdana"/>
                <a:cs typeface="Verdana"/>
              </a:rPr>
              <a:t>ТЕМАТИКЕ</a:t>
            </a:r>
            <a:r>
              <a:rPr sz="1250" b="1" spc="-65" dirty="0">
                <a:solidFill>
                  <a:srgbClr val="38463C"/>
                </a:solidFill>
                <a:latin typeface="Verdana"/>
                <a:cs typeface="Verdana"/>
              </a:rPr>
              <a:t> </a:t>
            </a:r>
            <a:r>
              <a:rPr sz="1250" b="1" spc="40" dirty="0">
                <a:solidFill>
                  <a:srgbClr val="38463C"/>
                </a:solidFill>
                <a:latin typeface="Verdana"/>
                <a:cs typeface="Verdana"/>
              </a:rPr>
              <a:t>НАШЕГО</a:t>
            </a:r>
            <a:endParaRPr sz="125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250"/>
              </a:spcBef>
            </a:pPr>
            <a:r>
              <a:rPr sz="1250" b="1" spc="45" dirty="0">
                <a:solidFill>
                  <a:srgbClr val="38463C"/>
                </a:solidFill>
                <a:latin typeface="Verdana"/>
                <a:cs typeface="Verdana"/>
              </a:rPr>
              <a:t>ПРОЕКТА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89881" y="1821937"/>
            <a:ext cx="2573655" cy="7385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650" spc="-400" dirty="0">
                <a:solidFill>
                  <a:srgbClr val="38463C"/>
                </a:solidFill>
              </a:rPr>
              <a:t>АНАЛОГИ</a:t>
            </a:r>
            <a:endParaRPr sz="4650"/>
          </a:p>
        </p:txBody>
      </p:sp>
      <p:grpSp>
        <p:nvGrpSpPr>
          <p:cNvPr id="5" name="object 5"/>
          <p:cNvGrpSpPr/>
          <p:nvPr/>
        </p:nvGrpSpPr>
        <p:grpSpPr>
          <a:xfrm>
            <a:off x="2329024" y="3806621"/>
            <a:ext cx="6659880" cy="2971800"/>
            <a:chOff x="2329024" y="3806621"/>
            <a:chExt cx="6659880" cy="2971800"/>
          </a:xfrm>
        </p:grpSpPr>
        <p:sp>
          <p:nvSpPr>
            <p:cNvPr id="6" name="object 6"/>
            <p:cNvSpPr/>
            <p:nvPr/>
          </p:nvSpPr>
          <p:spPr>
            <a:xfrm>
              <a:off x="2329024" y="3806621"/>
              <a:ext cx="6659880" cy="2971800"/>
            </a:xfrm>
            <a:custGeom>
              <a:avLst/>
              <a:gdLst/>
              <a:ahLst/>
              <a:cxnLst/>
              <a:rect l="l" t="t" r="r" b="b"/>
              <a:pathLst>
                <a:path w="6659880" h="2971800">
                  <a:moveTo>
                    <a:pt x="3122487" y="12700"/>
                  </a:moveTo>
                  <a:lnTo>
                    <a:pt x="3030424" y="12700"/>
                  </a:lnTo>
                  <a:lnTo>
                    <a:pt x="3080006" y="0"/>
                  </a:lnTo>
                  <a:lnTo>
                    <a:pt x="3174124" y="0"/>
                  </a:lnTo>
                  <a:lnTo>
                    <a:pt x="3122487" y="12700"/>
                  </a:lnTo>
                  <a:close/>
                </a:path>
                <a:path w="6659880" h="2971800">
                  <a:moveTo>
                    <a:pt x="3629132" y="12700"/>
                  </a:moveTo>
                  <a:lnTo>
                    <a:pt x="3537126" y="12700"/>
                  </a:lnTo>
                  <a:lnTo>
                    <a:pt x="3485493" y="0"/>
                  </a:lnTo>
                  <a:lnTo>
                    <a:pt x="3579555" y="0"/>
                  </a:lnTo>
                  <a:lnTo>
                    <a:pt x="3629132" y="12700"/>
                  </a:lnTo>
                  <a:close/>
                </a:path>
                <a:path w="6659880" h="2971800">
                  <a:moveTo>
                    <a:pt x="2968416" y="25400"/>
                  </a:moveTo>
                  <a:lnTo>
                    <a:pt x="2882499" y="25400"/>
                  </a:lnTo>
                  <a:lnTo>
                    <a:pt x="2931666" y="12700"/>
                  </a:lnTo>
                  <a:lnTo>
                    <a:pt x="3019629" y="12700"/>
                  </a:lnTo>
                  <a:lnTo>
                    <a:pt x="2968416" y="25400"/>
                  </a:lnTo>
                  <a:close/>
                </a:path>
                <a:path w="6659880" h="2971800">
                  <a:moveTo>
                    <a:pt x="3777053" y="25400"/>
                  </a:moveTo>
                  <a:lnTo>
                    <a:pt x="3691192" y="25400"/>
                  </a:lnTo>
                  <a:lnTo>
                    <a:pt x="3639980" y="12700"/>
                  </a:lnTo>
                  <a:lnTo>
                    <a:pt x="3727884" y="12700"/>
                  </a:lnTo>
                  <a:lnTo>
                    <a:pt x="3777053" y="25400"/>
                  </a:lnTo>
                  <a:close/>
                </a:path>
                <a:path w="6659880" h="2971800">
                  <a:moveTo>
                    <a:pt x="2765096" y="50800"/>
                  </a:moveTo>
                  <a:lnTo>
                    <a:pt x="2735884" y="50800"/>
                  </a:lnTo>
                  <a:lnTo>
                    <a:pt x="2833477" y="25400"/>
                  </a:lnTo>
                  <a:lnTo>
                    <a:pt x="2917351" y="25400"/>
                  </a:lnTo>
                  <a:lnTo>
                    <a:pt x="2866441" y="38100"/>
                  </a:lnTo>
                  <a:lnTo>
                    <a:pt x="2815688" y="38100"/>
                  </a:lnTo>
                  <a:lnTo>
                    <a:pt x="2765096" y="50800"/>
                  </a:lnTo>
                  <a:close/>
                </a:path>
                <a:path w="6659880" h="2971800">
                  <a:moveTo>
                    <a:pt x="3923681" y="50800"/>
                  </a:moveTo>
                  <a:lnTo>
                    <a:pt x="3894509" y="50800"/>
                  </a:lnTo>
                  <a:lnTo>
                    <a:pt x="3843918" y="38100"/>
                  </a:lnTo>
                  <a:lnTo>
                    <a:pt x="3793165" y="38100"/>
                  </a:lnTo>
                  <a:lnTo>
                    <a:pt x="3742255" y="25400"/>
                  </a:lnTo>
                  <a:lnTo>
                    <a:pt x="3826078" y="25400"/>
                  </a:lnTo>
                  <a:lnTo>
                    <a:pt x="3923681" y="50800"/>
                  </a:lnTo>
                  <a:close/>
                </a:path>
                <a:path w="6659880" h="2971800">
                  <a:moveTo>
                    <a:pt x="6337" y="2971799"/>
                  </a:moveTo>
                  <a:lnTo>
                    <a:pt x="0" y="2971799"/>
                  </a:lnTo>
                  <a:lnTo>
                    <a:pt x="3012" y="2946399"/>
                  </a:lnTo>
                  <a:lnTo>
                    <a:pt x="9183" y="2895599"/>
                  </a:lnTo>
                  <a:lnTo>
                    <a:pt x="16077" y="2844799"/>
                  </a:lnTo>
                  <a:lnTo>
                    <a:pt x="23693" y="2793999"/>
                  </a:lnTo>
                  <a:lnTo>
                    <a:pt x="32031" y="2755899"/>
                  </a:lnTo>
                  <a:lnTo>
                    <a:pt x="41090" y="2705099"/>
                  </a:lnTo>
                  <a:lnTo>
                    <a:pt x="50868" y="2654300"/>
                  </a:lnTo>
                  <a:lnTo>
                    <a:pt x="61366" y="2603500"/>
                  </a:lnTo>
                  <a:lnTo>
                    <a:pt x="72583" y="2552700"/>
                  </a:lnTo>
                  <a:lnTo>
                    <a:pt x="84518" y="2514600"/>
                  </a:lnTo>
                  <a:lnTo>
                    <a:pt x="97171" y="2463800"/>
                  </a:lnTo>
                  <a:lnTo>
                    <a:pt x="110540" y="2413000"/>
                  </a:lnTo>
                  <a:lnTo>
                    <a:pt x="124626" y="2362200"/>
                  </a:lnTo>
                  <a:lnTo>
                    <a:pt x="139427" y="2324100"/>
                  </a:lnTo>
                  <a:lnTo>
                    <a:pt x="154942" y="2273300"/>
                  </a:lnTo>
                  <a:lnTo>
                    <a:pt x="171172" y="2222500"/>
                  </a:lnTo>
                  <a:lnTo>
                    <a:pt x="188116" y="2184400"/>
                  </a:lnTo>
                  <a:lnTo>
                    <a:pt x="205772" y="2133600"/>
                  </a:lnTo>
                  <a:lnTo>
                    <a:pt x="224140" y="2082800"/>
                  </a:lnTo>
                  <a:lnTo>
                    <a:pt x="243220" y="2044700"/>
                  </a:lnTo>
                  <a:lnTo>
                    <a:pt x="263011" y="1993900"/>
                  </a:lnTo>
                  <a:lnTo>
                    <a:pt x="283446" y="1943100"/>
                  </a:lnTo>
                  <a:lnTo>
                    <a:pt x="304523" y="1905000"/>
                  </a:lnTo>
                  <a:lnTo>
                    <a:pt x="326241" y="1854200"/>
                  </a:lnTo>
                  <a:lnTo>
                    <a:pt x="348595" y="1816100"/>
                  </a:lnTo>
                  <a:lnTo>
                    <a:pt x="371585" y="1765300"/>
                  </a:lnTo>
                  <a:lnTo>
                    <a:pt x="395208" y="1727200"/>
                  </a:lnTo>
                  <a:lnTo>
                    <a:pt x="419461" y="1689100"/>
                  </a:lnTo>
                  <a:lnTo>
                    <a:pt x="444341" y="1638300"/>
                  </a:lnTo>
                  <a:lnTo>
                    <a:pt x="469848" y="1600200"/>
                  </a:lnTo>
                  <a:lnTo>
                    <a:pt x="495978" y="1562100"/>
                  </a:lnTo>
                  <a:lnTo>
                    <a:pt x="522729" y="1511300"/>
                  </a:lnTo>
                  <a:lnTo>
                    <a:pt x="550098" y="1473200"/>
                  </a:lnTo>
                  <a:lnTo>
                    <a:pt x="578083" y="1435100"/>
                  </a:lnTo>
                  <a:lnTo>
                    <a:pt x="606683" y="1397000"/>
                  </a:lnTo>
                  <a:lnTo>
                    <a:pt x="635894" y="1346200"/>
                  </a:lnTo>
                  <a:lnTo>
                    <a:pt x="665714" y="1308100"/>
                  </a:lnTo>
                  <a:lnTo>
                    <a:pt x="696140" y="1270000"/>
                  </a:lnTo>
                  <a:lnTo>
                    <a:pt x="727171" y="1231900"/>
                  </a:lnTo>
                  <a:lnTo>
                    <a:pt x="758804" y="1193800"/>
                  </a:lnTo>
                  <a:lnTo>
                    <a:pt x="791037" y="1155700"/>
                  </a:lnTo>
                  <a:lnTo>
                    <a:pt x="823867" y="1117600"/>
                  </a:lnTo>
                  <a:lnTo>
                    <a:pt x="857292" y="1079500"/>
                  </a:lnTo>
                  <a:lnTo>
                    <a:pt x="891310" y="1041400"/>
                  </a:lnTo>
                  <a:lnTo>
                    <a:pt x="925917" y="1016000"/>
                  </a:lnTo>
                  <a:lnTo>
                    <a:pt x="961113" y="977900"/>
                  </a:lnTo>
                  <a:lnTo>
                    <a:pt x="996827" y="939800"/>
                  </a:lnTo>
                  <a:lnTo>
                    <a:pt x="1032989" y="901700"/>
                  </a:lnTo>
                  <a:lnTo>
                    <a:pt x="1069593" y="876300"/>
                  </a:lnTo>
                  <a:lnTo>
                    <a:pt x="1106637" y="838200"/>
                  </a:lnTo>
                  <a:lnTo>
                    <a:pt x="1144117" y="800100"/>
                  </a:lnTo>
                  <a:lnTo>
                    <a:pt x="1182030" y="774700"/>
                  </a:lnTo>
                  <a:lnTo>
                    <a:pt x="1220372" y="736600"/>
                  </a:lnTo>
                  <a:lnTo>
                    <a:pt x="1259140" y="711200"/>
                  </a:lnTo>
                  <a:lnTo>
                    <a:pt x="1298331" y="673100"/>
                  </a:lnTo>
                  <a:lnTo>
                    <a:pt x="1418403" y="596900"/>
                  </a:lnTo>
                  <a:lnTo>
                    <a:pt x="1459250" y="558800"/>
                  </a:lnTo>
                  <a:lnTo>
                    <a:pt x="1500501" y="533400"/>
                  </a:lnTo>
                  <a:lnTo>
                    <a:pt x="1626653" y="457200"/>
                  </a:lnTo>
                  <a:lnTo>
                    <a:pt x="1756329" y="381000"/>
                  </a:lnTo>
                  <a:lnTo>
                    <a:pt x="1800321" y="368300"/>
                  </a:lnTo>
                  <a:lnTo>
                    <a:pt x="1934551" y="292100"/>
                  </a:lnTo>
                  <a:lnTo>
                    <a:pt x="1980034" y="279400"/>
                  </a:lnTo>
                  <a:lnTo>
                    <a:pt x="2025881" y="254000"/>
                  </a:lnTo>
                  <a:lnTo>
                    <a:pt x="2071875" y="241300"/>
                  </a:lnTo>
                  <a:lnTo>
                    <a:pt x="2118076" y="215900"/>
                  </a:lnTo>
                  <a:lnTo>
                    <a:pt x="2211085" y="190500"/>
                  </a:lnTo>
                  <a:lnTo>
                    <a:pt x="2257885" y="165100"/>
                  </a:lnTo>
                  <a:lnTo>
                    <a:pt x="2687321" y="50800"/>
                  </a:lnTo>
                  <a:lnTo>
                    <a:pt x="2714671" y="50800"/>
                  </a:lnTo>
                  <a:lnTo>
                    <a:pt x="2317723" y="152400"/>
                  </a:lnTo>
                  <a:lnTo>
                    <a:pt x="2268973" y="177800"/>
                  </a:lnTo>
                  <a:lnTo>
                    <a:pt x="2172098" y="203200"/>
                  </a:lnTo>
                  <a:lnTo>
                    <a:pt x="2123981" y="228600"/>
                  </a:lnTo>
                  <a:lnTo>
                    <a:pt x="2076083" y="241300"/>
                  </a:lnTo>
                  <a:lnTo>
                    <a:pt x="2028408" y="266700"/>
                  </a:lnTo>
                  <a:lnTo>
                    <a:pt x="1982653" y="279400"/>
                  </a:lnTo>
                  <a:lnTo>
                    <a:pt x="1892236" y="330200"/>
                  </a:lnTo>
                  <a:lnTo>
                    <a:pt x="1847581" y="342900"/>
                  </a:lnTo>
                  <a:lnTo>
                    <a:pt x="1715868" y="419100"/>
                  </a:lnTo>
                  <a:lnTo>
                    <a:pt x="1587609" y="495300"/>
                  </a:lnTo>
                  <a:lnTo>
                    <a:pt x="1462895" y="571500"/>
                  </a:lnTo>
                  <a:lnTo>
                    <a:pt x="1381767" y="622300"/>
                  </a:lnTo>
                  <a:lnTo>
                    <a:pt x="1341818" y="660400"/>
                  </a:lnTo>
                  <a:lnTo>
                    <a:pt x="1263166" y="711200"/>
                  </a:lnTo>
                  <a:lnTo>
                    <a:pt x="1224471" y="749300"/>
                  </a:lnTo>
                  <a:lnTo>
                    <a:pt x="1186200" y="774700"/>
                  </a:lnTo>
                  <a:lnTo>
                    <a:pt x="1148357" y="812800"/>
                  </a:lnTo>
                  <a:lnTo>
                    <a:pt x="1110946" y="838200"/>
                  </a:lnTo>
                  <a:lnTo>
                    <a:pt x="1073970" y="876300"/>
                  </a:lnTo>
                  <a:lnTo>
                    <a:pt x="1037432" y="914400"/>
                  </a:lnTo>
                  <a:lnTo>
                    <a:pt x="1001336" y="939800"/>
                  </a:lnTo>
                  <a:lnTo>
                    <a:pt x="965685" y="977900"/>
                  </a:lnTo>
                  <a:lnTo>
                    <a:pt x="930551" y="1016000"/>
                  </a:lnTo>
                  <a:lnTo>
                    <a:pt x="896005" y="1054100"/>
                  </a:lnTo>
                  <a:lnTo>
                    <a:pt x="862049" y="1092200"/>
                  </a:lnTo>
                  <a:lnTo>
                    <a:pt x="828685" y="1130300"/>
                  </a:lnTo>
                  <a:lnTo>
                    <a:pt x="795915" y="1168400"/>
                  </a:lnTo>
                  <a:lnTo>
                    <a:pt x="763742" y="1193800"/>
                  </a:lnTo>
                  <a:lnTo>
                    <a:pt x="732167" y="1244600"/>
                  </a:lnTo>
                  <a:lnTo>
                    <a:pt x="701193" y="1282700"/>
                  </a:lnTo>
                  <a:lnTo>
                    <a:pt x="670822" y="1320800"/>
                  </a:lnTo>
                  <a:lnTo>
                    <a:pt x="641056" y="1358900"/>
                  </a:lnTo>
                  <a:lnTo>
                    <a:pt x="611896" y="1397000"/>
                  </a:lnTo>
                  <a:lnTo>
                    <a:pt x="583347" y="1435100"/>
                  </a:lnTo>
                  <a:lnTo>
                    <a:pt x="555408" y="1473200"/>
                  </a:lnTo>
                  <a:lnTo>
                    <a:pt x="528083" y="1524000"/>
                  </a:lnTo>
                  <a:lnTo>
                    <a:pt x="501374" y="1562100"/>
                  </a:lnTo>
                  <a:lnTo>
                    <a:pt x="475283" y="1600200"/>
                  </a:lnTo>
                  <a:lnTo>
                    <a:pt x="449811" y="1638300"/>
                  </a:lnTo>
                  <a:lnTo>
                    <a:pt x="424962" y="1689100"/>
                  </a:lnTo>
                  <a:lnTo>
                    <a:pt x="400737" y="1727200"/>
                  </a:lnTo>
                  <a:lnTo>
                    <a:pt x="377138" y="1778000"/>
                  </a:lnTo>
                  <a:lnTo>
                    <a:pt x="354168" y="1816100"/>
                  </a:lnTo>
                  <a:lnTo>
                    <a:pt x="331829" y="1866900"/>
                  </a:lnTo>
                  <a:lnTo>
                    <a:pt x="310122" y="1905000"/>
                  </a:lnTo>
                  <a:lnTo>
                    <a:pt x="289050" y="1955800"/>
                  </a:lnTo>
                  <a:lnTo>
                    <a:pt x="268616" y="1993900"/>
                  </a:lnTo>
                  <a:lnTo>
                    <a:pt x="229083" y="2095500"/>
                  </a:lnTo>
                  <a:lnTo>
                    <a:pt x="210109" y="2133600"/>
                  </a:lnTo>
                  <a:lnTo>
                    <a:pt x="191901" y="2184400"/>
                  </a:lnTo>
                  <a:lnTo>
                    <a:pt x="174458" y="2235200"/>
                  </a:lnTo>
                  <a:lnTo>
                    <a:pt x="157782" y="2286000"/>
                  </a:lnTo>
                  <a:lnTo>
                    <a:pt x="141873" y="2336800"/>
                  </a:lnTo>
                  <a:lnTo>
                    <a:pt x="126733" y="2374900"/>
                  </a:lnTo>
                  <a:lnTo>
                    <a:pt x="112362" y="2425700"/>
                  </a:lnTo>
                  <a:lnTo>
                    <a:pt x="98760" y="2476500"/>
                  </a:lnTo>
                  <a:lnTo>
                    <a:pt x="85930" y="2527300"/>
                  </a:lnTo>
                  <a:lnTo>
                    <a:pt x="73870" y="2578100"/>
                  </a:lnTo>
                  <a:lnTo>
                    <a:pt x="62583" y="2628900"/>
                  </a:lnTo>
                  <a:lnTo>
                    <a:pt x="52069" y="2679700"/>
                  </a:lnTo>
                  <a:lnTo>
                    <a:pt x="42329" y="2730499"/>
                  </a:lnTo>
                  <a:lnTo>
                    <a:pt x="33363" y="2781299"/>
                  </a:lnTo>
                  <a:lnTo>
                    <a:pt x="25173" y="2832099"/>
                  </a:lnTo>
                  <a:lnTo>
                    <a:pt x="17759" y="2882899"/>
                  </a:lnTo>
                  <a:lnTo>
                    <a:pt x="11122" y="2933699"/>
                  </a:lnTo>
                  <a:lnTo>
                    <a:pt x="6337" y="2971799"/>
                  </a:lnTo>
                  <a:close/>
                </a:path>
                <a:path w="6659880" h="2971800">
                  <a:moveTo>
                    <a:pt x="6659439" y="2971799"/>
                  </a:moveTo>
                  <a:lnTo>
                    <a:pt x="6653025" y="2971799"/>
                  </a:lnTo>
                  <a:lnTo>
                    <a:pt x="6648255" y="2933699"/>
                  </a:lnTo>
                  <a:lnTo>
                    <a:pt x="6641615" y="2882899"/>
                  </a:lnTo>
                  <a:lnTo>
                    <a:pt x="6634199" y="2832099"/>
                  </a:lnTo>
                  <a:lnTo>
                    <a:pt x="6626005" y="2781299"/>
                  </a:lnTo>
                  <a:lnTo>
                    <a:pt x="6617037" y="2730499"/>
                  </a:lnTo>
                  <a:lnTo>
                    <a:pt x="6607293" y="2679700"/>
                  </a:lnTo>
                  <a:lnTo>
                    <a:pt x="6596776" y="2628900"/>
                  </a:lnTo>
                  <a:lnTo>
                    <a:pt x="6585485" y="2578100"/>
                  </a:lnTo>
                  <a:lnTo>
                    <a:pt x="6573423" y="2527300"/>
                  </a:lnTo>
                  <a:lnTo>
                    <a:pt x="6560589" y="2476500"/>
                  </a:lnTo>
                  <a:lnTo>
                    <a:pt x="6546984" y="2425700"/>
                  </a:lnTo>
                  <a:lnTo>
                    <a:pt x="6532609" y="2374900"/>
                  </a:lnTo>
                  <a:lnTo>
                    <a:pt x="6517466" y="2336800"/>
                  </a:lnTo>
                  <a:lnTo>
                    <a:pt x="6501555" y="2286000"/>
                  </a:lnTo>
                  <a:lnTo>
                    <a:pt x="6484876" y="2235200"/>
                  </a:lnTo>
                  <a:lnTo>
                    <a:pt x="6467431" y="2184400"/>
                  </a:lnTo>
                  <a:lnTo>
                    <a:pt x="6449220" y="2133600"/>
                  </a:lnTo>
                  <a:lnTo>
                    <a:pt x="6430245" y="2095500"/>
                  </a:lnTo>
                  <a:lnTo>
                    <a:pt x="6390745" y="1993900"/>
                  </a:lnTo>
                  <a:lnTo>
                    <a:pt x="6370343" y="1955800"/>
                  </a:lnTo>
                  <a:lnTo>
                    <a:pt x="6349301" y="1905000"/>
                  </a:lnTo>
                  <a:lnTo>
                    <a:pt x="6327621" y="1866900"/>
                  </a:lnTo>
                  <a:lnTo>
                    <a:pt x="6305306" y="1816100"/>
                  </a:lnTo>
                  <a:lnTo>
                    <a:pt x="6282359" y="1778000"/>
                  </a:lnTo>
                  <a:lnTo>
                    <a:pt x="6258780" y="1727200"/>
                  </a:lnTo>
                  <a:lnTo>
                    <a:pt x="6234573" y="1689100"/>
                  </a:lnTo>
                  <a:lnTo>
                    <a:pt x="6209740" y="1638300"/>
                  </a:lnTo>
                  <a:lnTo>
                    <a:pt x="6184282" y="1600200"/>
                  </a:lnTo>
                  <a:lnTo>
                    <a:pt x="6158203" y="1562100"/>
                  </a:lnTo>
                  <a:lnTo>
                    <a:pt x="6131505" y="1524000"/>
                  </a:lnTo>
                  <a:lnTo>
                    <a:pt x="6104189" y="1473200"/>
                  </a:lnTo>
                  <a:lnTo>
                    <a:pt x="6076258" y="1435100"/>
                  </a:lnTo>
                  <a:lnTo>
                    <a:pt x="6047715" y="1397000"/>
                  </a:lnTo>
                  <a:lnTo>
                    <a:pt x="6018561" y="1358900"/>
                  </a:lnTo>
                  <a:lnTo>
                    <a:pt x="5988799" y="1320800"/>
                  </a:lnTo>
                  <a:lnTo>
                    <a:pt x="5958431" y="1282700"/>
                  </a:lnTo>
                  <a:lnTo>
                    <a:pt x="5927460" y="1244600"/>
                  </a:lnTo>
                  <a:lnTo>
                    <a:pt x="5895887" y="1193800"/>
                  </a:lnTo>
                  <a:lnTo>
                    <a:pt x="5863714" y="1168400"/>
                  </a:lnTo>
                  <a:lnTo>
                    <a:pt x="5830945" y="1130300"/>
                  </a:lnTo>
                  <a:lnTo>
                    <a:pt x="5797582" y="1092200"/>
                  </a:lnTo>
                  <a:lnTo>
                    <a:pt x="5763626" y="1054100"/>
                  </a:lnTo>
                  <a:lnTo>
                    <a:pt x="5729080" y="1016000"/>
                  </a:lnTo>
                  <a:lnTo>
                    <a:pt x="5693946" y="977900"/>
                  </a:lnTo>
                  <a:lnTo>
                    <a:pt x="5658296" y="939800"/>
                  </a:lnTo>
                  <a:lnTo>
                    <a:pt x="5622200" y="914400"/>
                  </a:lnTo>
                  <a:lnTo>
                    <a:pt x="5585663" y="876300"/>
                  </a:lnTo>
                  <a:lnTo>
                    <a:pt x="5548686" y="838200"/>
                  </a:lnTo>
                  <a:lnTo>
                    <a:pt x="5511274" y="812800"/>
                  </a:lnTo>
                  <a:lnTo>
                    <a:pt x="5473430" y="774700"/>
                  </a:lnTo>
                  <a:lnTo>
                    <a:pt x="5435158" y="749300"/>
                  </a:lnTo>
                  <a:lnTo>
                    <a:pt x="5396461" y="711200"/>
                  </a:lnTo>
                  <a:lnTo>
                    <a:pt x="5317805" y="660400"/>
                  </a:lnTo>
                  <a:lnTo>
                    <a:pt x="5277853" y="622300"/>
                  </a:lnTo>
                  <a:lnTo>
                    <a:pt x="5196720" y="571500"/>
                  </a:lnTo>
                  <a:lnTo>
                    <a:pt x="5071997" y="495300"/>
                  </a:lnTo>
                  <a:lnTo>
                    <a:pt x="4943728" y="419100"/>
                  </a:lnTo>
                  <a:lnTo>
                    <a:pt x="4812007" y="342900"/>
                  </a:lnTo>
                  <a:lnTo>
                    <a:pt x="4767349" y="330200"/>
                  </a:lnTo>
                  <a:lnTo>
                    <a:pt x="4676928" y="279400"/>
                  </a:lnTo>
                  <a:lnTo>
                    <a:pt x="4631172" y="266700"/>
                  </a:lnTo>
                  <a:lnTo>
                    <a:pt x="4583502" y="241300"/>
                  </a:lnTo>
                  <a:lnTo>
                    <a:pt x="4535609" y="228600"/>
                  </a:lnTo>
                  <a:lnTo>
                    <a:pt x="4487495" y="203200"/>
                  </a:lnTo>
                  <a:lnTo>
                    <a:pt x="4390626" y="177800"/>
                  </a:lnTo>
                  <a:lnTo>
                    <a:pt x="4341878" y="152400"/>
                  </a:lnTo>
                  <a:lnTo>
                    <a:pt x="3944935" y="50800"/>
                  </a:lnTo>
                  <a:lnTo>
                    <a:pt x="3972253" y="50800"/>
                  </a:lnTo>
                  <a:lnTo>
                    <a:pt x="4401812" y="165100"/>
                  </a:lnTo>
                  <a:lnTo>
                    <a:pt x="4448629" y="190500"/>
                  </a:lnTo>
                  <a:lnTo>
                    <a:pt x="4541673" y="215900"/>
                  </a:lnTo>
                  <a:lnTo>
                    <a:pt x="4587891" y="241300"/>
                  </a:lnTo>
                  <a:lnTo>
                    <a:pt x="4633902" y="254000"/>
                  </a:lnTo>
                  <a:lnTo>
                    <a:pt x="4679732" y="279400"/>
                  </a:lnTo>
                  <a:lnTo>
                    <a:pt x="4725199" y="292100"/>
                  </a:lnTo>
                  <a:lnTo>
                    <a:pt x="4859391" y="368300"/>
                  </a:lnTo>
                  <a:lnTo>
                    <a:pt x="4903373" y="381000"/>
                  </a:lnTo>
                  <a:lnTo>
                    <a:pt x="5033026" y="457200"/>
                  </a:lnTo>
                  <a:lnTo>
                    <a:pt x="5159168" y="533400"/>
                  </a:lnTo>
                  <a:lnTo>
                    <a:pt x="5200419" y="558800"/>
                  </a:lnTo>
                  <a:lnTo>
                    <a:pt x="5241266" y="596900"/>
                  </a:lnTo>
                  <a:lnTo>
                    <a:pt x="5361348" y="673100"/>
                  </a:lnTo>
                  <a:lnTo>
                    <a:pt x="5400545" y="711200"/>
                  </a:lnTo>
                  <a:lnTo>
                    <a:pt x="5439321" y="736600"/>
                  </a:lnTo>
                  <a:lnTo>
                    <a:pt x="5477672" y="774700"/>
                  </a:lnTo>
                  <a:lnTo>
                    <a:pt x="5515595" y="800100"/>
                  </a:lnTo>
                  <a:lnTo>
                    <a:pt x="5553087" y="838200"/>
                  </a:lnTo>
                  <a:lnTo>
                    <a:pt x="5590143" y="876300"/>
                  </a:lnTo>
                  <a:lnTo>
                    <a:pt x="5626762" y="901700"/>
                  </a:lnTo>
                  <a:lnTo>
                    <a:pt x="5662939" y="939800"/>
                  </a:lnTo>
                  <a:lnTo>
                    <a:pt x="5698670" y="977900"/>
                  </a:lnTo>
                  <a:lnTo>
                    <a:pt x="5733865" y="1016000"/>
                  </a:lnTo>
                  <a:lnTo>
                    <a:pt x="5768472" y="1041400"/>
                  </a:lnTo>
                  <a:lnTo>
                    <a:pt x="5802489" y="1079500"/>
                  </a:lnTo>
                  <a:lnTo>
                    <a:pt x="5835913" y="1117600"/>
                  </a:lnTo>
                  <a:lnTo>
                    <a:pt x="5868741" y="1155700"/>
                  </a:lnTo>
                  <a:lnTo>
                    <a:pt x="5900972" y="1193800"/>
                  </a:lnTo>
                  <a:lnTo>
                    <a:pt x="5932603" y="1231900"/>
                  </a:lnTo>
                  <a:lnTo>
                    <a:pt x="5963633" y="1270000"/>
                  </a:lnTo>
                  <a:lnTo>
                    <a:pt x="5994057" y="1308100"/>
                  </a:lnTo>
                  <a:lnTo>
                    <a:pt x="6023875" y="1346200"/>
                  </a:lnTo>
                  <a:lnTo>
                    <a:pt x="6053084" y="1397000"/>
                  </a:lnTo>
                  <a:lnTo>
                    <a:pt x="6081682" y="1435100"/>
                  </a:lnTo>
                  <a:lnTo>
                    <a:pt x="6109666" y="1473200"/>
                  </a:lnTo>
                  <a:lnTo>
                    <a:pt x="6137034" y="1511300"/>
                  </a:lnTo>
                  <a:lnTo>
                    <a:pt x="6163784" y="1562100"/>
                  </a:lnTo>
                  <a:lnTo>
                    <a:pt x="6189913" y="1600200"/>
                  </a:lnTo>
                  <a:lnTo>
                    <a:pt x="6215419" y="1638300"/>
                  </a:lnTo>
                  <a:lnTo>
                    <a:pt x="6240300" y="1689100"/>
                  </a:lnTo>
                  <a:lnTo>
                    <a:pt x="6264553" y="1727200"/>
                  </a:lnTo>
                  <a:lnTo>
                    <a:pt x="6288177" y="1765300"/>
                  </a:lnTo>
                  <a:lnTo>
                    <a:pt x="6311168" y="1816100"/>
                  </a:lnTo>
                  <a:lnTo>
                    <a:pt x="6333526" y="1854200"/>
                  </a:lnTo>
                  <a:lnTo>
                    <a:pt x="6355246" y="1905000"/>
                  </a:lnTo>
                  <a:lnTo>
                    <a:pt x="6376327" y="1943100"/>
                  </a:lnTo>
                  <a:lnTo>
                    <a:pt x="6396767" y="1993900"/>
                  </a:lnTo>
                  <a:lnTo>
                    <a:pt x="6416563" y="2044700"/>
                  </a:lnTo>
                  <a:lnTo>
                    <a:pt x="6435611" y="2082800"/>
                  </a:lnTo>
                  <a:lnTo>
                    <a:pt x="6453951" y="2133600"/>
                  </a:lnTo>
                  <a:lnTo>
                    <a:pt x="6471580" y="2184400"/>
                  </a:lnTo>
                  <a:lnTo>
                    <a:pt x="6488498" y="2222500"/>
                  </a:lnTo>
                  <a:lnTo>
                    <a:pt x="6504705" y="2273300"/>
                  </a:lnTo>
                  <a:lnTo>
                    <a:pt x="6520200" y="2324100"/>
                  </a:lnTo>
                  <a:lnTo>
                    <a:pt x="6534981" y="2362200"/>
                  </a:lnTo>
                  <a:lnTo>
                    <a:pt x="6549048" y="2413000"/>
                  </a:lnTo>
                  <a:lnTo>
                    <a:pt x="6562401" y="2463800"/>
                  </a:lnTo>
                  <a:lnTo>
                    <a:pt x="6575038" y="2514600"/>
                  </a:lnTo>
                  <a:lnTo>
                    <a:pt x="6586958" y="2552700"/>
                  </a:lnTo>
                  <a:lnTo>
                    <a:pt x="6598161" y="2603500"/>
                  </a:lnTo>
                  <a:lnTo>
                    <a:pt x="6608646" y="2654300"/>
                  </a:lnTo>
                  <a:lnTo>
                    <a:pt x="6618413" y="2705099"/>
                  </a:lnTo>
                  <a:lnTo>
                    <a:pt x="6627459" y="2755899"/>
                  </a:lnTo>
                  <a:lnTo>
                    <a:pt x="6635785" y="2793999"/>
                  </a:lnTo>
                  <a:lnTo>
                    <a:pt x="6643390" y="2844799"/>
                  </a:lnTo>
                  <a:lnTo>
                    <a:pt x="6650273" y="2895599"/>
                  </a:lnTo>
                  <a:lnTo>
                    <a:pt x="6656433" y="2946399"/>
                  </a:lnTo>
                  <a:lnTo>
                    <a:pt x="6659439" y="2971799"/>
                  </a:lnTo>
                  <a:close/>
                </a:path>
              </a:pathLst>
            </a:custGeom>
            <a:solidFill>
              <a:srgbClr val="95B1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75330" y="4461027"/>
              <a:ext cx="729602" cy="71848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932407" y="5309910"/>
            <a:ext cx="1014730" cy="2482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50" spc="100" dirty="0">
                <a:solidFill>
                  <a:srgbClr val="38463C"/>
                </a:solidFill>
                <a:latin typeface="Century Gothic"/>
                <a:cs typeface="Century Gothic"/>
              </a:rPr>
              <a:t>izi.TRAVEL</a:t>
            </a:r>
            <a:endParaRPr sz="1450">
              <a:latin typeface="Century Gothic"/>
              <a:cs typeface="Century Gothic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55803" y="3429000"/>
            <a:ext cx="1052796" cy="105199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435853" y="4337478"/>
            <a:ext cx="698500" cy="53784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450" spc="-10" dirty="0">
                <a:solidFill>
                  <a:srgbClr val="38463C"/>
                </a:solidFill>
                <a:latin typeface="Century Gothic"/>
                <a:cs typeface="Century Gothic"/>
              </a:rPr>
              <a:t>Google</a:t>
            </a:r>
            <a:endParaRPr sz="1450">
              <a:latin typeface="Century Gothic"/>
              <a:cs typeface="Century Gothic"/>
            </a:endParaRPr>
          </a:p>
          <a:p>
            <a:pPr marL="43180">
              <a:lnSpc>
                <a:spcPct val="100000"/>
              </a:lnSpc>
              <a:spcBef>
                <a:spcPts val="275"/>
              </a:spcBef>
            </a:pPr>
            <a:r>
              <a:rPr sz="1450" spc="190" dirty="0">
                <a:solidFill>
                  <a:srgbClr val="38463C"/>
                </a:solidFill>
                <a:latin typeface="Calibri"/>
                <a:cs typeface="Calibri"/>
              </a:rPr>
              <a:t>Карты</a:t>
            </a:r>
            <a:endParaRPr sz="145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11800" y="3378200"/>
            <a:ext cx="1926437" cy="121920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213181" y="4363677"/>
            <a:ext cx="525780" cy="2482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50" spc="180" dirty="0">
                <a:solidFill>
                  <a:srgbClr val="38463C"/>
                </a:solidFill>
                <a:latin typeface="Century Gothic"/>
                <a:cs typeface="Century Gothic"/>
              </a:rPr>
              <a:t>2</a:t>
            </a:r>
            <a:r>
              <a:rPr sz="1450" spc="180" dirty="0">
                <a:solidFill>
                  <a:srgbClr val="38463C"/>
                </a:solidFill>
                <a:latin typeface="Calibri"/>
                <a:cs typeface="Calibri"/>
              </a:rPr>
              <a:t>ГИС</a:t>
            </a:r>
            <a:endParaRPr sz="145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32700" y="4480864"/>
            <a:ext cx="745629" cy="701776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7630106" y="5215207"/>
            <a:ext cx="744855" cy="53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6675" marR="5080" indent="-54610">
              <a:lnSpc>
                <a:spcPct val="115900"/>
              </a:lnSpc>
              <a:spcBef>
                <a:spcPts val="95"/>
              </a:spcBef>
            </a:pPr>
            <a:r>
              <a:rPr sz="1450" spc="195" dirty="0">
                <a:solidFill>
                  <a:srgbClr val="38463C"/>
                </a:solidFill>
                <a:latin typeface="Calibri"/>
                <a:cs typeface="Calibri"/>
              </a:rPr>
              <a:t>Яндекс </a:t>
            </a:r>
            <a:r>
              <a:rPr sz="1450" spc="190" dirty="0">
                <a:solidFill>
                  <a:srgbClr val="38463C"/>
                </a:solidFill>
                <a:latin typeface="Calibri"/>
                <a:cs typeface="Calibri"/>
              </a:rPr>
              <a:t>Карты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3400" cy="7556500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D9DA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94953" y="770737"/>
            <a:ext cx="5715" cy="6015355"/>
          </a:xfrm>
          <a:custGeom>
            <a:avLst/>
            <a:gdLst/>
            <a:ahLst/>
            <a:cxnLst/>
            <a:rect l="l" t="t" r="r" b="b"/>
            <a:pathLst>
              <a:path w="5714" h="6015355">
                <a:moveTo>
                  <a:pt x="5569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5569" y="0"/>
                </a:lnTo>
                <a:lnTo>
                  <a:pt x="5569" y="6015037"/>
                </a:lnTo>
                <a:close/>
              </a:path>
            </a:pathLst>
          </a:custGeom>
          <a:solidFill>
            <a:srgbClr val="95B19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941906" y="3213354"/>
            <a:ext cx="7435215" cy="3129915"/>
            <a:chOff x="1941906" y="3213354"/>
            <a:chExt cx="7435215" cy="3129915"/>
          </a:xfrm>
        </p:grpSpPr>
        <p:sp>
          <p:nvSpPr>
            <p:cNvPr id="7" name="object 7"/>
            <p:cNvSpPr/>
            <p:nvPr/>
          </p:nvSpPr>
          <p:spPr>
            <a:xfrm>
              <a:off x="1941906" y="3213354"/>
              <a:ext cx="4171950" cy="2082800"/>
            </a:xfrm>
            <a:custGeom>
              <a:avLst/>
              <a:gdLst/>
              <a:ahLst/>
              <a:cxnLst/>
              <a:rect l="l" t="t" r="r" b="b"/>
              <a:pathLst>
                <a:path w="4171950" h="2082800">
                  <a:moveTo>
                    <a:pt x="2417125" y="12700"/>
                  </a:moveTo>
                  <a:lnTo>
                    <a:pt x="1754437" y="12700"/>
                  </a:lnTo>
                  <a:lnTo>
                    <a:pt x="1779739" y="0"/>
                  </a:lnTo>
                  <a:lnTo>
                    <a:pt x="2391816" y="0"/>
                  </a:lnTo>
                  <a:lnTo>
                    <a:pt x="2417125" y="12700"/>
                  </a:lnTo>
                  <a:close/>
                </a:path>
                <a:path w="4171950" h="2082800">
                  <a:moveTo>
                    <a:pt x="2567724" y="25400"/>
                  </a:moveTo>
                  <a:lnTo>
                    <a:pt x="1603853" y="25400"/>
                  </a:lnTo>
                  <a:lnTo>
                    <a:pt x="1628798" y="12700"/>
                  </a:lnTo>
                  <a:lnTo>
                    <a:pt x="2542778" y="12700"/>
                  </a:lnTo>
                  <a:lnTo>
                    <a:pt x="2567724" y="25400"/>
                  </a:lnTo>
                  <a:close/>
                </a:path>
                <a:path w="4171950" h="2082800">
                  <a:moveTo>
                    <a:pt x="2666701" y="38100"/>
                  </a:moveTo>
                  <a:lnTo>
                    <a:pt x="1504854" y="38100"/>
                  </a:lnTo>
                  <a:lnTo>
                    <a:pt x="1529484" y="25400"/>
                  </a:lnTo>
                  <a:lnTo>
                    <a:pt x="2642071" y="25400"/>
                  </a:lnTo>
                  <a:lnTo>
                    <a:pt x="2666701" y="38100"/>
                  </a:lnTo>
                  <a:close/>
                </a:path>
                <a:path w="4171950" h="2082800">
                  <a:moveTo>
                    <a:pt x="2740044" y="50800"/>
                  </a:moveTo>
                  <a:lnTo>
                    <a:pt x="1431521" y="50800"/>
                  </a:lnTo>
                  <a:lnTo>
                    <a:pt x="1455865" y="38100"/>
                  </a:lnTo>
                  <a:lnTo>
                    <a:pt x="2715698" y="38100"/>
                  </a:lnTo>
                  <a:lnTo>
                    <a:pt x="2740044" y="50800"/>
                  </a:lnTo>
                  <a:close/>
                </a:path>
                <a:path w="4171950" h="2082800">
                  <a:moveTo>
                    <a:pt x="2812502" y="63500"/>
                  </a:moveTo>
                  <a:lnTo>
                    <a:pt x="1359054" y="63500"/>
                  </a:lnTo>
                  <a:lnTo>
                    <a:pt x="1383106" y="50800"/>
                  </a:lnTo>
                  <a:lnTo>
                    <a:pt x="2788450" y="50800"/>
                  </a:lnTo>
                  <a:lnTo>
                    <a:pt x="2812502" y="63500"/>
                  </a:lnTo>
                  <a:close/>
                </a:path>
                <a:path w="4171950" h="2082800">
                  <a:moveTo>
                    <a:pt x="2883992" y="76200"/>
                  </a:moveTo>
                  <a:lnTo>
                    <a:pt x="1287614" y="76200"/>
                  </a:lnTo>
                  <a:lnTo>
                    <a:pt x="1311302" y="63500"/>
                  </a:lnTo>
                  <a:lnTo>
                    <a:pt x="2860275" y="63500"/>
                  </a:lnTo>
                  <a:lnTo>
                    <a:pt x="2883992" y="76200"/>
                  </a:lnTo>
                  <a:close/>
                </a:path>
                <a:path w="4171950" h="2082800">
                  <a:moveTo>
                    <a:pt x="2931020" y="88900"/>
                  </a:moveTo>
                  <a:lnTo>
                    <a:pt x="1240551" y="88900"/>
                  </a:lnTo>
                  <a:lnTo>
                    <a:pt x="1264019" y="76200"/>
                  </a:lnTo>
                  <a:lnTo>
                    <a:pt x="2907565" y="76200"/>
                  </a:lnTo>
                  <a:lnTo>
                    <a:pt x="2931020" y="88900"/>
                  </a:lnTo>
                  <a:close/>
                </a:path>
                <a:path w="4171950" h="2082800">
                  <a:moveTo>
                    <a:pt x="3000630" y="101600"/>
                  </a:moveTo>
                  <a:lnTo>
                    <a:pt x="1170932" y="101600"/>
                  </a:lnTo>
                  <a:lnTo>
                    <a:pt x="1194003" y="88900"/>
                  </a:lnTo>
                  <a:lnTo>
                    <a:pt x="2977553" y="88900"/>
                  </a:lnTo>
                  <a:lnTo>
                    <a:pt x="3000630" y="101600"/>
                  </a:lnTo>
                  <a:close/>
                </a:path>
                <a:path w="4171950" h="2082800">
                  <a:moveTo>
                    <a:pt x="3046358" y="114300"/>
                  </a:moveTo>
                  <a:lnTo>
                    <a:pt x="1125224" y="114300"/>
                  </a:lnTo>
                  <a:lnTo>
                    <a:pt x="1148008" y="101600"/>
                  </a:lnTo>
                  <a:lnTo>
                    <a:pt x="3023568" y="101600"/>
                  </a:lnTo>
                  <a:lnTo>
                    <a:pt x="3046358" y="114300"/>
                  </a:lnTo>
                  <a:close/>
                </a:path>
                <a:path w="4171950" h="2082800">
                  <a:moveTo>
                    <a:pt x="3091502" y="127000"/>
                  </a:moveTo>
                  <a:lnTo>
                    <a:pt x="1080066" y="127000"/>
                  </a:lnTo>
                  <a:lnTo>
                    <a:pt x="1102575" y="114300"/>
                  </a:lnTo>
                  <a:lnTo>
                    <a:pt x="3068993" y="114300"/>
                  </a:lnTo>
                  <a:lnTo>
                    <a:pt x="3091502" y="127000"/>
                  </a:lnTo>
                  <a:close/>
                </a:path>
                <a:path w="4171950" h="2082800">
                  <a:moveTo>
                    <a:pt x="3136053" y="139700"/>
                  </a:moveTo>
                  <a:lnTo>
                    <a:pt x="1035510" y="139700"/>
                  </a:lnTo>
                  <a:lnTo>
                    <a:pt x="1057709" y="127000"/>
                  </a:lnTo>
                  <a:lnTo>
                    <a:pt x="3113857" y="127000"/>
                  </a:lnTo>
                  <a:lnTo>
                    <a:pt x="3136053" y="139700"/>
                  </a:lnTo>
                  <a:close/>
                </a:path>
                <a:path w="4171950" h="2082800">
                  <a:moveTo>
                    <a:pt x="3179953" y="152400"/>
                  </a:moveTo>
                  <a:lnTo>
                    <a:pt x="991602" y="152400"/>
                  </a:lnTo>
                  <a:lnTo>
                    <a:pt x="1013472" y="139700"/>
                  </a:lnTo>
                  <a:lnTo>
                    <a:pt x="3158083" y="139700"/>
                  </a:lnTo>
                  <a:lnTo>
                    <a:pt x="3179953" y="152400"/>
                  </a:lnTo>
                  <a:close/>
                </a:path>
                <a:path w="4171950" h="2082800">
                  <a:moveTo>
                    <a:pt x="3223188" y="165100"/>
                  </a:moveTo>
                  <a:lnTo>
                    <a:pt x="948368" y="165100"/>
                  </a:lnTo>
                  <a:lnTo>
                    <a:pt x="969902" y="152400"/>
                  </a:lnTo>
                  <a:lnTo>
                    <a:pt x="3201654" y="152400"/>
                  </a:lnTo>
                  <a:lnTo>
                    <a:pt x="3223188" y="165100"/>
                  </a:lnTo>
                  <a:close/>
                </a:path>
                <a:path w="4171950" h="2082800">
                  <a:moveTo>
                    <a:pt x="3286796" y="190500"/>
                  </a:moveTo>
                  <a:lnTo>
                    <a:pt x="884786" y="190500"/>
                  </a:lnTo>
                  <a:lnTo>
                    <a:pt x="926998" y="165100"/>
                  </a:lnTo>
                  <a:lnTo>
                    <a:pt x="3244557" y="165100"/>
                  </a:lnTo>
                  <a:lnTo>
                    <a:pt x="3286796" y="190500"/>
                  </a:lnTo>
                  <a:close/>
                </a:path>
                <a:path w="4171950" h="2082800">
                  <a:moveTo>
                    <a:pt x="3328301" y="203200"/>
                  </a:moveTo>
                  <a:lnTo>
                    <a:pt x="843318" y="203200"/>
                  </a:lnTo>
                  <a:lnTo>
                    <a:pt x="863954" y="190500"/>
                  </a:lnTo>
                  <a:lnTo>
                    <a:pt x="3307635" y="190500"/>
                  </a:lnTo>
                  <a:lnTo>
                    <a:pt x="3328301" y="203200"/>
                  </a:lnTo>
                  <a:close/>
                </a:path>
                <a:path w="4171950" h="2082800">
                  <a:moveTo>
                    <a:pt x="3389095" y="228600"/>
                  </a:moveTo>
                  <a:lnTo>
                    <a:pt x="782483" y="228600"/>
                  </a:lnTo>
                  <a:lnTo>
                    <a:pt x="822838" y="203200"/>
                  </a:lnTo>
                  <a:lnTo>
                    <a:pt x="3348751" y="203200"/>
                  </a:lnTo>
                  <a:lnTo>
                    <a:pt x="3389095" y="228600"/>
                  </a:lnTo>
                  <a:close/>
                </a:path>
                <a:path w="4171950" h="2082800">
                  <a:moveTo>
                    <a:pt x="3428650" y="241300"/>
                  </a:moveTo>
                  <a:lnTo>
                    <a:pt x="742906" y="241300"/>
                  </a:lnTo>
                  <a:lnTo>
                    <a:pt x="762596" y="228600"/>
                  </a:lnTo>
                  <a:lnTo>
                    <a:pt x="3408959" y="228600"/>
                  </a:lnTo>
                  <a:lnTo>
                    <a:pt x="3428650" y="241300"/>
                  </a:lnTo>
                  <a:close/>
                </a:path>
                <a:path w="4171950" h="2082800">
                  <a:moveTo>
                    <a:pt x="3505368" y="279400"/>
                  </a:moveTo>
                  <a:lnTo>
                    <a:pt x="666194" y="279400"/>
                  </a:lnTo>
                  <a:lnTo>
                    <a:pt x="685063" y="266700"/>
                  </a:lnTo>
                  <a:lnTo>
                    <a:pt x="723420" y="241300"/>
                  </a:lnTo>
                  <a:lnTo>
                    <a:pt x="3448137" y="241300"/>
                  </a:lnTo>
                  <a:lnTo>
                    <a:pt x="3486505" y="266700"/>
                  </a:lnTo>
                  <a:lnTo>
                    <a:pt x="3505368" y="279400"/>
                  </a:lnTo>
                  <a:close/>
                </a:path>
                <a:path w="4171950" h="2082800">
                  <a:moveTo>
                    <a:pt x="3560660" y="304800"/>
                  </a:moveTo>
                  <a:lnTo>
                    <a:pt x="610946" y="304800"/>
                  </a:lnTo>
                  <a:lnTo>
                    <a:pt x="647552" y="279400"/>
                  </a:lnTo>
                  <a:lnTo>
                    <a:pt x="3524011" y="279400"/>
                  </a:lnTo>
                  <a:lnTo>
                    <a:pt x="3560660" y="304800"/>
                  </a:lnTo>
                  <a:close/>
                </a:path>
                <a:path w="4171950" h="2082800">
                  <a:moveTo>
                    <a:pt x="3631260" y="342900"/>
                  </a:moveTo>
                  <a:lnTo>
                    <a:pt x="540346" y="342900"/>
                  </a:lnTo>
                  <a:lnTo>
                    <a:pt x="557650" y="330200"/>
                  </a:lnTo>
                  <a:lnTo>
                    <a:pt x="592942" y="304800"/>
                  </a:lnTo>
                  <a:lnTo>
                    <a:pt x="3578635" y="304800"/>
                  </a:lnTo>
                  <a:lnTo>
                    <a:pt x="3613928" y="330200"/>
                  </a:lnTo>
                  <a:lnTo>
                    <a:pt x="3631260" y="342900"/>
                  </a:lnTo>
                  <a:close/>
                </a:path>
                <a:path w="4171950" h="2082800">
                  <a:moveTo>
                    <a:pt x="3698087" y="381000"/>
                  </a:moveTo>
                  <a:lnTo>
                    <a:pt x="473481" y="381000"/>
                  </a:lnTo>
                  <a:lnTo>
                    <a:pt x="489829" y="368300"/>
                  </a:lnTo>
                  <a:lnTo>
                    <a:pt x="506428" y="355600"/>
                  </a:lnTo>
                  <a:lnTo>
                    <a:pt x="523269" y="342900"/>
                  </a:lnTo>
                  <a:lnTo>
                    <a:pt x="3648331" y="342900"/>
                  </a:lnTo>
                  <a:lnTo>
                    <a:pt x="3665159" y="355600"/>
                  </a:lnTo>
                  <a:lnTo>
                    <a:pt x="3681745" y="368300"/>
                  </a:lnTo>
                  <a:lnTo>
                    <a:pt x="3698087" y="381000"/>
                  </a:lnTo>
                  <a:close/>
                </a:path>
                <a:path w="4171950" h="2082800">
                  <a:moveTo>
                    <a:pt x="3776213" y="431800"/>
                  </a:moveTo>
                  <a:lnTo>
                    <a:pt x="395348" y="431800"/>
                  </a:lnTo>
                  <a:lnTo>
                    <a:pt x="410476" y="419100"/>
                  </a:lnTo>
                  <a:lnTo>
                    <a:pt x="425848" y="406400"/>
                  </a:lnTo>
                  <a:lnTo>
                    <a:pt x="441469" y="393700"/>
                  </a:lnTo>
                  <a:lnTo>
                    <a:pt x="457345" y="381000"/>
                  </a:lnTo>
                  <a:lnTo>
                    <a:pt x="3714216" y="381000"/>
                  </a:lnTo>
                  <a:lnTo>
                    <a:pt x="3730090" y="393700"/>
                  </a:lnTo>
                  <a:lnTo>
                    <a:pt x="3745713" y="406400"/>
                  </a:lnTo>
                  <a:lnTo>
                    <a:pt x="3761092" y="419100"/>
                  </a:lnTo>
                  <a:lnTo>
                    <a:pt x="3776213" y="431800"/>
                  </a:lnTo>
                  <a:close/>
                </a:path>
                <a:path w="4171950" h="2082800">
                  <a:moveTo>
                    <a:pt x="3874795" y="508000"/>
                  </a:moveTo>
                  <a:lnTo>
                    <a:pt x="296760" y="508000"/>
                  </a:lnTo>
                  <a:lnTo>
                    <a:pt x="310064" y="495300"/>
                  </a:lnTo>
                  <a:lnTo>
                    <a:pt x="351536" y="457200"/>
                  </a:lnTo>
                  <a:lnTo>
                    <a:pt x="380482" y="431800"/>
                  </a:lnTo>
                  <a:lnTo>
                    <a:pt x="3791075" y="431800"/>
                  </a:lnTo>
                  <a:lnTo>
                    <a:pt x="3820020" y="457200"/>
                  </a:lnTo>
                  <a:lnTo>
                    <a:pt x="3861520" y="495300"/>
                  </a:lnTo>
                  <a:lnTo>
                    <a:pt x="3874795" y="508000"/>
                  </a:lnTo>
                  <a:close/>
                </a:path>
                <a:path w="4171950" h="2082800">
                  <a:moveTo>
                    <a:pt x="3982102" y="609600"/>
                  </a:moveTo>
                  <a:lnTo>
                    <a:pt x="189477" y="609600"/>
                  </a:lnTo>
                  <a:lnTo>
                    <a:pt x="200278" y="596900"/>
                  </a:lnTo>
                  <a:lnTo>
                    <a:pt x="234368" y="558800"/>
                  </a:lnTo>
                  <a:lnTo>
                    <a:pt x="270981" y="520700"/>
                  </a:lnTo>
                  <a:lnTo>
                    <a:pt x="283733" y="508000"/>
                  </a:lnTo>
                  <a:lnTo>
                    <a:pt x="3887828" y="508000"/>
                  </a:lnTo>
                  <a:lnTo>
                    <a:pt x="3925290" y="546100"/>
                  </a:lnTo>
                  <a:lnTo>
                    <a:pt x="3960202" y="584200"/>
                  </a:lnTo>
                  <a:lnTo>
                    <a:pt x="3982102" y="609600"/>
                  </a:lnTo>
                  <a:close/>
                </a:path>
                <a:path w="4171950" h="2082800">
                  <a:moveTo>
                    <a:pt x="4040840" y="1409700"/>
                  </a:moveTo>
                  <a:lnTo>
                    <a:pt x="130716" y="1409700"/>
                  </a:lnTo>
                  <a:lnTo>
                    <a:pt x="121945" y="1397000"/>
                  </a:lnTo>
                  <a:lnTo>
                    <a:pt x="97406" y="1358900"/>
                  </a:lnTo>
                  <a:lnTo>
                    <a:pt x="75560" y="1320800"/>
                  </a:lnTo>
                  <a:lnTo>
                    <a:pt x="56447" y="1282700"/>
                  </a:lnTo>
                  <a:lnTo>
                    <a:pt x="40081" y="1244600"/>
                  </a:lnTo>
                  <a:lnTo>
                    <a:pt x="26492" y="1206500"/>
                  </a:lnTo>
                  <a:lnTo>
                    <a:pt x="15692" y="1168400"/>
                  </a:lnTo>
                  <a:lnTo>
                    <a:pt x="7710" y="1130300"/>
                  </a:lnTo>
                  <a:lnTo>
                    <a:pt x="2527" y="1092200"/>
                  </a:lnTo>
                  <a:lnTo>
                    <a:pt x="159" y="1054100"/>
                  </a:lnTo>
                  <a:lnTo>
                    <a:pt x="0" y="1041400"/>
                  </a:lnTo>
                  <a:lnTo>
                    <a:pt x="159" y="1028700"/>
                  </a:lnTo>
                  <a:lnTo>
                    <a:pt x="2527" y="990600"/>
                  </a:lnTo>
                  <a:lnTo>
                    <a:pt x="7710" y="952500"/>
                  </a:lnTo>
                  <a:lnTo>
                    <a:pt x="15692" y="914400"/>
                  </a:lnTo>
                  <a:lnTo>
                    <a:pt x="26492" y="876300"/>
                  </a:lnTo>
                  <a:lnTo>
                    <a:pt x="40081" y="838200"/>
                  </a:lnTo>
                  <a:lnTo>
                    <a:pt x="56447" y="800100"/>
                  </a:lnTo>
                  <a:lnTo>
                    <a:pt x="75560" y="762000"/>
                  </a:lnTo>
                  <a:lnTo>
                    <a:pt x="97406" y="723900"/>
                  </a:lnTo>
                  <a:lnTo>
                    <a:pt x="121945" y="685800"/>
                  </a:lnTo>
                  <a:lnTo>
                    <a:pt x="149136" y="647700"/>
                  </a:lnTo>
                  <a:lnTo>
                    <a:pt x="178963" y="609600"/>
                  </a:lnTo>
                  <a:lnTo>
                    <a:pt x="3992622" y="609600"/>
                  </a:lnTo>
                  <a:lnTo>
                    <a:pt x="4022441" y="647700"/>
                  </a:lnTo>
                  <a:lnTo>
                    <a:pt x="4049610" y="685800"/>
                  </a:lnTo>
                  <a:lnTo>
                    <a:pt x="4074172" y="723900"/>
                  </a:lnTo>
                  <a:lnTo>
                    <a:pt x="4096002" y="762000"/>
                  </a:lnTo>
                  <a:lnTo>
                    <a:pt x="4115108" y="800100"/>
                  </a:lnTo>
                  <a:lnTo>
                    <a:pt x="4131475" y="838200"/>
                  </a:lnTo>
                  <a:lnTo>
                    <a:pt x="4145069" y="876300"/>
                  </a:lnTo>
                  <a:lnTo>
                    <a:pt x="4155871" y="914400"/>
                  </a:lnTo>
                  <a:lnTo>
                    <a:pt x="4163880" y="952500"/>
                  </a:lnTo>
                  <a:lnTo>
                    <a:pt x="4169029" y="990600"/>
                  </a:lnTo>
                  <a:lnTo>
                    <a:pt x="4171398" y="1028700"/>
                  </a:lnTo>
                  <a:lnTo>
                    <a:pt x="4171556" y="1041400"/>
                  </a:lnTo>
                  <a:lnTo>
                    <a:pt x="4171398" y="1054100"/>
                  </a:lnTo>
                  <a:lnTo>
                    <a:pt x="4169029" y="1092200"/>
                  </a:lnTo>
                  <a:lnTo>
                    <a:pt x="4163880" y="1130300"/>
                  </a:lnTo>
                  <a:lnTo>
                    <a:pt x="4155871" y="1168400"/>
                  </a:lnTo>
                  <a:lnTo>
                    <a:pt x="4145069" y="1206500"/>
                  </a:lnTo>
                  <a:lnTo>
                    <a:pt x="4131475" y="1244600"/>
                  </a:lnTo>
                  <a:lnTo>
                    <a:pt x="4115108" y="1282700"/>
                  </a:lnTo>
                  <a:lnTo>
                    <a:pt x="4096002" y="1320800"/>
                  </a:lnTo>
                  <a:lnTo>
                    <a:pt x="4074172" y="1358900"/>
                  </a:lnTo>
                  <a:lnTo>
                    <a:pt x="4049610" y="1397000"/>
                  </a:lnTo>
                  <a:lnTo>
                    <a:pt x="4040840" y="1409700"/>
                  </a:lnTo>
                  <a:close/>
                </a:path>
                <a:path w="4171950" h="2082800">
                  <a:moveTo>
                    <a:pt x="3913071" y="1549400"/>
                  </a:moveTo>
                  <a:lnTo>
                    <a:pt x="258507" y="1549400"/>
                  </a:lnTo>
                  <a:lnTo>
                    <a:pt x="246316" y="1536700"/>
                  </a:lnTo>
                  <a:lnTo>
                    <a:pt x="211354" y="1498600"/>
                  </a:lnTo>
                  <a:lnTo>
                    <a:pt x="178963" y="1460500"/>
                  </a:lnTo>
                  <a:lnTo>
                    <a:pt x="149136" y="1422400"/>
                  </a:lnTo>
                  <a:lnTo>
                    <a:pt x="139777" y="1409700"/>
                  </a:lnTo>
                  <a:lnTo>
                    <a:pt x="4031784" y="1409700"/>
                  </a:lnTo>
                  <a:lnTo>
                    <a:pt x="4002852" y="1447800"/>
                  </a:lnTo>
                  <a:lnTo>
                    <a:pt x="3971277" y="1485900"/>
                  </a:lnTo>
                  <a:lnTo>
                    <a:pt x="3937208" y="1524000"/>
                  </a:lnTo>
                  <a:lnTo>
                    <a:pt x="3913071" y="1549400"/>
                  </a:lnTo>
                  <a:close/>
                </a:path>
                <a:path w="4171950" h="2082800">
                  <a:moveTo>
                    <a:pt x="3820020" y="1625600"/>
                  </a:moveTo>
                  <a:lnTo>
                    <a:pt x="351536" y="1625600"/>
                  </a:lnTo>
                  <a:lnTo>
                    <a:pt x="337453" y="1612900"/>
                  </a:lnTo>
                  <a:lnTo>
                    <a:pt x="296760" y="1574800"/>
                  </a:lnTo>
                  <a:lnTo>
                    <a:pt x="270981" y="1549400"/>
                  </a:lnTo>
                  <a:lnTo>
                    <a:pt x="3900585" y="1549400"/>
                  </a:lnTo>
                  <a:lnTo>
                    <a:pt x="3861520" y="1587500"/>
                  </a:lnTo>
                  <a:lnTo>
                    <a:pt x="3820020" y="1625600"/>
                  </a:lnTo>
                  <a:close/>
                </a:path>
                <a:path w="4171950" h="2082800">
                  <a:moveTo>
                    <a:pt x="3730090" y="1689100"/>
                  </a:moveTo>
                  <a:lnTo>
                    <a:pt x="441469" y="1689100"/>
                  </a:lnTo>
                  <a:lnTo>
                    <a:pt x="425848" y="1676400"/>
                  </a:lnTo>
                  <a:lnTo>
                    <a:pt x="410476" y="1663700"/>
                  </a:lnTo>
                  <a:lnTo>
                    <a:pt x="395348" y="1651000"/>
                  </a:lnTo>
                  <a:lnTo>
                    <a:pt x="380482" y="1638300"/>
                  </a:lnTo>
                  <a:lnTo>
                    <a:pt x="365878" y="1625600"/>
                  </a:lnTo>
                  <a:lnTo>
                    <a:pt x="3805678" y="1625600"/>
                  </a:lnTo>
                  <a:lnTo>
                    <a:pt x="3776213" y="1651000"/>
                  </a:lnTo>
                  <a:lnTo>
                    <a:pt x="3745713" y="1676400"/>
                  </a:lnTo>
                  <a:lnTo>
                    <a:pt x="3730090" y="1689100"/>
                  </a:lnTo>
                  <a:close/>
                </a:path>
                <a:path w="4171950" h="2082800">
                  <a:moveTo>
                    <a:pt x="3665159" y="1727200"/>
                  </a:moveTo>
                  <a:lnTo>
                    <a:pt x="506428" y="1727200"/>
                  </a:lnTo>
                  <a:lnTo>
                    <a:pt x="489829" y="1714500"/>
                  </a:lnTo>
                  <a:lnTo>
                    <a:pt x="473481" y="1701800"/>
                  </a:lnTo>
                  <a:lnTo>
                    <a:pt x="457345" y="1689100"/>
                  </a:lnTo>
                  <a:lnTo>
                    <a:pt x="3714216" y="1689100"/>
                  </a:lnTo>
                  <a:lnTo>
                    <a:pt x="3698087" y="1701800"/>
                  </a:lnTo>
                  <a:lnTo>
                    <a:pt x="3681745" y="1714500"/>
                  </a:lnTo>
                  <a:lnTo>
                    <a:pt x="3665159" y="1727200"/>
                  </a:lnTo>
                  <a:close/>
                </a:path>
                <a:path w="4171950" h="2082800">
                  <a:moveTo>
                    <a:pt x="3596389" y="1765300"/>
                  </a:moveTo>
                  <a:lnTo>
                    <a:pt x="575179" y="1765300"/>
                  </a:lnTo>
                  <a:lnTo>
                    <a:pt x="557650" y="1752600"/>
                  </a:lnTo>
                  <a:lnTo>
                    <a:pt x="523269" y="1727200"/>
                  </a:lnTo>
                  <a:lnTo>
                    <a:pt x="3648331" y="1727200"/>
                  </a:lnTo>
                  <a:lnTo>
                    <a:pt x="3631260" y="1739900"/>
                  </a:lnTo>
                  <a:lnTo>
                    <a:pt x="3596389" y="1765300"/>
                  </a:lnTo>
                  <a:close/>
                </a:path>
                <a:path w="4171950" h="2082800">
                  <a:moveTo>
                    <a:pt x="3542441" y="1790700"/>
                  </a:moveTo>
                  <a:lnTo>
                    <a:pt x="629136" y="1790700"/>
                  </a:lnTo>
                  <a:lnTo>
                    <a:pt x="592942" y="1765300"/>
                  </a:lnTo>
                  <a:lnTo>
                    <a:pt x="3578635" y="1765300"/>
                  </a:lnTo>
                  <a:lnTo>
                    <a:pt x="3542441" y="1790700"/>
                  </a:lnTo>
                  <a:close/>
                </a:path>
                <a:path w="4171950" h="2082800">
                  <a:moveTo>
                    <a:pt x="3467422" y="1828800"/>
                  </a:moveTo>
                  <a:lnTo>
                    <a:pt x="704139" y="1828800"/>
                  </a:lnTo>
                  <a:lnTo>
                    <a:pt x="685063" y="1816100"/>
                  </a:lnTo>
                  <a:lnTo>
                    <a:pt x="647552" y="1790700"/>
                  </a:lnTo>
                  <a:lnTo>
                    <a:pt x="3524011" y="1790700"/>
                  </a:lnTo>
                  <a:lnTo>
                    <a:pt x="3486505" y="1816100"/>
                  </a:lnTo>
                  <a:lnTo>
                    <a:pt x="3467422" y="1828800"/>
                  </a:lnTo>
                  <a:close/>
                </a:path>
                <a:path w="4171950" h="2082800">
                  <a:moveTo>
                    <a:pt x="3428650" y="1841500"/>
                  </a:moveTo>
                  <a:lnTo>
                    <a:pt x="742906" y="1841500"/>
                  </a:lnTo>
                  <a:lnTo>
                    <a:pt x="723420" y="1828800"/>
                  </a:lnTo>
                  <a:lnTo>
                    <a:pt x="3448137" y="1828800"/>
                  </a:lnTo>
                  <a:lnTo>
                    <a:pt x="3428650" y="1841500"/>
                  </a:lnTo>
                  <a:close/>
                </a:path>
                <a:path w="4171950" h="2082800">
                  <a:moveTo>
                    <a:pt x="3369021" y="1866900"/>
                  </a:moveTo>
                  <a:lnTo>
                    <a:pt x="802562" y="1866900"/>
                  </a:lnTo>
                  <a:lnTo>
                    <a:pt x="762596" y="1841500"/>
                  </a:lnTo>
                  <a:lnTo>
                    <a:pt x="3408959" y="1841500"/>
                  </a:lnTo>
                  <a:lnTo>
                    <a:pt x="3369021" y="1866900"/>
                  </a:lnTo>
                  <a:close/>
                </a:path>
                <a:path w="4171950" h="2082800">
                  <a:moveTo>
                    <a:pt x="3307635" y="1892300"/>
                  </a:moveTo>
                  <a:lnTo>
                    <a:pt x="863954" y="1892300"/>
                  </a:lnTo>
                  <a:lnTo>
                    <a:pt x="822838" y="1866900"/>
                  </a:lnTo>
                  <a:lnTo>
                    <a:pt x="3348751" y="1866900"/>
                  </a:lnTo>
                  <a:lnTo>
                    <a:pt x="3307635" y="1892300"/>
                  </a:lnTo>
                  <a:close/>
                </a:path>
                <a:path w="4171950" h="2082800">
                  <a:moveTo>
                    <a:pt x="3265774" y="1905000"/>
                  </a:moveTo>
                  <a:lnTo>
                    <a:pt x="905804" y="1905000"/>
                  </a:lnTo>
                  <a:lnTo>
                    <a:pt x="884786" y="1892300"/>
                  </a:lnTo>
                  <a:lnTo>
                    <a:pt x="3286796" y="1892300"/>
                  </a:lnTo>
                  <a:lnTo>
                    <a:pt x="3265774" y="1905000"/>
                  </a:lnTo>
                  <a:close/>
                </a:path>
                <a:path w="4171950" h="2082800">
                  <a:moveTo>
                    <a:pt x="3223188" y="1917700"/>
                  </a:moveTo>
                  <a:lnTo>
                    <a:pt x="948368" y="1917700"/>
                  </a:lnTo>
                  <a:lnTo>
                    <a:pt x="926998" y="1905000"/>
                  </a:lnTo>
                  <a:lnTo>
                    <a:pt x="3244557" y="1905000"/>
                  </a:lnTo>
                  <a:lnTo>
                    <a:pt x="3223188" y="1917700"/>
                  </a:lnTo>
                  <a:close/>
                </a:path>
                <a:path w="4171950" h="2082800">
                  <a:moveTo>
                    <a:pt x="3179953" y="1930400"/>
                  </a:moveTo>
                  <a:lnTo>
                    <a:pt x="991602" y="1930400"/>
                  </a:lnTo>
                  <a:lnTo>
                    <a:pt x="969902" y="1917700"/>
                  </a:lnTo>
                  <a:lnTo>
                    <a:pt x="3201654" y="1917700"/>
                  </a:lnTo>
                  <a:lnTo>
                    <a:pt x="3179953" y="1930400"/>
                  </a:lnTo>
                  <a:close/>
                </a:path>
                <a:path w="4171950" h="2082800">
                  <a:moveTo>
                    <a:pt x="3136053" y="1943100"/>
                  </a:moveTo>
                  <a:lnTo>
                    <a:pt x="1035510" y="1943100"/>
                  </a:lnTo>
                  <a:lnTo>
                    <a:pt x="1013472" y="1930400"/>
                  </a:lnTo>
                  <a:lnTo>
                    <a:pt x="3158083" y="1930400"/>
                  </a:lnTo>
                  <a:lnTo>
                    <a:pt x="3136053" y="1943100"/>
                  </a:lnTo>
                  <a:close/>
                </a:path>
                <a:path w="4171950" h="2082800">
                  <a:moveTo>
                    <a:pt x="3091502" y="1955800"/>
                  </a:moveTo>
                  <a:lnTo>
                    <a:pt x="1080066" y="1955800"/>
                  </a:lnTo>
                  <a:lnTo>
                    <a:pt x="1057709" y="1943100"/>
                  </a:lnTo>
                  <a:lnTo>
                    <a:pt x="3113857" y="1943100"/>
                  </a:lnTo>
                  <a:lnTo>
                    <a:pt x="3091502" y="1955800"/>
                  </a:lnTo>
                  <a:close/>
                </a:path>
                <a:path w="4171950" h="2082800">
                  <a:moveTo>
                    <a:pt x="3046358" y="1968500"/>
                  </a:moveTo>
                  <a:lnTo>
                    <a:pt x="1125224" y="1968500"/>
                  </a:lnTo>
                  <a:lnTo>
                    <a:pt x="1102575" y="1955800"/>
                  </a:lnTo>
                  <a:lnTo>
                    <a:pt x="3068993" y="1955800"/>
                  </a:lnTo>
                  <a:lnTo>
                    <a:pt x="3046358" y="1968500"/>
                  </a:lnTo>
                  <a:close/>
                </a:path>
                <a:path w="4171950" h="2082800">
                  <a:moveTo>
                    <a:pt x="3000630" y="1981200"/>
                  </a:moveTo>
                  <a:lnTo>
                    <a:pt x="1170932" y="1981200"/>
                  </a:lnTo>
                  <a:lnTo>
                    <a:pt x="1148008" y="1968500"/>
                  </a:lnTo>
                  <a:lnTo>
                    <a:pt x="3023568" y="1968500"/>
                  </a:lnTo>
                  <a:lnTo>
                    <a:pt x="3000630" y="1981200"/>
                  </a:lnTo>
                  <a:close/>
                </a:path>
                <a:path w="4171950" h="2082800">
                  <a:moveTo>
                    <a:pt x="2954350" y="1993900"/>
                  </a:moveTo>
                  <a:lnTo>
                    <a:pt x="1217213" y="1993900"/>
                  </a:lnTo>
                  <a:lnTo>
                    <a:pt x="1194003" y="1981200"/>
                  </a:lnTo>
                  <a:lnTo>
                    <a:pt x="2977553" y="1981200"/>
                  </a:lnTo>
                  <a:lnTo>
                    <a:pt x="2954350" y="1993900"/>
                  </a:lnTo>
                  <a:close/>
                </a:path>
                <a:path w="4171950" h="2082800">
                  <a:moveTo>
                    <a:pt x="2907565" y="2006600"/>
                  </a:moveTo>
                  <a:lnTo>
                    <a:pt x="1264019" y="2006600"/>
                  </a:lnTo>
                  <a:lnTo>
                    <a:pt x="1240551" y="1993900"/>
                  </a:lnTo>
                  <a:lnTo>
                    <a:pt x="2931020" y="1993900"/>
                  </a:lnTo>
                  <a:lnTo>
                    <a:pt x="2907565" y="2006600"/>
                  </a:lnTo>
                  <a:close/>
                </a:path>
                <a:path w="4171950" h="2082800">
                  <a:moveTo>
                    <a:pt x="2836444" y="2019300"/>
                  </a:moveTo>
                  <a:lnTo>
                    <a:pt x="1335117" y="2019300"/>
                  </a:lnTo>
                  <a:lnTo>
                    <a:pt x="1311302" y="2006600"/>
                  </a:lnTo>
                  <a:lnTo>
                    <a:pt x="2860275" y="2006600"/>
                  </a:lnTo>
                  <a:lnTo>
                    <a:pt x="2836444" y="2019300"/>
                  </a:lnTo>
                  <a:close/>
                </a:path>
                <a:path w="4171950" h="2082800">
                  <a:moveTo>
                    <a:pt x="2764294" y="2032000"/>
                  </a:moveTo>
                  <a:lnTo>
                    <a:pt x="1407268" y="2032000"/>
                  </a:lnTo>
                  <a:lnTo>
                    <a:pt x="1383106" y="2019300"/>
                  </a:lnTo>
                  <a:lnTo>
                    <a:pt x="2788450" y="2019300"/>
                  </a:lnTo>
                  <a:lnTo>
                    <a:pt x="2764294" y="2032000"/>
                  </a:lnTo>
                  <a:close/>
                </a:path>
                <a:path w="4171950" h="2082800">
                  <a:moveTo>
                    <a:pt x="2691256" y="2044700"/>
                  </a:moveTo>
                  <a:lnTo>
                    <a:pt x="1480299" y="2044700"/>
                  </a:lnTo>
                  <a:lnTo>
                    <a:pt x="1455865" y="2032000"/>
                  </a:lnTo>
                  <a:lnTo>
                    <a:pt x="2715698" y="2032000"/>
                  </a:lnTo>
                  <a:lnTo>
                    <a:pt x="2691256" y="2044700"/>
                  </a:lnTo>
                  <a:close/>
                </a:path>
                <a:path w="4171950" h="2082800">
                  <a:moveTo>
                    <a:pt x="2592590" y="2057400"/>
                  </a:moveTo>
                  <a:lnTo>
                    <a:pt x="1578965" y="2057400"/>
                  </a:lnTo>
                  <a:lnTo>
                    <a:pt x="1554188" y="2044700"/>
                  </a:lnTo>
                  <a:lnTo>
                    <a:pt x="2617367" y="2044700"/>
                  </a:lnTo>
                  <a:lnTo>
                    <a:pt x="2592590" y="2057400"/>
                  </a:lnTo>
                  <a:close/>
                </a:path>
                <a:path w="4171950" h="2082800">
                  <a:moveTo>
                    <a:pt x="2492679" y="2070100"/>
                  </a:moveTo>
                  <a:lnTo>
                    <a:pt x="1678889" y="2070100"/>
                  </a:lnTo>
                  <a:lnTo>
                    <a:pt x="1653808" y="2057400"/>
                  </a:lnTo>
                  <a:lnTo>
                    <a:pt x="2517759" y="2057400"/>
                  </a:lnTo>
                  <a:lnTo>
                    <a:pt x="2492679" y="2070100"/>
                  </a:lnTo>
                  <a:close/>
                </a:path>
                <a:path w="4171950" h="2082800">
                  <a:moveTo>
                    <a:pt x="2341111" y="2082800"/>
                  </a:moveTo>
                  <a:lnTo>
                    <a:pt x="1830463" y="2082800"/>
                  </a:lnTo>
                  <a:lnTo>
                    <a:pt x="1805087" y="2070100"/>
                  </a:lnTo>
                  <a:lnTo>
                    <a:pt x="2366490" y="2070100"/>
                  </a:lnTo>
                  <a:lnTo>
                    <a:pt x="2341111" y="2082800"/>
                  </a:lnTo>
                  <a:close/>
                </a:path>
              </a:pathLst>
            </a:custGeom>
            <a:solidFill>
              <a:srgbClr val="B8C7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204967" y="4260062"/>
              <a:ext cx="4171950" cy="2082800"/>
            </a:xfrm>
            <a:custGeom>
              <a:avLst/>
              <a:gdLst/>
              <a:ahLst/>
              <a:cxnLst/>
              <a:rect l="l" t="t" r="r" b="b"/>
              <a:pathLst>
                <a:path w="4171950" h="2082800">
                  <a:moveTo>
                    <a:pt x="2417118" y="12700"/>
                  </a:moveTo>
                  <a:lnTo>
                    <a:pt x="1754425" y="12700"/>
                  </a:lnTo>
                  <a:lnTo>
                    <a:pt x="1779739" y="0"/>
                  </a:lnTo>
                  <a:lnTo>
                    <a:pt x="2391816" y="0"/>
                  </a:lnTo>
                  <a:lnTo>
                    <a:pt x="2417118" y="12700"/>
                  </a:lnTo>
                  <a:close/>
                </a:path>
                <a:path w="4171950" h="2082800">
                  <a:moveTo>
                    <a:pt x="2567697" y="25400"/>
                  </a:moveTo>
                  <a:lnTo>
                    <a:pt x="1603845" y="25400"/>
                  </a:lnTo>
                  <a:lnTo>
                    <a:pt x="1628787" y="12700"/>
                  </a:lnTo>
                  <a:lnTo>
                    <a:pt x="2542755" y="12700"/>
                  </a:lnTo>
                  <a:lnTo>
                    <a:pt x="2567697" y="25400"/>
                  </a:lnTo>
                  <a:close/>
                </a:path>
                <a:path w="4171950" h="2082800">
                  <a:moveTo>
                    <a:pt x="2666701" y="38100"/>
                  </a:moveTo>
                  <a:lnTo>
                    <a:pt x="1504847" y="38100"/>
                  </a:lnTo>
                  <a:lnTo>
                    <a:pt x="1529478" y="25400"/>
                  </a:lnTo>
                  <a:lnTo>
                    <a:pt x="2642069" y="25400"/>
                  </a:lnTo>
                  <a:lnTo>
                    <a:pt x="2666701" y="38100"/>
                  </a:lnTo>
                  <a:close/>
                </a:path>
                <a:path w="4171950" h="2082800">
                  <a:moveTo>
                    <a:pt x="2740032" y="50800"/>
                  </a:moveTo>
                  <a:lnTo>
                    <a:pt x="1431510" y="50800"/>
                  </a:lnTo>
                  <a:lnTo>
                    <a:pt x="1455852" y="38100"/>
                  </a:lnTo>
                  <a:lnTo>
                    <a:pt x="2715690" y="38100"/>
                  </a:lnTo>
                  <a:lnTo>
                    <a:pt x="2740032" y="50800"/>
                  </a:lnTo>
                  <a:close/>
                </a:path>
                <a:path w="4171950" h="2082800">
                  <a:moveTo>
                    <a:pt x="2812494" y="63500"/>
                  </a:moveTo>
                  <a:lnTo>
                    <a:pt x="1359053" y="63500"/>
                  </a:lnTo>
                  <a:lnTo>
                    <a:pt x="1383106" y="50800"/>
                  </a:lnTo>
                  <a:lnTo>
                    <a:pt x="2788437" y="50800"/>
                  </a:lnTo>
                  <a:lnTo>
                    <a:pt x="2812494" y="63500"/>
                  </a:lnTo>
                  <a:close/>
                </a:path>
                <a:path w="4171950" h="2082800">
                  <a:moveTo>
                    <a:pt x="2883941" y="76200"/>
                  </a:moveTo>
                  <a:lnTo>
                    <a:pt x="1287564" y="76200"/>
                  </a:lnTo>
                  <a:lnTo>
                    <a:pt x="1311281" y="63500"/>
                  </a:lnTo>
                  <a:lnTo>
                    <a:pt x="2860248" y="63500"/>
                  </a:lnTo>
                  <a:lnTo>
                    <a:pt x="2883941" y="76200"/>
                  </a:lnTo>
                  <a:close/>
                </a:path>
                <a:path w="4171950" h="2082800">
                  <a:moveTo>
                    <a:pt x="2931004" y="88900"/>
                  </a:moveTo>
                  <a:lnTo>
                    <a:pt x="1240534" y="88900"/>
                  </a:lnTo>
                  <a:lnTo>
                    <a:pt x="1263990" y="76200"/>
                  </a:lnTo>
                  <a:lnTo>
                    <a:pt x="2907537" y="76200"/>
                  </a:lnTo>
                  <a:lnTo>
                    <a:pt x="2931004" y="88900"/>
                  </a:lnTo>
                  <a:close/>
                </a:path>
                <a:path w="4171950" h="2082800">
                  <a:moveTo>
                    <a:pt x="3000623" y="101600"/>
                  </a:moveTo>
                  <a:lnTo>
                    <a:pt x="1170918" y="101600"/>
                  </a:lnTo>
                  <a:lnTo>
                    <a:pt x="1193990" y="88900"/>
                  </a:lnTo>
                  <a:lnTo>
                    <a:pt x="2977553" y="88900"/>
                  </a:lnTo>
                  <a:lnTo>
                    <a:pt x="3000623" y="101600"/>
                  </a:lnTo>
                  <a:close/>
                </a:path>
                <a:path w="4171950" h="2082800">
                  <a:moveTo>
                    <a:pt x="3046331" y="114300"/>
                  </a:moveTo>
                  <a:lnTo>
                    <a:pt x="1125192" y="114300"/>
                  </a:lnTo>
                  <a:lnTo>
                    <a:pt x="1147981" y="101600"/>
                  </a:lnTo>
                  <a:lnTo>
                    <a:pt x="3023547" y="101600"/>
                  </a:lnTo>
                  <a:lnTo>
                    <a:pt x="3046331" y="114300"/>
                  </a:lnTo>
                  <a:close/>
                </a:path>
                <a:path w="4171950" h="2082800">
                  <a:moveTo>
                    <a:pt x="3091489" y="127000"/>
                  </a:moveTo>
                  <a:lnTo>
                    <a:pt x="1080054" y="127000"/>
                  </a:lnTo>
                  <a:lnTo>
                    <a:pt x="1102563" y="114300"/>
                  </a:lnTo>
                  <a:lnTo>
                    <a:pt x="3068980" y="114300"/>
                  </a:lnTo>
                  <a:lnTo>
                    <a:pt x="3091489" y="127000"/>
                  </a:lnTo>
                  <a:close/>
                </a:path>
                <a:path w="4171950" h="2082800">
                  <a:moveTo>
                    <a:pt x="3136045" y="139700"/>
                  </a:moveTo>
                  <a:lnTo>
                    <a:pt x="1035503" y="139700"/>
                  </a:lnTo>
                  <a:lnTo>
                    <a:pt x="1057698" y="127000"/>
                  </a:lnTo>
                  <a:lnTo>
                    <a:pt x="3113846" y="127000"/>
                  </a:lnTo>
                  <a:lnTo>
                    <a:pt x="3136045" y="139700"/>
                  </a:lnTo>
                  <a:close/>
                </a:path>
                <a:path w="4171950" h="2082800">
                  <a:moveTo>
                    <a:pt x="3179947" y="152400"/>
                  </a:moveTo>
                  <a:lnTo>
                    <a:pt x="991601" y="152400"/>
                  </a:lnTo>
                  <a:lnTo>
                    <a:pt x="1013472" y="139700"/>
                  </a:lnTo>
                  <a:lnTo>
                    <a:pt x="3158083" y="139700"/>
                  </a:lnTo>
                  <a:lnTo>
                    <a:pt x="3179947" y="152400"/>
                  </a:lnTo>
                  <a:close/>
                </a:path>
                <a:path w="4171950" h="2082800">
                  <a:moveTo>
                    <a:pt x="3223181" y="165100"/>
                  </a:moveTo>
                  <a:lnTo>
                    <a:pt x="948362" y="165100"/>
                  </a:lnTo>
                  <a:lnTo>
                    <a:pt x="969897" y="152400"/>
                  </a:lnTo>
                  <a:lnTo>
                    <a:pt x="3201647" y="152400"/>
                  </a:lnTo>
                  <a:lnTo>
                    <a:pt x="3223181" y="165100"/>
                  </a:lnTo>
                  <a:close/>
                </a:path>
                <a:path w="4171950" h="2082800">
                  <a:moveTo>
                    <a:pt x="3286767" y="190500"/>
                  </a:moveTo>
                  <a:lnTo>
                    <a:pt x="884774" y="190500"/>
                  </a:lnTo>
                  <a:lnTo>
                    <a:pt x="926998" y="165100"/>
                  </a:lnTo>
                  <a:lnTo>
                    <a:pt x="3244545" y="165100"/>
                  </a:lnTo>
                  <a:lnTo>
                    <a:pt x="3286767" y="190500"/>
                  </a:lnTo>
                  <a:close/>
                </a:path>
                <a:path w="4171950" h="2082800">
                  <a:moveTo>
                    <a:pt x="3328238" y="203200"/>
                  </a:moveTo>
                  <a:lnTo>
                    <a:pt x="843254" y="203200"/>
                  </a:lnTo>
                  <a:lnTo>
                    <a:pt x="863922" y="190500"/>
                  </a:lnTo>
                  <a:lnTo>
                    <a:pt x="3307601" y="190500"/>
                  </a:lnTo>
                  <a:lnTo>
                    <a:pt x="3328238" y="203200"/>
                  </a:lnTo>
                  <a:close/>
                </a:path>
                <a:path w="4171950" h="2082800">
                  <a:moveTo>
                    <a:pt x="3389070" y="228600"/>
                  </a:moveTo>
                  <a:lnTo>
                    <a:pt x="782482" y="228600"/>
                  </a:lnTo>
                  <a:lnTo>
                    <a:pt x="822811" y="203200"/>
                  </a:lnTo>
                  <a:lnTo>
                    <a:pt x="3348712" y="203200"/>
                  </a:lnTo>
                  <a:lnTo>
                    <a:pt x="3389070" y="228600"/>
                  </a:lnTo>
                  <a:close/>
                </a:path>
                <a:path w="4171950" h="2082800">
                  <a:moveTo>
                    <a:pt x="3428649" y="241300"/>
                  </a:moveTo>
                  <a:lnTo>
                    <a:pt x="742904" y="241300"/>
                  </a:lnTo>
                  <a:lnTo>
                    <a:pt x="762596" y="228600"/>
                  </a:lnTo>
                  <a:lnTo>
                    <a:pt x="3408959" y="228600"/>
                  </a:lnTo>
                  <a:lnTo>
                    <a:pt x="3428649" y="241300"/>
                  </a:lnTo>
                  <a:close/>
                </a:path>
                <a:path w="4171950" h="2082800">
                  <a:moveTo>
                    <a:pt x="3505356" y="279400"/>
                  </a:moveTo>
                  <a:lnTo>
                    <a:pt x="666187" y="279400"/>
                  </a:lnTo>
                  <a:lnTo>
                    <a:pt x="685050" y="266700"/>
                  </a:lnTo>
                  <a:lnTo>
                    <a:pt x="723414" y="241300"/>
                  </a:lnTo>
                  <a:lnTo>
                    <a:pt x="3448135" y="241300"/>
                  </a:lnTo>
                  <a:lnTo>
                    <a:pt x="3486492" y="266700"/>
                  </a:lnTo>
                  <a:lnTo>
                    <a:pt x="3505356" y="279400"/>
                  </a:lnTo>
                  <a:close/>
                </a:path>
                <a:path w="4171950" h="2082800">
                  <a:moveTo>
                    <a:pt x="3560610" y="304800"/>
                  </a:moveTo>
                  <a:lnTo>
                    <a:pt x="610882" y="304800"/>
                  </a:lnTo>
                  <a:lnTo>
                    <a:pt x="647542" y="279400"/>
                  </a:lnTo>
                  <a:lnTo>
                    <a:pt x="3523999" y="279400"/>
                  </a:lnTo>
                  <a:lnTo>
                    <a:pt x="3560610" y="304800"/>
                  </a:lnTo>
                  <a:close/>
                </a:path>
                <a:path w="4171950" h="2082800">
                  <a:moveTo>
                    <a:pt x="3631209" y="342900"/>
                  </a:moveTo>
                  <a:lnTo>
                    <a:pt x="540346" y="342900"/>
                  </a:lnTo>
                  <a:lnTo>
                    <a:pt x="557643" y="330200"/>
                  </a:lnTo>
                  <a:lnTo>
                    <a:pt x="592914" y="304800"/>
                  </a:lnTo>
                  <a:lnTo>
                    <a:pt x="3578608" y="304800"/>
                  </a:lnTo>
                  <a:lnTo>
                    <a:pt x="3613904" y="330200"/>
                  </a:lnTo>
                  <a:lnTo>
                    <a:pt x="3631209" y="342900"/>
                  </a:lnTo>
                  <a:close/>
                </a:path>
                <a:path w="4171950" h="2082800">
                  <a:moveTo>
                    <a:pt x="3698074" y="381000"/>
                  </a:moveTo>
                  <a:lnTo>
                    <a:pt x="473468" y="381000"/>
                  </a:lnTo>
                  <a:lnTo>
                    <a:pt x="489812" y="368300"/>
                  </a:lnTo>
                  <a:lnTo>
                    <a:pt x="506402" y="355600"/>
                  </a:lnTo>
                  <a:lnTo>
                    <a:pt x="523246" y="342900"/>
                  </a:lnTo>
                  <a:lnTo>
                    <a:pt x="3648302" y="342900"/>
                  </a:lnTo>
                  <a:lnTo>
                    <a:pt x="3665142" y="355600"/>
                  </a:lnTo>
                  <a:lnTo>
                    <a:pt x="3681731" y="368300"/>
                  </a:lnTo>
                  <a:lnTo>
                    <a:pt x="3698074" y="381000"/>
                  </a:lnTo>
                  <a:close/>
                </a:path>
                <a:path w="4171950" h="2082800">
                  <a:moveTo>
                    <a:pt x="3776207" y="431800"/>
                  </a:moveTo>
                  <a:lnTo>
                    <a:pt x="395343" y="431800"/>
                  </a:lnTo>
                  <a:lnTo>
                    <a:pt x="410464" y="419100"/>
                  </a:lnTo>
                  <a:lnTo>
                    <a:pt x="425843" y="406400"/>
                  </a:lnTo>
                  <a:lnTo>
                    <a:pt x="441466" y="393700"/>
                  </a:lnTo>
                  <a:lnTo>
                    <a:pt x="457339" y="381000"/>
                  </a:lnTo>
                  <a:lnTo>
                    <a:pt x="3714205" y="381000"/>
                  </a:lnTo>
                  <a:lnTo>
                    <a:pt x="3730082" y="393700"/>
                  </a:lnTo>
                  <a:lnTo>
                    <a:pt x="3745705" y="406400"/>
                  </a:lnTo>
                  <a:lnTo>
                    <a:pt x="3761079" y="419100"/>
                  </a:lnTo>
                  <a:lnTo>
                    <a:pt x="3776207" y="431800"/>
                  </a:lnTo>
                  <a:close/>
                </a:path>
                <a:path w="4171950" h="2082800">
                  <a:moveTo>
                    <a:pt x="3874782" y="508000"/>
                  </a:moveTo>
                  <a:lnTo>
                    <a:pt x="296760" y="508000"/>
                  </a:lnTo>
                  <a:lnTo>
                    <a:pt x="310041" y="495300"/>
                  </a:lnTo>
                  <a:lnTo>
                    <a:pt x="351536" y="457200"/>
                  </a:lnTo>
                  <a:lnTo>
                    <a:pt x="380480" y="431800"/>
                  </a:lnTo>
                  <a:lnTo>
                    <a:pt x="3791073" y="431800"/>
                  </a:lnTo>
                  <a:lnTo>
                    <a:pt x="3820020" y="457200"/>
                  </a:lnTo>
                  <a:lnTo>
                    <a:pt x="3861486" y="495300"/>
                  </a:lnTo>
                  <a:lnTo>
                    <a:pt x="3874782" y="508000"/>
                  </a:lnTo>
                  <a:close/>
                </a:path>
                <a:path w="4171950" h="2082800">
                  <a:moveTo>
                    <a:pt x="3982078" y="609600"/>
                  </a:moveTo>
                  <a:lnTo>
                    <a:pt x="189470" y="609600"/>
                  </a:lnTo>
                  <a:lnTo>
                    <a:pt x="200266" y="596900"/>
                  </a:lnTo>
                  <a:lnTo>
                    <a:pt x="234363" y="558800"/>
                  </a:lnTo>
                  <a:lnTo>
                    <a:pt x="270975" y="520700"/>
                  </a:lnTo>
                  <a:lnTo>
                    <a:pt x="283728" y="508000"/>
                  </a:lnTo>
                  <a:lnTo>
                    <a:pt x="3887815" y="508000"/>
                  </a:lnTo>
                  <a:lnTo>
                    <a:pt x="3925239" y="546100"/>
                  </a:lnTo>
                  <a:lnTo>
                    <a:pt x="3960201" y="584200"/>
                  </a:lnTo>
                  <a:lnTo>
                    <a:pt x="3982078" y="609600"/>
                  </a:lnTo>
                  <a:close/>
                </a:path>
                <a:path w="4171950" h="2082800">
                  <a:moveTo>
                    <a:pt x="4040839" y="1409700"/>
                  </a:moveTo>
                  <a:lnTo>
                    <a:pt x="130709" y="1409700"/>
                  </a:lnTo>
                  <a:lnTo>
                    <a:pt x="121932" y="1397000"/>
                  </a:lnTo>
                  <a:lnTo>
                    <a:pt x="97399" y="1358900"/>
                  </a:lnTo>
                  <a:lnTo>
                    <a:pt x="75560" y="1320800"/>
                  </a:lnTo>
                  <a:lnTo>
                    <a:pt x="56442" y="1282700"/>
                  </a:lnTo>
                  <a:lnTo>
                    <a:pt x="40081" y="1244600"/>
                  </a:lnTo>
                  <a:lnTo>
                    <a:pt x="26486" y="1206500"/>
                  </a:lnTo>
                  <a:lnTo>
                    <a:pt x="15690" y="1168400"/>
                  </a:lnTo>
                  <a:lnTo>
                    <a:pt x="7704" y="1130300"/>
                  </a:lnTo>
                  <a:lnTo>
                    <a:pt x="2527" y="1092200"/>
                  </a:lnTo>
                  <a:lnTo>
                    <a:pt x="157" y="1054100"/>
                  </a:lnTo>
                  <a:lnTo>
                    <a:pt x="0" y="1041400"/>
                  </a:lnTo>
                  <a:lnTo>
                    <a:pt x="157" y="1028700"/>
                  </a:lnTo>
                  <a:lnTo>
                    <a:pt x="2527" y="990600"/>
                  </a:lnTo>
                  <a:lnTo>
                    <a:pt x="7704" y="952500"/>
                  </a:lnTo>
                  <a:lnTo>
                    <a:pt x="15690" y="914400"/>
                  </a:lnTo>
                  <a:lnTo>
                    <a:pt x="26486" y="876300"/>
                  </a:lnTo>
                  <a:lnTo>
                    <a:pt x="40081" y="838200"/>
                  </a:lnTo>
                  <a:lnTo>
                    <a:pt x="56442" y="800100"/>
                  </a:lnTo>
                  <a:lnTo>
                    <a:pt x="75560" y="762000"/>
                  </a:lnTo>
                  <a:lnTo>
                    <a:pt x="97399" y="723900"/>
                  </a:lnTo>
                  <a:lnTo>
                    <a:pt x="121932" y="685800"/>
                  </a:lnTo>
                  <a:lnTo>
                    <a:pt x="149130" y="647700"/>
                  </a:lnTo>
                  <a:lnTo>
                    <a:pt x="178957" y="609600"/>
                  </a:lnTo>
                  <a:lnTo>
                    <a:pt x="3992592" y="609600"/>
                  </a:lnTo>
                  <a:lnTo>
                    <a:pt x="4022420" y="647700"/>
                  </a:lnTo>
                  <a:lnTo>
                    <a:pt x="4049610" y="685800"/>
                  </a:lnTo>
                  <a:lnTo>
                    <a:pt x="4074144" y="723900"/>
                  </a:lnTo>
                  <a:lnTo>
                    <a:pt x="4095989" y="762000"/>
                  </a:lnTo>
                  <a:lnTo>
                    <a:pt x="4115108" y="800100"/>
                  </a:lnTo>
                  <a:lnTo>
                    <a:pt x="4131462" y="838200"/>
                  </a:lnTo>
                  <a:lnTo>
                    <a:pt x="4145064" y="876300"/>
                  </a:lnTo>
                  <a:lnTo>
                    <a:pt x="4155863" y="914400"/>
                  </a:lnTo>
                  <a:lnTo>
                    <a:pt x="4163846" y="952500"/>
                  </a:lnTo>
                  <a:lnTo>
                    <a:pt x="4169016" y="990600"/>
                  </a:lnTo>
                  <a:lnTo>
                    <a:pt x="4171396" y="1028700"/>
                  </a:lnTo>
                  <a:lnTo>
                    <a:pt x="4171556" y="1041400"/>
                  </a:lnTo>
                  <a:lnTo>
                    <a:pt x="4171396" y="1054100"/>
                  </a:lnTo>
                  <a:lnTo>
                    <a:pt x="4169016" y="1092200"/>
                  </a:lnTo>
                  <a:lnTo>
                    <a:pt x="4163846" y="1130300"/>
                  </a:lnTo>
                  <a:lnTo>
                    <a:pt x="4155863" y="1168400"/>
                  </a:lnTo>
                  <a:lnTo>
                    <a:pt x="4145064" y="1206500"/>
                  </a:lnTo>
                  <a:lnTo>
                    <a:pt x="4131462" y="1244600"/>
                  </a:lnTo>
                  <a:lnTo>
                    <a:pt x="4115108" y="1282700"/>
                  </a:lnTo>
                  <a:lnTo>
                    <a:pt x="4095989" y="1320800"/>
                  </a:lnTo>
                  <a:lnTo>
                    <a:pt x="4074144" y="1358900"/>
                  </a:lnTo>
                  <a:lnTo>
                    <a:pt x="4049610" y="1397000"/>
                  </a:lnTo>
                  <a:lnTo>
                    <a:pt x="4040839" y="1409700"/>
                  </a:lnTo>
                  <a:close/>
                </a:path>
                <a:path w="4171950" h="2082800">
                  <a:moveTo>
                    <a:pt x="3913042" y="1549400"/>
                  </a:moveTo>
                  <a:lnTo>
                    <a:pt x="258500" y="1549400"/>
                  </a:lnTo>
                  <a:lnTo>
                    <a:pt x="246303" y="1536700"/>
                  </a:lnTo>
                  <a:lnTo>
                    <a:pt x="211349" y="1498600"/>
                  </a:lnTo>
                  <a:lnTo>
                    <a:pt x="178957" y="1460500"/>
                  </a:lnTo>
                  <a:lnTo>
                    <a:pt x="149130" y="1422400"/>
                  </a:lnTo>
                  <a:lnTo>
                    <a:pt x="139771" y="1409700"/>
                  </a:lnTo>
                  <a:lnTo>
                    <a:pt x="4031778" y="1409700"/>
                  </a:lnTo>
                  <a:lnTo>
                    <a:pt x="4002818" y="1447800"/>
                  </a:lnTo>
                  <a:lnTo>
                    <a:pt x="3971277" y="1485900"/>
                  </a:lnTo>
                  <a:lnTo>
                    <a:pt x="3937187" y="1524000"/>
                  </a:lnTo>
                  <a:lnTo>
                    <a:pt x="3913042" y="1549400"/>
                  </a:lnTo>
                  <a:close/>
                </a:path>
                <a:path w="4171950" h="2082800">
                  <a:moveTo>
                    <a:pt x="3820020" y="1625600"/>
                  </a:moveTo>
                  <a:lnTo>
                    <a:pt x="351536" y="1625600"/>
                  </a:lnTo>
                  <a:lnTo>
                    <a:pt x="337440" y="1612900"/>
                  </a:lnTo>
                  <a:lnTo>
                    <a:pt x="296760" y="1574800"/>
                  </a:lnTo>
                  <a:lnTo>
                    <a:pt x="270975" y="1549400"/>
                  </a:lnTo>
                  <a:lnTo>
                    <a:pt x="3900568" y="1549400"/>
                  </a:lnTo>
                  <a:lnTo>
                    <a:pt x="3861486" y="1587500"/>
                  </a:lnTo>
                  <a:lnTo>
                    <a:pt x="3820020" y="1625600"/>
                  </a:lnTo>
                  <a:close/>
                </a:path>
                <a:path w="4171950" h="2082800">
                  <a:moveTo>
                    <a:pt x="3730082" y="1689100"/>
                  </a:moveTo>
                  <a:lnTo>
                    <a:pt x="441466" y="1689100"/>
                  </a:lnTo>
                  <a:lnTo>
                    <a:pt x="425843" y="1676400"/>
                  </a:lnTo>
                  <a:lnTo>
                    <a:pt x="410464" y="1663700"/>
                  </a:lnTo>
                  <a:lnTo>
                    <a:pt x="395343" y="1651000"/>
                  </a:lnTo>
                  <a:lnTo>
                    <a:pt x="380480" y="1638300"/>
                  </a:lnTo>
                  <a:lnTo>
                    <a:pt x="365878" y="1625600"/>
                  </a:lnTo>
                  <a:lnTo>
                    <a:pt x="3805678" y="1625600"/>
                  </a:lnTo>
                  <a:lnTo>
                    <a:pt x="3776207" y="1651000"/>
                  </a:lnTo>
                  <a:lnTo>
                    <a:pt x="3745705" y="1676400"/>
                  </a:lnTo>
                  <a:lnTo>
                    <a:pt x="3730082" y="1689100"/>
                  </a:lnTo>
                  <a:close/>
                </a:path>
                <a:path w="4171950" h="2082800">
                  <a:moveTo>
                    <a:pt x="3665142" y="1727200"/>
                  </a:moveTo>
                  <a:lnTo>
                    <a:pt x="506402" y="1727200"/>
                  </a:lnTo>
                  <a:lnTo>
                    <a:pt x="489812" y="1714500"/>
                  </a:lnTo>
                  <a:lnTo>
                    <a:pt x="473468" y="1701800"/>
                  </a:lnTo>
                  <a:lnTo>
                    <a:pt x="457339" y="1689100"/>
                  </a:lnTo>
                  <a:lnTo>
                    <a:pt x="3714205" y="1689100"/>
                  </a:lnTo>
                  <a:lnTo>
                    <a:pt x="3698074" y="1701800"/>
                  </a:lnTo>
                  <a:lnTo>
                    <a:pt x="3681731" y="1714500"/>
                  </a:lnTo>
                  <a:lnTo>
                    <a:pt x="3665142" y="1727200"/>
                  </a:lnTo>
                  <a:close/>
                </a:path>
                <a:path w="4171950" h="2082800">
                  <a:moveTo>
                    <a:pt x="3596371" y="1765300"/>
                  </a:moveTo>
                  <a:lnTo>
                    <a:pt x="575167" y="1765300"/>
                  </a:lnTo>
                  <a:lnTo>
                    <a:pt x="557643" y="1752600"/>
                  </a:lnTo>
                  <a:lnTo>
                    <a:pt x="523246" y="1727200"/>
                  </a:lnTo>
                  <a:lnTo>
                    <a:pt x="3648302" y="1727200"/>
                  </a:lnTo>
                  <a:lnTo>
                    <a:pt x="3613904" y="1752600"/>
                  </a:lnTo>
                  <a:lnTo>
                    <a:pt x="3596371" y="1765300"/>
                  </a:lnTo>
                  <a:close/>
                </a:path>
                <a:path w="4171950" h="2082800">
                  <a:moveTo>
                    <a:pt x="3542417" y="1790700"/>
                  </a:moveTo>
                  <a:lnTo>
                    <a:pt x="629109" y="1790700"/>
                  </a:lnTo>
                  <a:lnTo>
                    <a:pt x="610882" y="1778000"/>
                  </a:lnTo>
                  <a:lnTo>
                    <a:pt x="592914" y="1765300"/>
                  </a:lnTo>
                  <a:lnTo>
                    <a:pt x="3578608" y="1765300"/>
                  </a:lnTo>
                  <a:lnTo>
                    <a:pt x="3542417" y="1790700"/>
                  </a:lnTo>
                  <a:close/>
                </a:path>
                <a:path w="4171950" h="2082800">
                  <a:moveTo>
                    <a:pt x="3467416" y="1828800"/>
                  </a:moveTo>
                  <a:lnTo>
                    <a:pt x="704128" y="1828800"/>
                  </a:lnTo>
                  <a:lnTo>
                    <a:pt x="685050" y="1816100"/>
                  </a:lnTo>
                  <a:lnTo>
                    <a:pt x="647542" y="1790700"/>
                  </a:lnTo>
                  <a:lnTo>
                    <a:pt x="3523999" y="1790700"/>
                  </a:lnTo>
                  <a:lnTo>
                    <a:pt x="3486492" y="1816100"/>
                  </a:lnTo>
                  <a:lnTo>
                    <a:pt x="3467416" y="1828800"/>
                  </a:lnTo>
                  <a:close/>
                </a:path>
                <a:path w="4171950" h="2082800">
                  <a:moveTo>
                    <a:pt x="3408959" y="1854200"/>
                  </a:moveTo>
                  <a:lnTo>
                    <a:pt x="762596" y="1854200"/>
                  </a:lnTo>
                  <a:lnTo>
                    <a:pt x="723414" y="1828800"/>
                  </a:lnTo>
                  <a:lnTo>
                    <a:pt x="3448135" y="1828800"/>
                  </a:lnTo>
                  <a:lnTo>
                    <a:pt x="3408959" y="1854200"/>
                  </a:lnTo>
                  <a:close/>
                </a:path>
                <a:path w="4171950" h="2082800">
                  <a:moveTo>
                    <a:pt x="3368989" y="1866900"/>
                  </a:moveTo>
                  <a:lnTo>
                    <a:pt x="802554" y="1866900"/>
                  </a:lnTo>
                  <a:lnTo>
                    <a:pt x="782482" y="1854200"/>
                  </a:lnTo>
                  <a:lnTo>
                    <a:pt x="3389070" y="1854200"/>
                  </a:lnTo>
                  <a:lnTo>
                    <a:pt x="3368989" y="1866900"/>
                  </a:lnTo>
                  <a:close/>
                </a:path>
                <a:path w="4171950" h="2082800">
                  <a:moveTo>
                    <a:pt x="3307601" y="1892300"/>
                  </a:moveTo>
                  <a:lnTo>
                    <a:pt x="863922" y="1892300"/>
                  </a:lnTo>
                  <a:lnTo>
                    <a:pt x="822811" y="1866900"/>
                  </a:lnTo>
                  <a:lnTo>
                    <a:pt x="3348712" y="1866900"/>
                  </a:lnTo>
                  <a:lnTo>
                    <a:pt x="3307601" y="1892300"/>
                  </a:lnTo>
                  <a:close/>
                </a:path>
                <a:path w="4171950" h="2082800">
                  <a:moveTo>
                    <a:pt x="3265746" y="1905000"/>
                  </a:moveTo>
                  <a:lnTo>
                    <a:pt x="905801" y="1905000"/>
                  </a:lnTo>
                  <a:lnTo>
                    <a:pt x="884774" y="1892300"/>
                  </a:lnTo>
                  <a:lnTo>
                    <a:pt x="3286767" y="1892300"/>
                  </a:lnTo>
                  <a:lnTo>
                    <a:pt x="3265746" y="1905000"/>
                  </a:lnTo>
                  <a:close/>
                </a:path>
                <a:path w="4171950" h="2082800">
                  <a:moveTo>
                    <a:pt x="3223181" y="1917700"/>
                  </a:moveTo>
                  <a:lnTo>
                    <a:pt x="948362" y="1917700"/>
                  </a:lnTo>
                  <a:lnTo>
                    <a:pt x="926998" y="1905000"/>
                  </a:lnTo>
                  <a:lnTo>
                    <a:pt x="3244545" y="1905000"/>
                  </a:lnTo>
                  <a:lnTo>
                    <a:pt x="3223181" y="1917700"/>
                  </a:lnTo>
                  <a:close/>
                </a:path>
                <a:path w="4171950" h="2082800">
                  <a:moveTo>
                    <a:pt x="3179947" y="1930400"/>
                  </a:moveTo>
                  <a:lnTo>
                    <a:pt x="991601" y="1930400"/>
                  </a:lnTo>
                  <a:lnTo>
                    <a:pt x="969897" y="1917700"/>
                  </a:lnTo>
                  <a:lnTo>
                    <a:pt x="3201647" y="1917700"/>
                  </a:lnTo>
                  <a:lnTo>
                    <a:pt x="3179947" y="1930400"/>
                  </a:lnTo>
                  <a:close/>
                </a:path>
                <a:path w="4171950" h="2082800">
                  <a:moveTo>
                    <a:pt x="3136045" y="1943100"/>
                  </a:moveTo>
                  <a:lnTo>
                    <a:pt x="1035503" y="1943100"/>
                  </a:lnTo>
                  <a:lnTo>
                    <a:pt x="1013472" y="1930400"/>
                  </a:lnTo>
                  <a:lnTo>
                    <a:pt x="3158083" y="1930400"/>
                  </a:lnTo>
                  <a:lnTo>
                    <a:pt x="3136045" y="1943100"/>
                  </a:lnTo>
                  <a:close/>
                </a:path>
                <a:path w="4171950" h="2082800">
                  <a:moveTo>
                    <a:pt x="3091489" y="1955800"/>
                  </a:moveTo>
                  <a:lnTo>
                    <a:pt x="1080054" y="1955800"/>
                  </a:lnTo>
                  <a:lnTo>
                    <a:pt x="1057698" y="1943100"/>
                  </a:lnTo>
                  <a:lnTo>
                    <a:pt x="3113846" y="1943100"/>
                  </a:lnTo>
                  <a:lnTo>
                    <a:pt x="3091489" y="1955800"/>
                  </a:lnTo>
                  <a:close/>
                </a:path>
                <a:path w="4171950" h="2082800">
                  <a:moveTo>
                    <a:pt x="3046331" y="1968500"/>
                  </a:moveTo>
                  <a:lnTo>
                    <a:pt x="1125192" y="1968500"/>
                  </a:lnTo>
                  <a:lnTo>
                    <a:pt x="1102563" y="1955800"/>
                  </a:lnTo>
                  <a:lnTo>
                    <a:pt x="3068980" y="1955800"/>
                  </a:lnTo>
                  <a:lnTo>
                    <a:pt x="3046331" y="1968500"/>
                  </a:lnTo>
                  <a:close/>
                </a:path>
                <a:path w="4171950" h="2082800">
                  <a:moveTo>
                    <a:pt x="3000623" y="1981200"/>
                  </a:moveTo>
                  <a:lnTo>
                    <a:pt x="1170918" y="1981200"/>
                  </a:lnTo>
                  <a:lnTo>
                    <a:pt x="1147981" y="1968500"/>
                  </a:lnTo>
                  <a:lnTo>
                    <a:pt x="3023547" y="1968500"/>
                  </a:lnTo>
                  <a:lnTo>
                    <a:pt x="3000623" y="1981200"/>
                  </a:lnTo>
                  <a:close/>
                </a:path>
                <a:path w="4171950" h="2082800">
                  <a:moveTo>
                    <a:pt x="2954343" y="1993900"/>
                  </a:moveTo>
                  <a:lnTo>
                    <a:pt x="1217199" y="1993900"/>
                  </a:lnTo>
                  <a:lnTo>
                    <a:pt x="1193990" y="1981200"/>
                  </a:lnTo>
                  <a:lnTo>
                    <a:pt x="2977553" y="1981200"/>
                  </a:lnTo>
                  <a:lnTo>
                    <a:pt x="2954343" y="1993900"/>
                  </a:lnTo>
                  <a:close/>
                </a:path>
                <a:path w="4171950" h="2082800">
                  <a:moveTo>
                    <a:pt x="2907537" y="2006600"/>
                  </a:moveTo>
                  <a:lnTo>
                    <a:pt x="1263990" y="2006600"/>
                  </a:lnTo>
                  <a:lnTo>
                    <a:pt x="1240534" y="1993900"/>
                  </a:lnTo>
                  <a:lnTo>
                    <a:pt x="2931004" y="1993900"/>
                  </a:lnTo>
                  <a:lnTo>
                    <a:pt x="2907537" y="2006600"/>
                  </a:lnTo>
                  <a:close/>
                </a:path>
                <a:path w="4171950" h="2082800">
                  <a:moveTo>
                    <a:pt x="2836432" y="2019300"/>
                  </a:moveTo>
                  <a:lnTo>
                    <a:pt x="1335111" y="2019300"/>
                  </a:lnTo>
                  <a:lnTo>
                    <a:pt x="1311281" y="2006600"/>
                  </a:lnTo>
                  <a:lnTo>
                    <a:pt x="2860248" y="2006600"/>
                  </a:lnTo>
                  <a:lnTo>
                    <a:pt x="2836432" y="2019300"/>
                  </a:lnTo>
                  <a:close/>
                </a:path>
                <a:path w="4171950" h="2082800">
                  <a:moveTo>
                    <a:pt x="2764282" y="2032000"/>
                  </a:moveTo>
                  <a:lnTo>
                    <a:pt x="1407261" y="2032000"/>
                  </a:lnTo>
                  <a:lnTo>
                    <a:pt x="1383106" y="2019300"/>
                  </a:lnTo>
                  <a:lnTo>
                    <a:pt x="2788437" y="2019300"/>
                  </a:lnTo>
                  <a:lnTo>
                    <a:pt x="2764282" y="2032000"/>
                  </a:lnTo>
                  <a:close/>
                </a:path>
                <a:path w="4171950" h="2082800">
                  <a:moveTo>
                    <a:pt x="2691257" y="2044700"/>
                  </a:moveTo>
                  <a:lnTo>
                    <a:pt x="1480286" y="2044700"/>
                  </a:lnTo>
                  <a:lnTo>
                    <a:pt x="1455852" y="2032000"/>
                  </a:lnTo>
                  <a:lnTo>
                    <a:pt x="2715690" y="2032000"/>
                  </a:lnTo>
                  <a:lnTo>
                    <a:pt x="2691257" y="2044700"/>
                  </a:lnTo>
                  <a:close/>
                </a:path>
                <a:path w="4171950" h="2082800">
                  <a:moveTo>
                    <a:pt x="2592578" y="2057400"/>
                  </a:moveTo>
                  <a:lnTo>
                    <a:pt x="1578965" y="2057400"/>
                  </a:lnTo>
                  <a:lnTo>
                    <a:pt x="1554183" y="2044700"/>
                  </a:lnTo>
                  <a:lnTo>
                    <a:pt x="2617362" y="2044700"/>
                  </a:lnTo>
                  <a:lnTo>
                    <a:pt x="2592578" y="2057400"/>
                  </a:lnTo>
                  <a:close/>
                </a:path>
                <a:path w="4171950" h="2082800">
                  <a:moveTo>
                    <a:pt x="2492667" y="2070100"/>
                  </a:moveTo>
                  <a:lnTo>
                    <a:pt x="1678876" y="2070100"/>
                  </a:lnTo>
                  <a:lnTo>
                    <a:pt x="1653796" y="2057400"/>
                  </a:lnTo>
                  <a:lnTo>
                    <a:pt x="2517747" y="2057400"/>
                  </a:lnTo>
                  <a:lnTo>
                    <a:pt x="2492667" y="2070100"/>
                  </a:lnTo>
                  <a:close/>
                </a:path>
                <a:path w="4171950" h="2082800">
                  <a:moveTo>
                    <a:pt x="2341092" y="2082800"/>
                  </a:moveTo>
                  <a:lnTo>
                    <a:pt x="1830444" y="2082800"/>
                  </a:lnTo>
                  <a:lnTo>
                    <a:pt x="1805066" y="2070100"/>
                  </a:lnTo>
                  <a:lnTo>
                    <a:pt x="2366468" y="2070100"/>
                  </a:lnTo>
                  <a:lnTo>
                    <a:pt x="2341092" y="2082800"/>
                  </a:lnTo>
                  <a:close/>
                </a:path>
              </a:pathLst>
            </a:custGeom>
            <a:solidFill>
              <a:srgbClr val="8AA6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4900" y="3510356"/>
              <a:ext cx="1492540" cy="149344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0696" y="3255986"/>
              <a:ext cx="2127526" cy="174781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47000" y="4928247"/>
              <a:ext cx="1397000" cy="98995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2333" y="4713986"/>
              <a:ext cx="2394889" cy="1178814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612900" y="1298928"/>
            <a:ext cx="8001000" cy="129843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R="3714750" algn="ctr">
              <a:lnSpc>
                <a:spcPts val="4995"/>
              </a:lnSpc>
              <a:spcBef>
                <a:spcPts val="125"/>
              </a:spcBef>
            </a:pPr>
            <a:r>
              <a:rPr sz="4650" dirty="0">
                <a:solidFill>
                  <a:srgbClr val="38463C"/>
                </a:solidFill>
              </a:rPr>
              <a:t>КТО НАША</a:t>
            </a:r>
            <a:endParaRPr sz="4650" dirty="0"/>
          </a:p>
          <a:p>
            <a:pPr marL="883285" algn="ctr">
              <a:lnSpc>
                <a:spcPts val="4995"/>
              </a:lnSpc>
            </a:pPr>
            <a:r>
              <a:rPr sz="4650" dirty="0">
                <a:solidFill>
                  <a:srgbClr val="38463C"/>
                </a:solidFill>
              </a:rPr>
              <a:t>ЦЕЛЕВАЯ АУДИТОРИЯ</a:t>
            </a:r>
            <a:endParaRPr sz="46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3400" cy="7556499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95B1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7556" y="770737"/>
            <a:ext cx="5715" cy="6015355"/>
          </a:xfrm>
          <a:custGeom>
            <a:avLst/>
            <a:gdLst/>
            <a:ahLst/>
            <a:cxnLst/>
            <a:rect l="l" t="t" r="r" b="b"/>
            <a:pathLst>
              <a:path w="5715" h="6015355">
                <a:moveTo>
                  <a:pt x="5569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5569" y="0"/>
                </a:lnTo>
                <a:lnTo>
                  <a:pt x="5569" y="6015037"/>
                </a:lnTo>
                <a:close/>
              </a:path>
            </a:pathLst>
          </a:custGeom>
          <a:solidFill>
            <a:srgbClr val="95B19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69900" y="0"/>
            <a:ext cx="4419600" cy="7556499"/>
            <a:chOff x="1077620" y="770737"/>
            <a:chExt cx="4023360" cy="6015355"/>
          </a:xfrm>
        </p:grpSpPr>
        <p:sp>
          <p:nvSpPr>
            <p:cNvPr id="5" name="object 5"/>
            <p:cNvSpPr/>
            <p:nvPr/>
          </p:nvSpPr>
          <p:spPr>
            <a:xfrm>
              <a:off x="5095074" y="770737"/>
              <a:ext cx="5715" cy="6015355"/>
            </a:xfrm>
            <a:custGeom>
              <a:avLst/>
              <a:gdLst/>
              <a:ahLst/>
              <a:cxnLst/>
              <a:rect l="l" t="t" r="r" b="b"/>
              <a:pathLst>
                <a:path w="5714" h="6015355">
                  <a:moveTo>
                    <a:pt x="0" y="6014986"/>
                  </a:moveTo>
                  <a:lnTo>
                    <a:pt x="0" y="0"/>
                  </a:lnTo>
                  <a:lnTo>
                    <a:pt x="5569" y="0"/>
                  </a:lnTo>
                  <a:lnTo>
                    <a:pt x="5569" y="6014986"/>
                  </a:lnTo>
                  <a:lnTo>
                    <a:pt x="0" y="6014986"/>
                  </a:lnTo>
                  <a:close/>
                </a:path>
              </a:pathLst>
            </a:custGeom>
            <a:solidFill>
              <a:srgbClr val="95B1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7620" y="770737"/>
              <a:ext cx="4021188" cy="32458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7620" y="3829799"/>
              <a:ext cx="4015587" cy="295597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849560" y="2635250"/>
            <a:ext cx="3214704" cy="7385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650" dirty="0">
                <a:solidFill>
                  <a:srgbClr val="38463C"/>
                </a:solidFill>
              </a:rPr>
              <a:t>РЕШЕНИЕ</a:t>
            </a:r>
            <a:endParaRPr sz="4650" dirty="0"/>
          </a:p>
        </p:txBody>
      </p:sp>
      <p:sp>
        <p:nvSpPr>
          <p:cNvPr id="9" name="object 9"/>
          <p:cNvSpPr txBox="1"/>
          <p:nvPr/>
        </p:nvSpPr>
        <p:spPr>
          <a:xfrm>
            <a:off x="5849560" y="3770562"/>
            <a:ext cx="3503929" cy="20808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4190">
              <a:lnSpc>
                <a:spcPct val="116799"/>
              </a:lnSpc>
              <a:spcBef>
                <a:spcPts val="95"/>
              </a:spcBef>
            </a:pPr>
            <a:r>
              <a:rPr sz="1650" spc="225" dirty="0">
                <a:solidFill>
                  <a:srgbClr val="38463C"/>
                </a:solidFill>
                <a:latin typeface="Calibri"/>
                <a:cs typeface="Calibri"/>
              </a:rPr>
              <a:t>Подробные</a:t>
            </a:r>
            <a:r>
              <a:rPr sz="1650" spc="95" dirty="0">
                <a:solidFill>
                  <a:srgbClr val="38463C"/>
                </a:solidFill>
                <a:latin typeface="Calibri"/>
                <a:cs typeface="Calibri"/>
              </a:rPr>
              <a:t> </a:t>
            </a:r>
            <a:r>
              <a:rPr sz="1650" spc="220" dirty="0">
                <a:solidFill>
                  <a:srgbClr val="38463C"/>
                </a:solidFill>
                <a:latin typeface="Calibri"/>
                <a:cs typeface="Calibri"/>
              </a:rPr>
              <a:t>онлайн</a:t>
            </a:r>
            <a:r>
              <a:rPr sz="1650" spc="95" dirty="0">
                <a:solidFill>
                  <a:srgbClr val="38463C"/>
                </a:solidFill>
                <a:latin typeface="Calibri"/>
                <a:cs typeface="Calibri"/>
              </a:rPr>
              <a:t> </a:t>
            </a:r>
            <a:r>
              <a:rPr sz="1650" spc="160" dirty="0">
                <a:solidFill>
                  <a:srgbClr val="38463C"/>
                </a:solidFill>
                <a:latin typeface="Calibri"/>
                <a:cs typeface="Calibri"/>
              </a:rPr>
              <a:t>карты, </a:t>
            </a:r>
            <a:r>
              <a:rPr sz="1650" spc="235" dirty="0">
                <a:solidFill>
                  <a:srgbClr val="38463C"/>
                </a:solidFill>
                <a:latin typeface="Calibri"/>
                <a:cs typeface="Calibri"/>
              </a:rPr>
              <a:t>содержащие</a:t>
            </a:r>
            <a:r>
              <a:rPr sz="1650" spc="70" dirty="0">
                <a:solidFill>
                  <a:srgbClr val="38463C"/>
                </a:solidFill>
                <a:latin typeface="Calibri"/>
                <a:cs typeface="Calibri"/>
              </a:rPr>
              <a:t> </a:t>
            </a:r>
            <a:r>
              <a:rPr sz="1650" spc="195" dirty="0">
                <a:solidFill>
                  <a:srgbClr val="38463C"/>
                </a:solidFill>
                <a:latin typeface="Calibri"/>
                <a:cs typeface="Calibri"/>
              </a:rPr>
              <a:t>готовые</a:t>
            </a:r>
            <a:endParaRPr sz="1650" dirty="0">
              <a:latin typeface="Calibri"/>
              <a:cs typeface="Calibri"/>
            </a:endParaRPr>
          </a:p>
          <a:p>
            <a:pPr marL="12700" marR="5080">
              <a:lnSpc>
                <a:spcPct val="116799"/>
              </a:lnSpc>
            </a:pPr>
            <a:r>
              <a:rPr sz="1650" spc="170" dirty="0">
                <a:solidFill>
                  <a:srgbClr val="38463C"/>
                </a:solidFill>
                <a:latin typeface="Calibri"/>
                <a:cs typeface="Calibri"/>
              </a:rPr>
              <a:t>«зелёные»</a:t>
            </a:r>
            <a:r>
              <a:rPr sz="1650" spc="80" dirty="0">
                <a:solidFill>
                  <a:srgbClr val="38463C"/>
                </a:solidFill>
                <a:latin typeface="Calibri"/>
                <a:cs typeface="Calibri"/>
              </a:rPr>
              <a:t> </a:t>
            </a:r>
            <a:r>
              <a:rPr sz="1650" spc="240" dirty="0">
                <a:solidFill>
                  <a:srgbClr val="38463C"/>
                </a:solidFill>
                <a:latin typeface="Calibri"/>
                <a:cs typeface="Calibri"/>
              </a:rPr>
              <a:t>маршруты</a:t>
            </a:r>
            <a:r>
              <a:rPr sz="1650" spc="80" dirty="0">
                <a:solidFill>
                  <a:srgbClr val="38463C"/>
                </a:solidFill>
                <a:latin typeface="Calibri"/>
                <a:cs typeface="Calibri"/>
              </a:rPr>
              <a:t> </a:t>
            </a:r>
            <a:r>
              <a:rPr sz="1650" spc="215" dirty="0">
                <a:solidFill>
                  <a:srgbClr val="38463C"/>
                </a:solidFill>
                <a:latin typeface="Calibri"/>
                <a:cs typeface="Calibri"/>
              </a:rPr>
              <a:t>со</a:t>
            </a:r>
            <a:r>
              <a:rPr sz="1650" spc="80" dirty="0">
                <a:solidFill>
                  <a:srgbClr val="38463C"/>
                </a:solidFill>
                <a:latin typeface="Calibri"/>
                <a:cs typeface="Calibri"/>
              </a:rPr>
              <a:t> </a:t>
            </a:r>
            <a:r>
              <a:rPr sz="1650" spc="210" dirty="0">
                <a:solidFill>
                  <a:srgbClr val="38463C"/>
                </a:solidFill>
                <a:latin typeface="Calibri"/>
                <a:cs typeface="Calibri"/>
              </a:rPr>
              <a:t>всеми </a:t>
            </a:r>
            <a:r>
              <a:rPr sz="1650" spc="190" dirty="0">
                <a:solidFill>
                  <a:srgbClr val="38463C"/>
                </a:solidFill>
                <a:latin typeface="Calibri"/>
                <a:cs typeface="Calibri"/>
              </a:rPr>
              <a:t>парками,</a:t>
            </a:r>
            <a:r>
              <a:rPr sz="1650" spc="90" dirty="0">
                <a:solidFill>
                  <a:srgbClr val="38463C"/>
                </a:solidFill>
                <a:latin typeface="Calibri"/>
                <a:cs typeface="Calibri"/>
              </a:rPr>
              <a:t> </a:t>
            </a:r>
            <a:r>
              <a:rPr sz="1650" spc="229" dirty="0">
                <a:solidFill>
                  <a:srgbClr val="38463C"/>
                </a:solidFill>
                <a:latin typeface="Calibri"/>
                <a:cs typeface="Calibri"/>
              </a:rPr>
              <a:t>пешеходными</a:t>
            </a:r>
            <a:r>
              <a:rPr sz="1650" spc="95" dirty="0">
                <a:solidFill>
                  <a:srgbClr val="38463C"/>
                </a:solidFill>
                <a:latin typeface="Calibri"/>
                <a:cs typeface="Calibri"/>
              </a:rPr>
              <a:t> </a:t>
            </a:r>
            <a:r>
              <a:rPr sz="1650" spc="204" dirty="0">
                <a:solidFill>
                  <a:srgbClr val="38463C"/>
                </a:solidFill>
                <a:latin typeface="Calibri"/>
                <a:cs typeface="Calibri"/>
              </a:rPr>
              <a:t>и </a:t>
            </a:r>
            <a:r>
              <a:rPr sz="1650" spc="229" dirty="0">
                <a:solidFill>
                  <a:srgbClr val="38463C"/>
                </a:solidFill>
                <a:latin typeface="Calibri"/>
                <a:cs typeface="Calibri"/>
              </a:rPr>
              <a:t>велосипедными</a:t>
            </a:r>
            <a:r>
              <a:rPr sz="1650" spc="70" dirty="0">
                <a:solidFill>
                  <a:srgbClr val="38463C"/>
                </a:solidFill>
                <a:latin typeface="Calibri"/>
                <a:cs typeface="Calibri"/>
              </a:rPr>
              <a:t> </a:t>
            </a:r>
            <a:r>
              <a:rPr sz="1650" spc="180" dirty="0">
                <a:solidFill>
                  <a:srgbClr val="38463C"/>
                </a:solidFill>
                <a:latin typeface="Calibri"/>
                <a:cs typeface="Calibri"/>
              </a:rPr>
              <a:t>дорожками, </a:t>
            </a:r>
            <a:r>
              <a:rPr sz="1650" spc="215" dirty="0">
                <a:solidFill>
                  <a:srgbClr val="38463C"/>
                </a:solidFill>
                <a:latin typeface="Calibri"/>
                <a:cs typeface="Calibri"/>
              </a:rPr>
              <a:t>общедоступными </a:t>
            </a:r>
            <a:r>
              <a:rPr sz="1650" spc="235" dirty="0">
                <a:solidFill>
                  <a:srgbClr val="38463C"/>
                </a:solidFill>
                <a:latin typeface="Calibri"/>
                <a:cs typeface="Calibri"/>
              </a:rPr>
              <a:t>спортивными</a:t>
            </a:r>
            <a:r>
              <a:rPr sz="1650" spc="75" dirty="0">
                <a:solidFill>
                  <a:srgbClr val="38463C"/>
                </a:solidFill>
                <a:latin typeface="Calibri"/>
                <a:cs typeface="Calibri"/>
              </a:rPr>
              <a:t> </a:t>
            </a:r>
            <a:r>
              <a:rPr sz="1650" spc="190" dirty="0">
                <a:solidFill>
                  <a:srgbClr val="38463C"/>
                </a:solidFill>
                <a:latin typeface="Calibri"/>
                <a:cs typeface="Calibri"/>
              </a:rPr>
              <a:t>площадками.</a:t>
            </a:r>
            <a:endParaRPr sz="1650" dirty="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9DA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71332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D9DAD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1510" y="2489200"/>
            <a:ext cx="3348786" cy="334698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612901" y="1869911"/>
            <a:ext cx="1178164" cy="529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300" b="1" spc="75" dirty="0">
                <a:solidFill>
                  <a:srgbClr val="38463C"/>
                </a:solidFill>
                <a:latin typeface="Verdana"/>
                <a:cs typeface="Verdana"/>
              </a:rPr>
              <a:t>MVP</a:t>
            </a:r>
            <a:endParaRPr sz="330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727700" y="1029153"/>
            <a:ext cx="2938780" cy="628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50" spc="165" dirty="0">
                <a:solidFill>
                  <a:srgbClr val="38463C"/>
                </a:solidFill>
                <a:latin typeface="Verdana"/>
                <a:cs typeface="Verdana"/>
              </a:rPr>
              <a:t>ФУНКЦИИ</a:t>
            </a:r>
            <a:r>
              <a:rPr sz="3950" spc="165" dirty="0">
                <a:solidFill>
                  <a:srgbClr val="38463C"/>
                </a:solidFill>
                <a:latin typeface="Calibri"/>
                <a:cs typeface="Calibri"/>
              </a:rPr>
              <a:t>:</a:t>
            </a:r>
            <a:endParaRPr sz="3950" dirty="0"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0650" y="2114988"/>
            <a:ext cx="10452100" cy="402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7705" marR="5080" indent="-285750">
              <a:lnSpc>
                <a:spcPct val="1165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700" spc="240" dirty="0"/>
              <a:t>целая</a:t>
            </a:r>
            <a:r>
              <a:rPr lang="ru-RU" sz="1700" spc="100" dirty="0"/>
              <a:t> </a:t>
            </a:r>
            <a:r>
              <a:rPr lang="ru-RU" sz="1700" spc="229" dirty="0"/>
              <a:t>сетка</a:t>
            </a:r>
            <a:r>
              <a:rPr lang="ru-RU" sz="1700" spc="100" dirty="0"/>
              <a:t> </a:t>
            </a:r>
            <a:r>
              <a:rPr lang="ru-RU" sz="1700" spc="240" dirty="0"/>
              <a:t>пешеходных</a:t>
            </a:r>
            <a:r>
              <a:rPr lang="ru-RU" sz="1700" spc="100" dirty="0"/>
              <a:t> </a:t>
            </a:r>
            <a:r>
              <a:rPr lang="ru-RU" sz="1700" spc="240" dirty="0"/>
              <a:t>троп</a:t>
            </a:r>
            <a:r>
              <a:rPr lang="ru-RU" sz="1700" spc="105" dirty="0"/>
              <a:t> </a:t>
            </a:r>
            <a:r>
              <a:rPr lang="ru-RU" sz="1700" spc="229" dirty="0"/>
              <a:t>и </a:t>
            </a:r>
            <a:r>
              <a:rPr lang="ru-RU" sz="1700" spc="240" dirty="0"/>
              <a:t>безопасных</a:t>
            </a:r>
            <a:r>
              <a:rPr lang="ru-RU" sz="1700" spc="100" dirty="0"/>
              <a:t> </a:t>
            </a:r>
            <a:r>
              <a:rPr lang="ru-RU" sz="1700" spc="200" dirty="0"/>
              <a:t>велодорожек; </a:t>
            </a:r>
            <a:r>
              <a:rPr lang="ru-RU" sz="1700" spc="229" dirty="0"/>
              <a:t>местонахождение</a:t>
            </a:r>
            <a:r>
              <a:rPr lang="ru-RU" sz="1700" spc="114" dirty="0"/>
              <a:t> </a:t>
            </a:r>
            <a:r>
              <a:rPr lang="ru-RU" sz="1700" spc="235" dirty="0"/>
              <a:t>всех</a:t>
            </a:r>
            <a:r>
              <a:rPr lang="ru-RU" sz="1700" spc="120" dirty="0"/>
              <a:t> </a:t>
            </a:r>
            <a:r>
              <a:rPr lang="ru-RU" sz="1700" spc="240" dirty="0"/>
              <a:t>лесопарковых</a:t>
            </a:r>
            <a:r>
              <a:rPr lang="ru-RU" sz="1700" spc="120" dirty="0"/>
              <a:t> </a:t>
            </a:r>
            <a:r>
              <a:rPr lang="ru-RU" sz="1700" spc="210" dirty="0"/>
              <a:t>зон </a:t>
            </a:r>
            <a:r>
              <a:rPr lang="ru-RU" sz="1700" spc="215" dirty="0"/>
              <a:t>Екатеринбурга;</a:t>
            </a:r>
          </a:p>
          <a:p>
            <a:pPr marL="4497705" marR="219710" indent="-285750">
              <a:lnSpc>
                <a:spcPct val="116500"/>
              </a:lnSpc>
              <a:buFont typeface="Arial" panose="020B0604020202020204" pitchFamily="34" charset="0"/>
              <a:buChar char="•"/>
            </a:pPr>
            <a:r>
              <a:rPr lang="ru-RU" sz="1700" spc="250" dirty="0"/>
              <a:t>тропы</a:t>
            </a:r>
            <a:r>
              <a:rPr lang="ru-RU" sz="1700" spc="90" dirty="0"/>
              <a:t> </a:t>
            </a:r>
            <a:r>
              <a:rPr lang="ru-RU" sz="1700" spc="229" dirty="0"/>
              <a:t>здоровья</a:t>
            </a:r>
            <a:r>
              <a:rPr lang="ru-RU" sz="1700" spc="90" dirty="0"/>
              <a:t> </a:t>
            </a:r>
            <a:r>
              <a:rPr lang="ru-RU" sz="1700" spc="280" dirty="0"/>
              <a:t>и</a:t>
            </a:r>
            <a:r>
              <a:rPr lang="ru-RU" sz="1700" spc="90" dirty="0"/>
              <a:t> </a:t>
            </a:r>
            <a:r>
              <a:rPr lang="ru-RU" sz="1700" spc="260" dirty="0"/>
              <a:t>парки</a:t>
            </a:r>
            <a:r>
              <a:rPr lang="ru-RU" sz="1700" spc="90" dirty="0"/>
              <a:t> </a:t>
            </a:r>
            <a:r>
              <a:rPr lang="ru-RU" sz="1700" spc="254" dirty="0"/>
              <a:t>нашего</a:t>
            </a:r>
            <a:r>
              <a:rPr lang="ru-RU" sz="1700" spc="90" dirty="0"/>
              <a:t> </a:t>
            </a:r>
            <a:r>
              <a:rPr lang="ru-RU" sz="1700" spc="170" dirty="0"/>
              <a:t>города; </a:t>
            </a:r>
            <a:r>
              <a:rPr lang="ru-RU" sz="1700" spc="225" dirty="0"/>
              <a:t>возможность</a:t>
            </a:r>
            <a:r>
              <a:rPr lang="ru-RU" sz="1700" spc="120" dirty="0"/>
              <a:t> </a:t>
            </a:r>
            <a:r>
              <a:rPr lang="ru-RU" sz="1700" spc="225" dirty="0"/>
              <a:t>посмотреть</a:t>
            </a:r>
            <a:r>
              <a:rPr lang="ru-RU" sz="1700" spc="120" dirty="0"/>
              <a:t> </a:t>
            </a:r>
            <a:r>
              <a:rPr lang="ru-RU" sz="1700" spc="229" dirty="0"/>
              <a:t>текущее </a:t>
            </a:r>
            <a:r>
              <a:rPr lang="ru-RU" sz="1700" spc="210" dirty="0"/>
              <a:t>местоположение;</a:t>
            </a:r>
          </a:p>
          <a:p>
            <a:pPr marL="4497705" marR="85090" indent="-285750">
              <a:lnSpc>
                <a:spcPct val="116500"/>
              </a:lnSpc>
              <a:buFont typeface="Arial" panose="020B0604020202020204" pitchFamily="34" charset="0"/>
              <a:buChar char="•"/>
            </a:pPr>
            <a:r>
              <a:rPr lang="ru-RU" sz="1700" spc="240" dirty="0"/>
              <a:t>общедоступные</a:t>
            </a:r>
            <a:r>
              <a:rPr lang="ru-RU" sz="1700" spc="114" dirty="0"/>
              <a:t> </a:t>
            </a:r>
            <a:r>
              <a:rPr lang="ru-RU" sz="1700" spc="250" dirty="0"/>
              <a:t>спортивные</a:t>
            </a:r>
            <a:r>
              <a:rPr lang="ru-RU" sz="1700" spc="114" dirty="0"/>
              <a:t> </a:t>
            </a:r>
            <a:r>
              <a:rPr lang="ru-RU" sz="1700" spc="254" dirty="0"/>
              <a:t>площадки</a:t>
            </a:r>
            <a:r>
              <a:rPr lang="ru-RU" sz="1700" spc="120" dirty="0"/>
              <a:t> </a:t>
            </a:r>
            <a:r>
              <a:rPr lang="ru-RU" sz="1700" spc="229" dirty="0"/>
              <a:t>и </a:t>
            </a:r>
            <a:r>
              <a:rPr lang="ru-RU" sz="1700" spc="210" dirty="0"/>
              <a:t>тренажёры;</a:t>
            </a:r>
          </a:p>
          <a:p>
            <a:pPr marL="4497705" marR="588010" indent="-285750">
              <a:lnSpc>
                <a:spcPct val="116500"/>
              </a:lnSpc>
              <a:buFont typeface="Arial" panose="020B0604020202020204" pitchFamily="34" charset="0"/>
              <a:buChar char="•"/>
            </a:pPr>
            <a:r>
              <a:rPr lang="ru-RU" sz="1700" spc="225" dirty="0"/>
              <a:t>возможность</a:t>
            </a:r>
            <a:r>
              <a:rPr lang="ru-RU" sz="1700" spc="105" dirty="0"/>
              <a:t> </a:t>
            </a:r>
            <a:r>
              <a:rPr lang="ru-RU" sz="1700" spc="240" dirty="0"/>
              <a:t>выбора</a:t>
            </a:r>
            <a:r>
              <a:rPr lang="ru-RU" sz="1700" spc="105" dirty="0"/>
              <a:t> </a:t>
            </a:r>
            <a:r>
              <a:rPr lang="ru-RU" sz="1700" spc="229" dirty="0"/>
              <a:t>определённого </a:t>
            </a:r>
            <a:r>
              <a:rPr lang="ru-RU" sz="1700" spc="225" dirty="0"/>
              <a:t>места</a:t>
            </a:r>
            <a:r>
              <a:rPr lang="ru-RU" sz="1700" spc="85" dirty="0"/>
              <a:t> </a:t>
            </a:r>
            <a:r>
              <a:rPr lang="ru-RU" sz="1700" spc="280" dirty="0"/>
              <a:t>и</a:t>
            </a:r>
            <a:r>
              <a:rPr lang="ru-RU" sz="1700" spc="90" dirty="0"/>
              <a:t> </a:t>
            </a:r>
            <a:r>
              <a:rPr lang="ru-RU" sz="1700" spc="240" dirty="0"/>
              <a:t>составления</a:t>
            </a:r>
            <a:r>
              <a:rPr lang="ru-RU" sz="1700" spc="90" dirty="0"/>
              <a:t> </a:t>
            </a:r>
            <a:r>
              <a:rPr lang="ru-RU" sz="1700" spc="245" dirty="0"/>
              <a:t>пути</a:t>
            </a:r>
            <a:r>
              <a:rPr lang="ru-RU" sz="1700" spc="85" dirty="0"/>
              <a:t> </a:t>
            </a:r>
            <a:r>
              <a:rPr lang="ru-RU" sz="1700" spc="200" dirty="0"/>
              <a:t>до</a:t>
            </a:r>
            <a:r>
              <a:rPr lang="ru-RU" sz="1700" spc="90" dirty="0"/>
              <a:t> </a:t>
            </a:r>
            <a:r>
              <a:rPr lang="ru-RU" sz="1700" spc="175" dirty="0"/>
              <a:t>него;</a:t>
            </a:r>
          </a:p>
          <a:p>
            <a:pPr marL="4497705" marR="588010" indent="-285750">
              <a:lnSpc>
                <a:spcPct val="116500"/>
              </a:lnSpc>
              <a:buFont typeface="Arial" panose="020B0604020202020204" pitchFamily="34" charset="0"/>
              <a:buChar char="•"/>
            </a:pPr>
            <a:r>
              <a:rPr lang="ru-RU" sz="1700" spc="175" dirty="0"/>
              <a:t>возможность осуществления прогулки в рамках готовых «зелёных» маршрутов.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7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4231"/>
            <a:ext cx="10693400" cy="7556499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B8C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76403" y="770737"/>
            <a:ext cx="5715" cy="6015355"/>
          </a:xfrm>
          <a:custGeom>
            <a:avLst/>
            <a:gdLst/>
            <a:ahLst/>
            <a:cxnLst/>
            <a:rect l="l" t="t" r="r" b="b"/>
            <a:pathLst>
              <a:path w="5715" h="6015355">
                <a:moveTo>
                  <a:pt x="5569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5569" y="0"/>
                </a:lnTo>
                <a:lnTo>
                  <a:pt x="5569" y="6015037"/>
                </a:lnTo>
                <a:close/>
              </a:path>
            </a:pathLst>
          </a:custGeom>
          <a:solidFill>
            <a:srgbClr val="95B19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7647" y="2261539"/>
            <a:ext cx="2183253" cy="157058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41700" y="3764019"/>
            <a:ext cx="2171700" cy="192558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73087" y="4749800"/>
            <a:ext cx="1889912" cy="1888731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769079" y="687127"/>
            <a:ext cx="5083026" cy="73161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650" dirty="0">
                <a:solidFill>
                  <a:srgbClr val="38463C"/>
                </a:solidFill>
              </a:rPr>
              <a:t>ЧТО МЫ НАШЛИ</a:t>
            </a:r>
            <a:endParaRPr sz="4650" dirty="0"/>
          </a:p>
        </p:txBody>
      </p:sp>
      <p:sp>
        <p:nvSpPr>
          <p:cNvPr id="10" name="object 10"/>
          <p:cNvSpPr txBox="1"/>
          <p:nvPr/>
        </p:nvSpPr>
        <p:spPr>
          <a:xfrm>
            <a:off x="3289214" y="1424330"/>
            <a:ext cx="5587189" cy="73161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650" dirty="0">
                <a:solidFill>
                  <a:srgbClr val="38463C"/>
                </a:solidFill>
                <a:latin typeface="Garamond"/>
                <a:cs typeface="Garamond"/>
              </a:rPr>
              <a:t>В ЕКАТЕРИНБУРГЕ</a:t>
            </a:r>
            <a:endParaRPr sz="4650" dirty="0">
              <a:latin typeface="Garamond"/>
              <a:cs typeface="Garamon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07277" y="3018135"/>
            <a:ext cx="654050" cy="3822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300" spc="204" dirty="0">
                <a:solidFill>
                  <a:srgbClr val="38463C"/>
                </a:solidFill>
                <a:latin typeface="Calibri"/>
                <a:cs typeface="Calibri"/>
              </a:rPr>
              <a:t>~</a:t>
            </a:r>
            <a:r>
              <a:rPr sz="2300" spc="105" dirty="0">
                <a:solidFill>
                  <a:srgbClr val="38463C"/>
                </a:solidFill>
                <a:latin typeface="Calibri"/>
                <a:cs typeface="Calibri"/>
              </a:rPr>
              <a:t> </a:t>
            </a:r>
            <a:r>
              <a:rPr sz="2300" spc="265" dirty="0">
                <a:solidFill>
                  <a:srgbClr val="38463C"/>
                </a:solidFill>
                <a:latin typeface="Calibri"/>
                <a:cs typeface="Calibri"/>
              </a:rPr>
              <a:t>70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04331" y="4541022"/>
            <a:ext cx="857885" cy="3822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300" spc="204" dirty="0">
                <a:solidFill>
                  <a:srgbClr val="38463C"/>
                </a:solidFill>
                <a:latin typeface="Calibri"/>
                <a:cs typeface="Calibri"/>
              </a:rPr>
              <a:t>~</a:t>
            </a:r>
            <a:r>
              <a:rPr sz="2300" spc="105" dirty="0">
                <a:solidFill>
                  <a:srgbClr val="38463C"/>
                </a:solidFill>
                <a:latin typeface="Calibri"/>
                <a:cs typeface="Calibri"/>
              </a:rPr>
              <a:t> </a:t>
            </a:r>
            <a:r>
              <a:rPr sz="2300" spc="320" dirty="0">
                <a:solidFill>
                  <a:srgbClr val="38463C"/>
                </a:solidFill>
                <a:latin typeface="Calibri"/>
                <a:cs typeface="Calibri"/>
              </a:rPr>
              <a:t>600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88499" y="5539727"/>
            <a:ext cx="784860" cy="3822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300" spc="204" dirty="0">
                <a:solidFill>
                  <a:srgbClr val="38463C"/>
                </a:solidFill>
                <a:latin typeface="Calibri"/>
                <a:cs typeface="Calibri"/>
              </a:rPr>
              <a:t>~</a:t>
            </a:r>
            <a:r>
              <a:rPr sz="2300" spc="105" dirty="0">
                <a:solidFill>
                  <a:srgbClr val="38463C"/>
                </a:solidFill>
                <a:latin typeface="Calibri"/>
                <a:cs typeface="Calibri"/>
              </a:rPr>
              <a:t> </a:t>
            </a:r>
            <a:r>
              <a:rPr lang="ru-RU" sz="2300" spc="125" dirty="0">
                <a:solidFill>
                  <a:srgbClr val="38463C"/>
                </a:solidFill>
                <a:latin typeface="Calibri"/>
                <a:cs typeface="Calibri"/>
              </a:rPr>
              <a:t>1</a:t>
            </a:r>
            <a:r>
              <a:rPr sz="2300" spc="125" dirty="0">
                <a:solidFill>
                  <a:srgbClr val="38463C"/>
                </a:solidFill>
                <a:latin typeface="Calibri"/>
                <a:cs typeface="Calibri"/>
              </a:rPr>
              <a:t>00</a:t>
            </a:r>
            <a:endParaRPr sz="2300" dirty="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1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40801" y="5899607"/>
            <a:ext cx="3612515" cy="3822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300" u="heavy" spc="190" dirty="0">
                <a:solidFill>
                  <a:srgbClr val="F5F7F4"/>
                </a:solidFill>
                <a:uFill>
                  <a:solidFill>
                    <a:srgbClr val="F5F7F4"/>
                  </a:solidFill>
                </a:uFill>
                <a:latin typeface="Verdana"/>
                <a:cs typeface="Verdana"/>
                <a:hlinkClick r:id="rId2"/>
              </a:rPr>
              <a:t>ПП</a:t>
            </a:r>
            <a:r>
              <a:rPr sz="2300" spc="-195" dirty="0">
                <a:solidFill>
                  <a:srgbClr val="F5F7F4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2300" spc="254" dirty="0">
                <a:solidFill>
                  <a:srgbClr val="F5F7F4"/>
                </a:solidFill>
                <a:latin typeface="Calibri"/>
                <a:cs typeface="Calibri"/>
                <a:hlinkClick r:id="rId2"/>
              </a:rPr>
              <a:t>(</a:t>
            </a:r>
            <a:r>
              <a:rPr sz="2300" u="heavy" spc="254" dirty="0">
                <a:solidFill>
                  <a:srgbClr val="F5F7F4"/>
                </a:solidFill>
                <a:uFill>
                  <a:solidFill>
                    <a:srgbClr val="F5F7F4"/>
                  </a:solidFill>
                </a:uFill>
                <a:latin typeface="Calibri"/>
                <a:cs typeface="Calibri"/>
                <a:hlinkClick r:id="rId2"/>
              </a:rPr>
              <a:t>Goo</a:t>
            </a:r>
            <a:r>
              <a:rPr sz="2300" spc="254" dirty="0">
                <a:solidFill>
                  <a:srgbClr val="F5F7F4"/>
                </a:solidFill>
                <a:latin typeface="Calibri"/>
                <a:cs typeface="Calibri"/>
                <a:hlinkClick r:id="rId2"/>
              </a:rPr>
              <a:t>g</a:t>
            </a:r>
            <a:r>
              <a:rPr sz="2300" u="heavy" spc="254" dirty="0">
                <a:solidFill>
                  <a:srgbClr val="F5F7F4"/>
                </a:solidFill>
                <a:uFill>
                  <a:solidFill>
                    <a:srgbClr val="F5F7F4"/>
                  </a:solidFill>
                </a:uFill>
                <a:latin typeface="Calibri"/>
                <a:cs typeface="Calibri"/>
                <a:hlinkClick r:id="rId2"/>
              </a:rPr>
              <a:t>le</a:t>
            </a:r>
            <a:r>
              <a:rPr sz="2300" u="heavy" spc="100" dirty="0">
                <a:solidFill>
                  <a:srgbClr val="F5F7F4"/>
                </a:solidFill>
                <a:uFill>
                  <a:solidFill>
                    <a:srgbClr val="F5F7F4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2300" u="heavy" spc="175" dirty="0">
                <a:solidFill>
                  <a:srgbClr val="F5F7F4"/>
                </a:solidFill>
                <a:uFill>
                  <a:solidFill>
                    <a:srgbClr val="F5F7F4"/>
                  </a:solidFill>
                </a:uFill>
                <a:latin typeface="Verdana"/>
                <a:cs typeface="Verdana"/>
                <a:hlinkClick r:id="rId2"/>
              </a:rPr>
              <a:t>Мои</a:t>
            </a:r>
            <a:r>
              <a:rPr sz="2300" u="heavy" spc="-190" dirty="0">
                <a:solidFill>
                  <a:srgbClr val="F5F7F4"/>
                </a:solidFill>
                <a:uFill>
                  <a:solidFill>
                    <a:srgbClr val="F5F7F4"/>
                  </a:solidFill>
                </a:uFill>
                <a:latin typeface="Verdana"/>
                <a:cs typeface="Verdana"/>
                <a:hlinkClick r:id="rId2"/>
              </a:rPr>
              <a:t> </a:t>
            </a:r>
            <a:r>
              <a:rPr sz="2300" u="heavy" spc="-10" dirty="0">
                <a:solidFill>
                  <a:srgbClr val="F5F7F4"/>
                </a:solidFill>
                <a:uFill>
                  <a:solidFill>
                    <a:srgbClr val="F5F7F4"/>
                  </a:solidFill>
                </a:uFill>
                <a:latin typeface="Verdana"/>
                <a:cs typeface="Verdana"/>
                <a:hlinkClick r:id="rId2"/>
              </a:rPr>
              <a:t>ка</a:t>
            </a:r>
            <a:r>
              <a:rPr sz="2300" spc="-10" dirty="0">
                <a:solidFill>
                  <a:srgbClr val="F5F7F4"/>
                </a:solidFill>
                <a:latin typeface="Verdana"/>
                <a:cs typeface="Verdana"/>
                <a:hlinkClick r:id="rId2"/>
              </a:rPr>
              <a:t>р</a:t>
            </a:r>
            <a:r>
              <a:rPr sz="2300" u="heavy" spc="-10" dirty="0">
                <a:solidFill>
                  <a:srgbClr val="F5F7F4"/>
                </a:solidFill>
                <a:uFill>
                  <a:solidFill>
                    <a:srgbClr val="F5F7F4"/>
                  </a:solidFill>
                </a:uFill>
                <a:latin typeface="Verdana"/>
                <a:cs typeface="Verdana"/>
                <a:hlinkClick r:id="rId2"/>
              </a:rPr>
              <a:t>ты</a:t>
            </a:r>
            <a:r>
              <a:rPr sz="2300" spc="-10" dirty="0">
                <a:solidFill>
                  <a:srgbClr val="F5F7F4"/>
                </a:solidFill>
                <a:latin typeface="Calibri"/>
                <a:cs typeface="Calibri"/>
                <a:hlinkClick r:id="rId2"/>
              </a:rPr>
              <a:t>)</a:t>
            </a:r>
            <a:endParaRPr sz="2300" dirty="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1754</TotalTime>
  <Words>332</Words>
  <Application>Microsoft Office PowerPoint</Application>
  <PresentationFormat>Произвольный</PresentationFormat>
  <Paragraphs>70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6" baseType="lpstr">
      <vt:lpstr>Garamond</vt:lpstr>
      <vt:lpstr>Palatino Linotype</vt:lpstr>
      <vt:lpstr>Calibri</vt:lpstr>
      <vt:lpstr>Arial Unicode MS</vt:lpstr>
      <vt:lpstr>Arial Narrow</vt:lpstr>
      <vt:lpstr>Verdana</vt:lpstr>
      <vt:lpstr>Century Gothic</vt:lpstr>
      <vt:lpstr>Book Antiqua</vt:lpstr>
      <vt:lpstr>Arial</vt:lpstr>
      <vt:lpstr>Courier New</vt:lpstr>
      <vt:lpstr>Office Theme</vt:lpstr>
      <vt:lpstr>GREEN</vt:lpstr>
      <vt:lpstr>НАША КОМАНДА</vt:lpstr>
      <vt:lpstr>ЧТО НУЖНО НАШИМ ПОЛЬЗОВАТЕЛЯМ?</vt:lpstr>
      <vt:lpstr>АНАЛОГИ</vt:lpstr>
      <vt:lpstr>КТО НАША ЦЕЛЕВАЯ АУДИТОРИЯ</vt:lpstr>
      <vt:lpstr>РЕШЕНИЕ</vt:lpstr>
      <vt:lpstr>ФУНКЦИИ:</vt:lpstr>
      <vt:lpstr>ЧТО МЫ НАШЛИ</vt:lpstr>
      <vt:lpstr>Презентация PowerPoint</vt:lpstr>
      <vt:lpstr>ТЕСТИРОВАНИЕ</vt:lpstr>
      <vt:lpstr>Презентация PowerPoint</vt:lpstr>
      <vt:lpstr>Презентация PowerPoint</vt:lpstr>
      <vt:lpstr>ЧТО МОЖНО СДЕЛАТЬ ЕЩЁ?</vt:lpstr>
      <vt:lpstr>КАК НАЙ Т И КОМАНДУ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</dc:title>
  <dc:creator>Дом</dc:creator>
  <cp:lastModifiedBy>Валерия Дегтерева</cp:lastModifiedBy>
  <cp:revision>12</cp:revision>
  <dcterms:created xsi:type="dcterms:W3CDTF">2022-05-08T07:33:18Z</dcterms:created>
  <dcterms:modified xsi:type="dcterms:W3CDTF">2022-06-16T14:39:23Z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2022-06-11T00:00:00Z</vt:filetime>
  </property>
  <property fmtid="{D5CDD505-2E9C-101B-9397-08002B2CF9AE}" pid="3" name="LastSaved">
    <vt:filetime>2022-06-11T00:00:00Z</vt:filetime>
  </property>
</Properties>
</file>