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8190E"/>
    <a:srgbClr val="CE7515"/>
    <a:srgbClr val="B76A2A"/>
    <a:srgbClr val="F0CD70"/>
    <a:srgbClr val="20542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104" y="-33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278392ce16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278392ce16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278392ce16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278392ce16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9062C51-64AD-EBF9-86AC-41E8F90E41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804F79B-6B79-962E-9C98-DB9F56B17D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E97B73C-E3E9-36B6-BB57-014D00D77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E7ECCA9-9BAF-120D-C164-1B32F43A3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91FA435B-2A20-FC4C-F3DD-62305B315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47612147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317ED24-50A1-F52B-ECAB-9AA7C0524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B981395-E58D-247F-2A08-ED873AB003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F64DB7F8-F127-16FB-6B48-2FEE5A91E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E344975-F176-877D-0010-875565746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5FD68F-A4F8-6A0F-55C6-2D0E5EF3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76955195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D916C437-0F3B-6748-183C-AE78BEAB77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5F1D169-3C6F-A660-9155-D5B34F44EF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3E74DA-5A0C-2D25-0E7B-9539FC00C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B0B452-7A85-4CA4-D0F2-53210BC936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BDB2894-2F16-EC09-D453-F6BB0A911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7941582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xmlns="" val="1168529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BE2A801-EF4A-EEDE-9C1E-7D26C7DE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EB19A7E-3560-A31F-2795-42BC79EE5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1CDA048-C4DF-4DCC-CC68-1199D12F8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20A6FED8-5BF3-E102-85B9-53FE554D5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6E634FF-88FF-A2BB-CEAA-56C5AA7EF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60954678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3ED82A-2DDE-83C2-1EAE-53B977FDF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D1C876AA-C130-993A-8C66-5A284C1BD8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261F6A-398F-D923-DF07-35A0FE66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7AA8B4F-D6B1-C68B-50C2-34698C9ED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521AE5D-6AD0-803A-E8D0-DCF59690F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164594592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2131AFC-4F9D-CAC2-2E9E-B732F27D7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95C6A4E-3ECB-97B4-3D1F-DA3E7C0836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A5F2E7F-1657-2F42-74F2-B19AFB2EE8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A42C1E6-0135-B0F6-CB11-E59A2FB2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34C6A0F-B9EE-3495-C46F-F5C863CE9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5A7EA322-FE65-6FC8-FC77-9670F63C4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3606764641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209A86B-7F82-2032-70FB-EA526200A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799693-1EC8-4BAA-E7E1-2A2C97475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FE381AFC-84B3-70CC-AA7A-3E47211ABE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225AD1B-3EDE-8F31-B675-025A248A41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728B141F-0424-8763-1744-54CD3C3435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3AB9583A-6A4A-2425-A909-AC263E81C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0E820779-2A01-2E3D-2DFD-7AF1C5DAD0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562F5D0-337A-9AE6-CA23-F5EE507A4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41295175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E8A261-EBC6-B7B3-89B5-D7C9EAEB6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3BF15924-8746-9458-AA91-484DC6D62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48E2FAFE-0B40-B7C1-33CB-A550FFB16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FC9B7C16-31AA-F418-CC15-9CB795896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531170903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44916151-B039-B55C-D273-B07BBE739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87A4301F-40BE-E0DE-7E06-9F26162EF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6C69BDDF-C0AC-B5AD-38CE-D07F0BBA2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4123538431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FC5F29-9347-C4FA-682D-3724D23A6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C0F7E32-FF43-E227-C115-7D1812B80A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E30CEFE-56CE-80EE-C816-61AC9FB49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2D0094A7-BBF1-3412-9337-B3615003D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9460AD4-490B-20C4-A72C-31C0AE026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76568C8-2183-F172-C1B4-82BDAD47F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2055486346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D08F3B-1E11-A71E-D6F0-5239946F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A95EACDB-4170-E9B9-8856-FB3BA431E6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BACDF21A-E373-B31A-8326-484370C0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E79AD-302D-BC39-BF21-0F4548A2F6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8B4958C2-AB0F-99F3-349C-32165D943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193E36C2-DDBD-0F64-6E5F-3DFC8AED0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1578270156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1F8BBF7-52B0-214A-FFF2-2C75935F9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794C1A8B-A702-A6CD-4EAA-95CC222336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E20CB3E-DE78-C2DF-84DA-50EA675CCB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4912-B704-45FE-95BA-0E3D70B642A1}" type="datetimeFigureOut">
              <a:rPr lang="ru-RU" smtClean="0"/>
              <a:pPr/>
              <a:t>16.06.2022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38B5B72-CE17-A40E-E333-7B86B17F14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B6C392-0B65-C80A-31FC-C496B6EC0D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 smtClean="0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lang="ru"/>
          </a:p>
        </p:txBody>
      </p:sp>
    </p:spTree>
    <p:extLst>
      <p:ext uri="{BB962C8B-B14F-4D97-AF65-F5344CB8AC3E}">
        <p14:creationId xmlns:p14="http://schemas.microsoft.com/office/powerpoint/2010/main" xmlns="" val="143600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432397" y="3036456"/>
            <a:ext cx="5078423" cy="111634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sz="2000" b="1" dirty="0"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" sz="2000" b="1" dirty="0">
                <a:latin typeface="Georgia"/>
                <a:ea typeface="Georgia"/>
                <a:cs typeface="Georgia"/>
                <a:sym typeface="Georgia"/>
              </a:rPr>
            </a:br>
            <a:r>
              <a:rPr lang="ru-RU" sz="2000" b="1" dirty="0">
                <a:latin typeface="Georgia"/>
                <a:ea typeface="Georgia"/>
                <a:cs typeface="Georgia"/>
                <a:sym typeface="Georgia"/>
              </a:rPr>
              <a:t>Проект: </a:t>
            </a:r>
            <a:r>
              <a:rPr lang="ru" sz="2000" b="1" dirty="0">
                <a:latin typeface="Georgia"/>
                <a:ea typeface="Georgia"/>
                <a:cs typeface="Georgia"/>
                <a:sym typeface="Georgia"/>
              </a:rPr>
              <a:t>Образовательные </a:t>
            </a:r>
            <a:br>
              <a:rPr lang="ru" sz="2000" b="1" dirty="0">
                <a:latin typeface="Georgia"/>
                <a:ea typeface="Georgia"/>
                <a:cs typeface="Georgia"/>
                <a:sym typeface="Georgia"/>
              </a:rPr>
            </a:br>
            <a:r>
              <a:rPr lang="ru" sz="2000" b="1" dirty="0">
                <a:latin typeface="Georgia"/>
                <a:ea typeface="Georgia"/>
                <a:cs typeface="Georgia"/>
                <a:sym typeface="Georgia"/>
              </a:rPr>
              <a:t>игры (Factorio)</a:t>
            </a:r>
            <a:endParaRPr lang="ru-RU" sz="2000" b="1" dirty="0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ru-RU" sz="2000" dirty="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5946552" y="3319943"/>
            <a:ext cx="2254473" cy="490058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ru" b="1" u="sng" dirty="0">
                <a:solidFill>
                  <a:srgbClr val="38190E"/>
                </a:solidFill>
                <a:latin typeface="Georgia"/>
                <a:ea typeface="Georgia"/>
                <a:cs typeface="Georgia"/>
                <a:sym typeface="Georgia"/>
              </a:rPr>
              <a:t>“Factorio mate!”</a:t>
            </a:r>
            <a:endParaRPr b="1" u="sng" dirty="0">
              <a:solidFill>
                <a:srgbClr val="38190E"/>
              </a:solidFill>
              <a:latin typeface="Eras Bold ITC" panose="020B0907030504020204" pitchFamily="34" charset="0"/>
              <a:ea typeface="Georgia"/>
              <a:cs typeface="Georgia"/>
              <a:sym typeface="Georgia"/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01749" y="136624"/>
            <a:ext cx="7740502" cy="2955851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61FADF6-1EC9-4FF2-80B7-40F86144A7E9}"/>
              </a:ext>
            </a:extLst>
          </p:cNvPr>
          <p:cNvSpPr txBox="1"/>
          <p:nvPr/>
        </p:nvSpPr>
        <p:spPr>
          <a:xfrm>
            <a:off x="1945144" y="3988345"/>
            <a:ext cx="5253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" sz="2000" b="1" dirty="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rPr>
              <a:t>Мобильный справочник-помощник по Factorio для начинающих.</a:t>
            </a:r>
            <a:endParaRPr lang="ru-RU" sz="20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accent2"/>
                </a:solidFill>
                <a:latin typeface="Georgia" panose="02040502050405020303" pitchFamily="18" charset="0"/>
              </a:rPr>
              <a:t>Состав команды</a:t>
            </a:r>
            <a:endParaRPr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1686377" y="1646850"/>
            <a:ext cx="5974381" cy="1849800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rtl="0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" sz="2100" dirty="0">
                <a:latin typeface="Arial" panose="020B0604020202020204" pitchFamily="34" charset="0"/>
                <a:cs typeface="Arial" panose="020B0604020202020204" pitchFamily="34" charset="0"/>
              </a:rPr>
              <a:t>Тимлид - Прокопьева Елизавета Алексеевна</a:t>
            </a:r>
            <a:br>
              <a:rPr lang="ru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2100" dirty="0">
                <a:latin typeface="Arial" panose="020B0604020202020204" pitchFamily="34" charset="0"/>
                <a:cs typeface="Arial" panose="020B0604020202020204" pitchFamily="34" charset="0"/>
              </a:rPr>
              <a:t>Дизайнер - Куренная Анастасия Денисовна</a:t>
            </a:r>
            <a:br>
              <a:rPr lang="ru" sz="2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" sz="2100" dirty="0">
                <a:latin typeface="Arial" panose="020B0604020202020204" pitchFamily="34" charset="0"/>
                <a:cs typeface="Arial" panose="020B0604020202020204" pitchFamily="34" charset="0"/>
              </a:rPr>
              <a:t>Аналитик - Лысых Кристина Дмитриевна   </a:t>
            </a:r>
            <a:endParaRPr lang="ru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" b="1" dirty="0">
                <a:solidFill>
                  <a:schemeClr val="accent2"/>
                </a:solidFill>
                <a:latin typeface="Georgia" panose="02040502050405020303" pitchFamily="18" charset="0"/>
              </a:rPr>
              <a:t>Цель проекта</a:t>
            </a:r>
            <a:endParaRPr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1060450" y="1523375"/>
            <a:ext cx="7035800" cy="2019925"/>
          </a:xfrm>
          <a:prstGeom prst="rect">
            <a:avLst/>
          </a:prstGeom>
          <a:ln>
            <a:solidFill>
              <a:schemeClr val="accent2"/>
            </a:solidFill>
          </a:ln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Сайт</a:t>
            </a:r>
            <a:r>
              <a:rPr lang="en-US" sz="2400" dirty="0"/>
              <a:t>, </a:t>
            </a:r>
            <a:r>
              <a:rPr lang="en-US" sz="2400" dirty="0" err="1"/>
              <a:t>выполненный</a:t>
            </a:r>
            <a:r>
              <a:rPr lang="en-US" sz="2400" dirty="0"/>
              <a:t> в Tilda,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содержащий</a:t>
            </a:r>
            <a:r>
              <a:rPr lang="en-US" sz="2400" dirty="0"/>
              <a:t> </a:t>
            </a:r>
            <a:r>
              <a:rPr lang="en-US" sz="2400" i="1" dirty="0" err="1"/>
              <a:t>информацию-помощь</a:t>
            </a:r>
            <a:r>
              <a:rPr lang="en-US" sz="2400" dirty="0"/>
              <a:t> в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прохождении</a:t>
            </a:r>
            <a:r>
              <a:rPr lang="en-US" sz="2400" dirty="0"/>
              <a:t> </a:t>
            </a:r>
            <a:r>
              <a:rPr lang="en-US" sz="2400" dirty="0" err="1"/>
              <a:t>игры</a:t>
            </a:r>
            <a:r>
              <a:rPr lang="en-US" sz="2400" dirty="0"/>
              <a:t>, </a:t>
            </a:r>
            <a:r>
              <a:rPr lang="en-US" sz="2400" i="1" dirty="0" err="1"/>
              <a:t>ответы</a:t>
            </a:r>
            <a:r>
              <a:rPr lang="en-US" sz="2400" dirty="0"/>
              <a:t> </a:t>
            </a:r>
            <a:r>
              <a:rPr lang="en-US" sz="2400" dirty="0" err="1"/>
              <a:t>на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возникающие</a:t>
            </a:r>
            <a:r>
              <a:rPr lang="en-US" sz="2400" dirty="0"/>
              <a:t> </a:t>
            </a:r>
            <a:r>
              <a:rPr lang="en-US" sz="2400" dirty="0" err="1"/>
              <a:t>вопросы</a:t>
            </a:r>
            <a:r>
              <a:rPr lang="en-US" sz="2400" dirty="0"/>
              <a:t>, </a:t>
            </a:r>
            <a:r>
              <a:rPr lang="en-US" sz="2400" dirty="0" err="1"/>
              <a:t>интересные</a:t>
            </a:r>
            <a:r>
              <a:rPr lang="en-US" sz="2400" dirty="0"/>
              <a:t> и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ru-RU" sz="2400" i="1" dirty="0"/>
              <a:t>ф</a:t>
            </a:r>
            <a:r>
              <a:rPr lang="en-US" sz="2400" i="1" dirty="0" err="1"/>
              <a:t>акты</a:t>
            </a:r>
            <a:r>
              <a:rPr lang="ru-RU" sz="2400" dirty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1DC313E-2314-43AB-B4CE-B9BEB4AB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Georgia" panose="02040502050405020303" pitchFamily="18" charset="0"/>
              </a:rPr>
              <a:t>Целевая аудитория и ее боли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89690585-C1E1-4047-99AA-D885CCD9BF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799" y="1395035"/>
            <a:ext cx="4149725" cy="1824416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Игроки от 14-25 лет. В основном студенты технических направлений, желающие погрузиться в 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данную сферу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 игровом формате. 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8FEC1FF2-4E21-4EB3-B88A-80325F2C7C0A}"/>
              </a:ext>
            </a:extLst>
          </p:cNvPr>
          <p:cNvSpPr txBox="1"/>
          <p:nvPr/>
        </p:nvSpPr>
        <p:spPr>
          <a:xfrm>
            <a:off x="4829174" y="1395035"/>
            <a:ext cx="4003125" cy="3693319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Во время игры у новичков м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огут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возникать различные вопросы по прохождению, управлению, функциям, заданиям и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тд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На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то, чтобы самостоятельно разобраться в игре, может потребоваться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огромное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времени. 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95559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76F0DF-DEA3-4679-864F-941C675F9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Georgia" panose="02040502050405020303" pitchFamily="18" charset="0"/>
              </a:rPr>
              <a:t>Цель продукта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D824C26-C8C2-4637-B635-57C20D5276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71675" y="1459875"/>
            <a:ext cx="5200650" cy="2197725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Облегчить прохождение игры</a:t>
            </a:r>
          </a:p>
          <a:p>
            <a:pPr>
              <a:lnSpc>
                <a:spcPct val="150000"/>
              </a:lnSpc>
            </a:pPr>
            <a:r>
              <a:rPr lang="ru-RU" sz="2100" dirty="0">
                <a:latin typeface="Arial" panose="020B0604020202020204" pitchFamily="34" charset="0"/>
                <a:cs typeface="Arial" panose="020B0604020202020204" pitchFamily="34" charset="0"/>
              </a:rPr>
              <a:t>Сократить потраченное </a:t>
            </a:r>
            <a:r>
              <a:rPr lang="ru-RU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время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Помочь новичкам разобраться и понять игру</a:t>
            </a:r>
            <a:endParaRPr lang="ru-RU" sz="2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260480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416797-AF49-4356-8CCE-57248CE6E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b="1" dirty="0">
                <a:solidFill>
                  <a:schemeClr val="accent2"/>
                </a:solidFill>
                <a:latin typeface="Georgia" panose="02040502050405020303" pitchFamily="18" charset="0"/>
              </a:rPr>
              <a:t>Решение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C5088F2-4F1D-4D55-AF1F-C008E424B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8950" y="1272550"/>
            <a:ext cx="7486100" cy="3416400"/>
          </a:xfrm>
          <a:ln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Мы</a:t>
            </a:r>
            <a:r>
              <a:rPr lang="en-US" sz="2400" dirty="0"/>
              <a:t> </a:t>
            </a:r>
            <a:r>
              <a:rPr lang="en-US" sz="2400" dirty="0" err="1"/>
              <a:t>предлагаем</a:t>
            </a:r>
            <a:r>
              <a:rPr lang="en-US" sz="2400" dirty="0"/>
              <a:t> </a:t>
            </a:r>
            <a:r>
              <a:rPr lang="en-US" sz="2400" i="1" dirty="0" err="1"/>
              <a:t>понятный</a:t>
            </a:r>
            <a:r>
              <a:rPr lang="en-US" sz="2400" i="1" dirty="0"/>
              <a:t> и </a:t>
            </a:r>
            <a:r>
              <a:rPr lang="en-US" sz="2400" i="1" dirty="0" err="1"/>
              <a:t>удобный</a:t>
            </a:r>
            <a:endParaRPr lang="ru-RU" sz="2400" i="1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 smtClean="0"/>
              <a:t>справочник</a:t>
            </a:r>
            <a:r>
              <a:rPr lang="en-US" sz="2400" dirty="0" smtClean="0"/>
              <a:t>,</a:t>
            </a:r>
            <a:r>
              <a:rPr lang="ru-RU" sz="2400" dirty="0" smtClean="0"/>
              <a:t> </a:t>
            </a:r>
            <a:r>
              <a:rPr lang="en-US" sz="2400" dirty="0" err="1" smtClean="0"/>
              <a:t>который</a:t>
            </a:r>
            <a:r>
              <a:rPr lang="en-US" sz="2400" dirty="0" smtClean="0"/>
              <a:t> </a:t>
            </a:r>
            <a:r>
              <a:rPr lang="en-US" sz="2400" dirty="0" err="1"/>
              <a:t>будет</a:t>
            </a:r>
            <a:r>
              <a:rPr lang="en-US" sz="2400" dirty="0"/>
              <a:t> </a:t>
            </a:r>
            <a:r>
              <a:rPr lang="en-US" sz="2400" dirty="0" err="1"/>
              <a:t>верным</a:t>
            </a:r>
            <a:r>
              <a:rPr lang="en-US" sz="2400" dirty="0"/>
              <a:t> </a:t>
            </a:r>
            <a:r>
              <a:rPr lang="en-US" sz="2400" dirty="0" err="1"/>
              <a:t>помощником</a:t>
            </a:r>
            <a:r>
              <a:rPr lang="en-US" sz="2400" dirty="0"/>
              <a:t> в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dirty="0" err="1"/>
              <a:t>прохождении</a:t>
            </a:r>
            <a:r>
              <a:rPr lang="en-US" sz="2400" dirty="0"/>
              <a:t>  и </a:t>
            </a:r>
            <a:r>
              <a:rPr lang="en-US" sz="2400" dirty="0" err="1"/>
              <a:t>понимании</a:t>
            </a:r>
            <a:r>
              <a:rPr lang="en-US" sz="2400" dirty="0"/>
              <a:t> </a:t>
            </a:r>
            <a:r>
              <a:rPr lang="en-US" sz="2400" dirty="0" err="1"/>
              <a:t>игры</a:t>
            </a:r>
            <a:r>
              <a:rPr lang="en-US" sz="2400" dirty="0" smtClean="0"/>
              <a:t>.</a:t>
            </a:r>
            <a:endParaRPr lang="ru-RU" sz="2400" dirty="0" smtClean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endParaRPr lang="ru-RU" sz="2400" dirty="0" smtClean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ru-RU" sz="2400" dirty="0" smtClean="0"/>
              <a:t>Он</a:t>
            </a:r>
            <a:r>
              <a:rPr lang="en-US" sz="2400" dirty="0" smtClean="0"/>
              <a:t> </a:t>
            </a:r>
            <a:r>
              <a:rPr lang="ru-RU" sz="2400" i="1" dirty="0" err="1" smtClean="0"/>
              <a:t>п</a:t>
            </a:r>
            <a:r>
              <a:rPr lang="en-US" sz="2400" i="1" dirty="0" err="1" smtClean="0"/>
              <a:t>оможет</a:t>
            </a:r>
            <a:r>
              <a:rPr lang="ru-RU" sz="2400" i="1" dirty="0" smtClean="0"/>
              <a:t> </a:t>
            </a:r>
            <a:r>
              <a:rPr lang="en-US" sz="2400" dirty="0" err="1" smtClean="0"/>
              <a:t>разобраться</a:t>
            </a:r>
            <a:r>
              <a:rPr lang="ru-RU" sz="2400" dirty="0" smtClean="0"/>
              <a:t> в игре</a:t>
            </a:r>
            <a:r>
              <a:rPr lang="en-US" sz="2400" dirty="0" smtClean="0"/>
              <a:t>, </a:t>
            </a:r>
            <a:r>
              <a:rPr lang="en-US" sz="2400" i="1" dirty="0" err="1"/>
              <a:t>ответит</a:t>
            </a:r>
            <a:r>
              <a:rPr lang="en-US" sz="2400" dirty="0"/>
              <a:t> </a:t>
            </a:r>
            <a:r>
              <a:rPr lang="en-US" sz="2400" dirty="0" err="1" smtClean="0"/>
              <a:t>на</a:t>
            </a:r>
            <a:r>
              <a:rPr lang="ru-RU" sz="2400" dirty="0" smtClean="0"/>
              <a:t> </a:t>
            </a:r>
            <a:r>
              <a:rPr lang="en-US" sz="2400" dirty="0" err="1" smtClean="0"/>
              <a:t>возникающие</a:t>
            </a:r>
            <a:r>
              <a:rPr lang="en-US" sz="2400" dirty="0"/>
              <a:t> </a:t>
            </a:r>
            <a:r>
              <a:rPr lang="ru-RU" sz="2400" dirty="0" smtClean="0"/>
              <a:t>у новичков </a:t>
            </a:r>
            <a:r>
              <a:rPr lang="en-US" sz="2400" dirty="0" err="1" smtClean="0"/>
              <a:t>вопросы</a:t>
            </a:r>
            <a:r>
              <a:rPr lang="en-US" sz="2400" dirty="0"/>
              <a:t>,</a:t>
            </a:r>
            <a:endParaRPr lang="ru-RU" sz="2400" dirty="0"/>
          </a:p>
          <a:p>
            <a:pPr marL="384048" indent="-384048" algn="ctr" defTabSz="914400">
              <a:spcAft>
                <a:spcPts val="200"/>
              </a:spcAft>
              <a:buFont typeface="Franklin Gothic Book" panose="020B0503020102020204" pitchFamily="34" charset="0"/>
              <a:buNone/>
            </a:pPr>
            <a:r>
              <a:rPr lang="en-US" sz="2400" i="1" dirty="0" err="1"/>
              <a:t>сэкономит</a:t>
            </a:r>
            <a:r>
              <a:rPr lang="en-US" sz="2400" dirty="0"/>
              <a:t> </a:t>
            </a:r>
            <a:r>
              <a:rPr lang="en-US" sz="2400" dirty="0" err="1"/>
              <a:t>ваше</a:t>
            </a:r>
            <a:r>
              <a:rPr lang="en-US" sz="2400" dirty="0"/>
              <a:t> </a:t>
            </a:r>
            <a:r>
              <a:rPr lang="en-US" sz="2400" dirty="0" err="1" smtClean="0"/>
              <a:t>время</a:t>
            </a:r>
            <a:r>
              <a:rPr lang="ru-RU" sz="2400" dirty="0" smtClean="0"/>
              <a:t> </a:t>
            </a:r>
            <a:r>
              <a:rPr lang="ru-RU" sz="2400" dirty="0" smtClean="0"/>
              <a:t>и может даже </a:t>
            </a:r>
            <a:r>
              <a:rPr lang="ru-RU" sz="2400" i="1" dirty="0" smtClean="0"/>
              <a:t>откроет</a:t>
            </a:r>
            <a:r>
              <a:rPr lang="ru-RU" sz="2400" dirty="0" smtClean="0"/>
              <a:t> для вас новые знания</a:t>
            </a:r>
            <a:r>
              <a:rPr lang="en-US" sz="2400" dirty="0" smtClean="0"/>
              <a:t>.</a:t>
            </a:r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1544878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416797-AF49-4356-8CCE-57248CE6E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1911875"/>
            <a:ext cx="8520600" cy="122185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latin typeface="Georgia" panose="02040502050405020303" pitchFamily="18" charset="0"/>
              </a:rPr>
              <a:t>Демонстрация готового продукта нашей команды. </a:t>
            </a:r>
            <a:endParaRPr lang="ru-RU" b="1" dirty="0">
              <a:solidFill>
                <a:schemeClr val="accent2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4878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chemeClr val="accent2"/>
                </a:solidFill>
                <a:latin typeface="Georgia" pitchFamily="18" charset="0"/>
              </a:rPr>
              <a:t>Спасибо за внимание. </a:t>
            </a:r>
            <a:endParaRPr lang="ru-RU" sz="4400" b="1" dirty="0">
              <a:solidFill>
                <a:schemeClr val="accent2"/>
              </a:solidFill>
              <a:latin typeface="Georg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696075" cy="394097"/>
          </a:xfrm>
        </p:spPr>
        <p:txBody>
          <a:bodyPr/>
          <a:lstStyle/>
          <a:p>
            <a:r>
              <a:rPr lang="ru-RU" dirty="0" smtClean="0"/>
              <a:t>Готовы ответить на возникшие вопросы.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140</Words>
  <Application>Microsoft Office PowerPoint</Application>
  <PresentationFormat>Экран (16:9)</PresentationFormat>
  <Paragraphs>30</Paragraphs>
  <Slides>8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Проект: Образовательные  игры (Factorio) </vt:lpstr>
      <vt:lpstr>Состав команды</vt:lpstr>
      <vt:lpstr>Цель проекта</vt:lpstr>
      <vt:lpstr>Целевая аудитория и ее боли</vt:lpstr>
      <vt:lpstr>Цель продукта</vt:lpstr>
      <vt:lpstr>Решение</vt:lpstr>
      <vt:lpstr>Демонстрация готового продукта нашей команды. </vt:lpstr>
      <vt:lpstr>Спасибо за внимание.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Проект: Образовательные  игры (Factorio)</dc:title>
  <dc:creator>Пользователь</dc:creator>
  <cp:lastModifiedBy>Галина</cp:lastModifiedBy>
  <cp:revision>9</cp:revision>
  <dcterms:modified xsi:type="dcterms:W3CDTF">2022-06-15T19:51:05Z</dcterms:modified>
</cp:coreProperties>
</file>