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76B831-9607-48AF-A549-23F81215C7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ACD7E6-CD7C-476C-8F76-4942A22ECE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4DB8CD-A38F-4DF1-A78B-607957F0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F9D2-9BA0-443A-9654-4FD919017806}" type="datetimeFigureOut">
              <a:rPr lang="ru-RU" smtClean="0"/>
              <a:t>18.06.2022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D091DC-A5E6-4613-BE55-A1A4E1013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A84658-36F2-4726-B3EB-A0AB31C4D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96C0-84AD-4BDB-9BE6-ACA0739BC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080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4B0169-074A-48C7-A4CB-7DB0805FC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BB842D-FCBD-4E94-88DD-21E74DA5B6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2C5479-4269-45D7-A270-0A1E288A3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F9D2-9BA0-443A-9654-4FD919017806}" type="datetimeFigureOut">
              <a:rPr lang="ru-RU" smtClean="0"/>
              <a:t>18.06.2022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A11B29-842E-4154-A1B0-056C3897C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233EC9-7608-4B7F-B60A-22B573A3C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96C0-84AD-4BDB-9BE6-ACA0739BC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624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D7BAC96-F397-47CF-8952-B14300D444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F1E64F-28F8-4826-9DD5-4FAD10A0D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402BA2-CDF1-466B-AF44-67D6B0DE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F9D2-9BA0-443A-9654-4FD919017806}" type="datetimeFigureOut">
              <a:rPr lang="ru-RU" smtClean="0"/>
              <a:t>18.06.2022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6DDAFC-2F90-429C-AACE-13E718AC6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0257F0-443E-48FF-A23B-1851CAD2F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96C0-84AD-4BDB-9BE6-ACA0739BC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089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72C28-CCCD-4B43-89CD-F6F7E65B9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52F1E2-578C-4B2A-BF1C-EF287F51D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777B64-5117-4C9F-AAFB-A6167A42D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F9D2-9BA0-443A-9654-4FD919017806}" type="datetimeFigureOut">
              <a:rPr lang="ru-RU" smtClean="0"/>
              <a:t>18.06.2022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ABB893-0FA5-429B-8537-FE8DCD612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F2B28C-C448-40AA-98A7-C6A76068E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96C0-84AD-4BDB-9BE6-ACA0739BC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059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294FD-BBB2-4C44-8E11-EDEC05C0A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EBBC00-B5B9-478B-9AC5-4304C3FFF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34E347-D5F1-4B38-B954-E3F8BF718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F9D2-9BA0-443A-9654-4FD919017806}" type="datetimeFigureOut">
              <a:rPr lang="ru-RU" smtClean="0"/>
              <a:t>18.06.2022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35F9F1-DD46-482D-89A4-0302AC2E5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553DA1-04F8-4381-8994-BDCD96118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96C0-84AD-4BDB-9BE6-ACA0739BC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053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F2A438-8F2B-464E-8744-A95D54D7F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DE3676-872E-4B00-B7A8-4A13A12DFA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2A854F-B9EE-491F-88D9-F2D56C9AE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1EA157-871D-46A6-AD6A-C76D9D1EF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F9D2-9BA0-443A-9654-4FD919017806}" type="datetimeFigureOut">
              <a:rPr lang="ru-RU" smtClean="0"/>
              <a:t>18.06.2022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BEC3A5-2D12-49AA-B43F-9D562D1C7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9B9F70-6CDE-4FF5-96A9-76E2BD03E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96C0-84AD-4BDB-9BE6-ACA0739BC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810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3264FC-5960-4C8B-9EC1-981B07E87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8E9502-7F7C-420A-852F-3D0D922DF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AE9E0C-42A0-4D72-B544-B5A304F2A4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9C6FB87-51F5-4576-A83F-7C2B7F4DF8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3069530-2183-47B6-BB07-D3F361F2DF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A35866-D7B4-4544-9F6C-1262030A8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F9D2-9BA0-443A-9654-4FD919017806}" type="datetimeFigureOut">
              <a:rPr lang="ru-RU" smtClean="0"/>
              <a:t>18.06.2022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D2C4BF-6CC4-430E-80C2-BE09D1BC7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19C2EBA-1F5E-4FBC-A13D-C16449EA8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96C0-84AD-4BDB-9BE6-ACA0739BC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006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D9FBC6-3337-498A-A18D-931569A61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9CCBCB3-DD49-4621-916D-27636991A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F9D2-9BA0-443A-9654-4FD919017806}" type="datetimeFigureOut">
              <a:rPr lang="ru-RU" smtClean="0"/>
              <a:t>18.06.2022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33163E-9409-4296-A171-8EF1B65DB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666A6D-8660-4DAA-972F-26E906D22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96C0-84AD-4BDB-9BE6-ACA0739BC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775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BC0370-3854-47AD-A2FE-9522823CC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F9D2-9BA0-443A-9654-4FD919017806}" type="datetimeFigureOut">
              <a:rPr lang="ru-RU" smtClean="0"/>
              <a:t>18.06.2022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8F6355-684E-4286-BE1E-1CEE5B085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9F311B-1788-40FD-8544-9758667D9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96C0-84AD-4BDB-9BE6-ACA0739BC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896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00393-B345-482B-B8A6-D54118D69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0BF0DE-ED0A-4957-98F2-A01DAB157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56E95C-B15F-434C-B98F-2DF6BC06A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75AFDA-7542-4280-ADC8-D285772F5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F9D2-9BA0-443A-9654-4FD919017806}" type="datetimeFigureOut">
              <a:rPr lang="ru-RU" smtClean="0"/>
              <a:t>18.06.2022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85253E-4B01-4C4D-8EC4-6F4CA5094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632C47-D926-4AF4-BB1A-84DD866B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96C0-84AD-4BDB-9BE6-ACA0739BC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36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6F7BFC-0DD0-4560-9429-0857C30A2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1FDB45-BB0B-407D-9CC5-D2D984F631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24F996-91E3-4BD5-9576-99B3DCC389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600499-DE0F-4267-8CCF-EDE3109B6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F9D2-9BA0-443A-9654-4FD919017806}" type="datetimeFigureOut">
              <a:rPr lang="ru-RU" smtClean="0"/>
              <a:t>18.06.2022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09431D-6438-4393-AD7C-25A480891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2F1409-A2BC-4868-A64F-9AA4C45E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596C0-84AD-4BDB-9BE6-ACA0739BC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622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0DEAFD-D787-49F7-B2C0-C199936EF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19A756-00EC-4338-9B1F-394EA3C2B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3130A0-3C08-41A9-8ED8-186E2F9777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CF9D2-9BA0-443A-9654-4FD919017806}" type="datetimeFigureOut">
              <a:rPr lang="ru-RU" smtClean="0"/>
              <a:t>18.06.2022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108022-15EB-48AE-8830-A9F59FF530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30260F-8F34-4A44-9112-6C6334F7B5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596C0-84AD-4BDB-9BE6-ACA0739BC5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9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oberlo.com/blog/instagram-stats-every-marketer-should-know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allyy.com/learn/the-average-age-of-instagram-users-worldwide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51A778-C556-41B8-82B0-5A909C97CB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AF6FD6-9444-48F4-9ACA-880E4CDEDF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724E86-EE13-4CC5-A634-276C4D2E9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65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51A778-C556-41B8-82B0-5A909C97CB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AF6FD6-9444-48F4-9ACA-880E4CDEDF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724E86-EE13-4CC5-A634-276C4D2E9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1DC93D-A76A-4430-8876-27596240F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70BE4E-9F05-4988-A57C-2BA1851A8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6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51A778-C556-41B8-82B0-5A909C97CB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AF6FD6-9444-48F4-9ACA-880E4CDEDF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724E86-EE13-4CC5-A634-276C4D2E9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2A3CBE-1F9D-45EF-AB5A-69E889C38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Record_2022-05-29-16-21-26_71d74cfd4b45e985e948be0c584c3e0e (1)">
            <a:hlinkClick r:id="" action="ppaction://media"/>
            <a:extLst>
              <a:ext uri="{FF2B5EF4-FFF2-40B4-BE49-F238E27FC236}">
                <a16:creationId xmlns:a16="http://schemas.microsoft.com/office/drawing/2014/main" id="{E58C0A80-33FB-4247-9A03-30F2D73EC3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19513" y="147917"/>
            <a:ext cx="2952974" cy="656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51A778-C556-41B8-82B0-5A909C97CB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AF6FD6-9444-48F4-9ACA-880E4CDEDF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724E86-EE13-4CC5-A634-276C4D2E9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3E6A45-77D2-4362-AF18-613F6F645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34C4F4-78BC-4CC2-92BA-3111075D2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65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51A778-C556-41B8-82B0-5A909C97CB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AF6FD6-9444-48F4-9ACA-880E4CDEDF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724E86-EE13-4CC5-A634-276C4D2E9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F700B2-EBC3-4DF4-AC4C-206AD35E1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53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51A778-C556-41B8-82B0-5A909C97CB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AF6FD6-9444-48F4-9ACA-880E4CDEDF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724E86-EE13-4CC5-A634-276C4D2E9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95B255-20BB-4D98-95A4-883BDA6A5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664C08-2919-4D28-B98C-C127DD463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11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51A778-C556-41B8-82B0-5A909C97CB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AF6FD6-9444-48F4-9ACA-880E4CDEDF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724E86-EE13-4CC5-A634-276C4D2E9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C8C9D5E-A29F-4CE2-8D71-107FE6DDC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7A0D0E-A8BC-4CEB-87DA-DC42029A2AE1}"/>
              </a:ext>
            </a:extLst>
          </p:cNvPr>
          <p:cNvSpPr txBox="1"/>
          <p:nvPr/>
        </p:nvSpPr>
        <p:spPr>
          <a:xfrm>
            <a:off x="179294" y="6350040"/>
            <a:ext cx="3124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Данные взяты с сайта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OBERLO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62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51A778-C556-41B8-82B0-5A909C97CB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AF6FD6-9444-48F4-9ACA-880E4CDEDF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724E86-EE13-4CC5-A634-276C4D2E9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7357B5-D902-44CB-A4FC-D729E51A0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7845F0-BB9C-4CF0-A140-5D3323744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B90231-EF9F-4C78-9CE9-25A32B1B23C4}"/>
              </a:ext>
            </a:extLst>
          </p:cNvPr>
          <p:cNvSpPr txBox="1"/>
          <p:nvPr/>
        </p:nvSpPr>
        <p:spPr>
          <a:xfrm>
            <a:off x="9268482" y="6350040"/>
            <a:ext cx="279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Данные взяты с сайта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Pally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808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51A778-C556-41B8-82B0-5A909C97CB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AF6FD6-9444-48F4-9ACA-880E4CDEDF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724E86-EE13-4CC5-A634-276C4D2E9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BD62C4-F607-4FE7-BEF0-C07489598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32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51A778-C556-41B8-82B0-5A909C97CB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AF6FD6-9444-48F4-9ACA-880E4CDEDF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724E86-EE13-4CC5-A634-276C4D2E9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1F5B8B-8A33-4101-B16F-4EAE15B76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4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51A778-C556-41B8-82B0-5A909C97CB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AF6FD6-9444-48F4-9ACA-880E4CDEDF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724E86-EE13-4CC5-A634-276C4D2E9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электроник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2A4FBD8-7CB8-4A9E-AAD0-7DE874BEE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7C1C70-C05E-42E7-8826-3F6E7C825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электроник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5F949DC-27AF-422C-B788-33B192E495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43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51A778-C556-41B8-82B0-5A909C97CB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AF6FD6-9444-48F4-9ACA-880E4CDEDF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724E86-EE13-4CC5-A634-276C4D2E9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E0851C-A451-4C47-98AD-CC8A05B57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21332C-3C6B-4D0F-9311-5F3AB4EF9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146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10</Words>
  <Application>Microsoft Office PowerPoint</Application>
  <PresentationFormat>Широкоэкранный</PresentationFormat>
  <Paragraphs>2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Соколов Артём Иванович</dc:creator>
  <cp:lastModifiedBy>Соколов Артём Иванович</cp:lastModifiedBy>
  <cp:revision>4</cp:revision>
  <dcterms:created xsi:type="dcterms:W3CDTF">2022-06-11T08:55:51Z</dcterms:created>
  <dcterms:modified xsi:type="dcterms:W3CDTF">2022-06-17T19:36:44Z</dcterms:modified>
</cp:coreProperties>
</file>