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57" r:id="rId10"/>
    <p:sldId id="25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A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83" d="100"/>
          <a:sy n="83" d="100"/>
        </p:scale>
        <p:origin x="54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5C18F-B943-426B-83FB-D9D173499739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EE37-40D7-40AC-84FB-2C84B4397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760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5C18F-B943-426B-83FB-D9D173499739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EE37-40D7-40AC-84FB-2C84B4397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059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5C18F-B943-426B-83FB-D9D173499739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EE37-40D7-40AC-84FB-2C84B4397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264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5C18F-B943-426B-83FB-D9D173499739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EE37-40D7-40AC-84FB-2C84B4397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323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5C18F-B943-426B-83FB-D9D173499739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EE37-40D7-40AC-84FB-2C84B4397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642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5C18F-B943-426B-83FB-D9D173499739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EE37-40D7-40AC-84FB-2C84B4397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792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5C18F-B943-426B-83FB-D9D173499739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EE37-40D7-40AC-84FB-2C84B4397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926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5C18F-B943-426B-83FB-D9D173499739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EE37-40D7-40AC-84FB-2C84B4397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293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5C18F-B943-426B-83FB-D9D173499739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EE37-40D7-40AC-84FB-2C84B4397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002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5C18F-B943-426B-83FB-D9D173499739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EE37-40D7-40AC-84FB-2C84B4397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069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5C18F-B943-426B-83FB-D9D173499739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EE37-40D7-40AC-84FB-2C84B4397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026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5C18F-B943-426B-83FB-D9D173499739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DEE37-40D7-40AC-84FB-2C84B4397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67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edgadgets.ru/novosti-2/nauka-i-issledovaniya/zdorovye/flurry-polzovateli-v-vozraste-ot-25-do-34-let-ispolzuyut-mobilnye-prilozheniya-dlya-zdorovya-namnogo-chashhe-chem-polzovateli-drugix-vozrastnyx-grupp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-pepper.ru/news/mobile-only-mail-ru-research.html" TargetMode="External"/><Relationship Id="rId5" Type="http://schemas.openxmlformats.org/officeDocument/2006/relationships/hyperlink" Target="https://apptractor.ru/info/apps/opera-issledovala-potreblenie-polzovatelyami-mobilnyih-ustroystv-kontenta-posvyashhennogo-zdorovyu-i-fitnesu.html" TargetMode="External"/><Relationship Id="rId4" Type="http://schemas.openxmlformats.org/officeDocument/2006/relationships/hyperlink" Target="https://news.rambler.ru/sociology/46127603-romir-nazval-prilozheniya-kotorye-polzuyutsya-naibolshim-sprosom-u-rossiyan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6476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60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5105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407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99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59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бук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4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0338" y="3942080"/>
            <a:ext cx="4750364" cy="267208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9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93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7601" y="4765119"/>
            <a:ext cx="1023111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Franklin Gothic Book" panose="020B0503020102020204" pitchFamily="34" charset="0"/>
              <a:buChar char="*"/>
            </a:pPr>
            <a:r>
              <a:rPr lang="en-US" sz="1600" dirty="0" smtClean="0">
                <a:solidFill>
                  <a:srgbClr val="11AFF3"/>
                </a:solidFill>
                <a:latin typeface="Franklin Gothic Book" panose="020B0503020102020204" pitchFamily="34" charset="0"/>
                <a:hlinkClick r:id="rId3"/>
              </a:rPr>
              <a:t>https</a:t>
            </a:r>
            <a:r>
              <a:rPr lang="en-US" sz="1600" dirty="0">
                <a:solidFill>
                  <a:srgbClr val="11AFF3"/>
                </a:solidFill>
                <a:latin typeface="Franklin Gothic Book" panose="020B0503020102020204" pitchFamily="34" charset="0"/>
                <a:hlinkClick r:id="rId3"/>
              </a:rPr>
              <a:t>://</a:t>
            </a:r>
            <a:r>
              <a:rPr lang="en-US" sz="1600" dirty="0" smtClean="0">
                <a:solidFill>
                  <a:srgbClr val="11AFF3"/>
                </a:solidFill>
                <a:latin typeface="Franklin Gothic Book" panose="020B0503020102020204" pitchFamily="34" charset="0"/>
                <a:hlinkClick r:id="rId3"/>
              </a:rPr>
              <a:t>medgadgets.ru/novosti-2/nauka-i-issledovaniya/zdorovye/flurry-polzovateli-v-vozraste-ot-25-do-34-let-ispolzuyut-mobilnye-prilozheniya-dlya-zdorovya-namnogo-chashhe-chem-polzovateli-drugix-vozrastnyx-grupp.html</a:t>
            </a:r>
            <a:endParaRPr lang="en-US" sz="1600" dirty="0" smtClean="0">
              <a:solidFill>
                <a:srgbClr val="11AFF3"/>
              </a:solidFill>
              <a:latin typeface="Franklin Gothic Book" panose="020B0503020102020204" pitchFamily="34" charset="0"/>
            </a:endParaRPr>
          </a:p>
          <a:p>
            <a:pPr marL="285750" indent="-285750">
              <a:buFont typeface="Franklin Gothic Book" panose="020B0503020102020204" pitchFamily="34" charset="0"/>
              <a:buChar char="*"/>
            </a:pPr>
            <a:r>
              <a:rPr lang="en-US" sz="1600" dirty="0" smtClean="0">
                <a:solidFill>
                  <a:srgbClr val="11AFF3"/>
                </a:solidFill>
                <a:latin typeface="Franklin Gothic Book" panose="020B0503020102020204" pitchFamily="34" charset="0"/>
                <a:hlinkClick r:id="rId4"/>
              </a:rPr>
              <a:t>https</a:t>
            </a:r>
            <a:r>
              <a:rPr lang="en-US" sz="1600" dirty="0">
                <a:solidFill>
                  <a:srgbClr val="11AFF3"/>
                </a:solidFill>
                <a:latin typeface="Franklin Gothic Book" panose="020B0503020102020204" pitchFamily="34" charset="0"/>
                <a:hlinkClick r:id="rId4"/>
              </a:rPr>
              <a:t>://news.rambler.ru/sociology/46127603-romir-nazval-prilozheniya-kotorye-polzuyutsya-naibolshim-sprosom-u-rossiyan</a:t>
            </a:r>
            <a:r>
              <a:rPr lang="en-US" sz="1600" dirty="0" smtClean="0">
                <a:solidFill>
                  <a:srgbClr val="11AFF3"/>
                </a:solidFill>
                <a:latin typeface="Franklin Gothic Book" panose="020B0503020102020204" pitchFamily="34" charset="0"/>
                <a:hlinkClick r:id="rId4"/>
              </a:rPr>
              <a:t>/</a:t>
            </a:r>
            <a:endParaRPr lang="en-US" sz="1600" dirty="0" smtClean="0">
              <a:solidFill>
                <a:srgbClr val="11AFF3"/>
              </a:solidFill>
              <a:latin typeface="Franklin Gothic Book" panose="020B0503020102020204" pitchFamily="34" charset="0"/>
            </a:endParaRPr>
          </a:p>
          <a:p>
            <a:pPr marL="285750" indent="-285750">
              <a:buFont typeface="Franklin Gothic Book" panose="020B0503020102020204" pitchFamily="34" charset="0"/>
              <a:buChar char="*"/>
            </a:pPr>
            <a:r>
              <a:rPr lang="en-US" sz="1600" dirty="0">
                <a:solidFill>
                  <a:srgbClr val="11AFF3"/>
                </a:solidFill>
                <a:latin typeface="Franklin Gothic Book" panose="020B0503020102020204" pitchFamily="34" charset="0"/>
                <a:hlinkClick r:id="rId5"/>
              </a:rPr>
              <a:t>https://</a:t>
            </a:r>
            <a:r>
              <a:rPr lang="en-US" sz="1600" dirty="0" smtClean="0">
                <a:solidFill>
                  <a:srgbClr val="11AFF3"/>
                </a:solidFill>
                <a:latin typeface="Franklin Gothic Book" panose="020B0503020102020204" pitchFamily="34" charset="0"/>
                <a:hlinkClick r:id="rId5"/>
              </a:rPr>
              <a:t>apptractor.ru/info/apps/opera-issledovala-potreblenie-polzovatelyami-mobilnyih-ustroystv-kontenta-posvyashhennogo-zdorovyu-i-fitnesu.html</a:t>
            </a:r>
            <a:endParaRPr lang="en-US" sz="1600" dirty="0" smtClean="0">
              <a:solidFill>
                <a:srgbClr val="11AFF3"/>
              </a:solidFill>
              <a:latin typeface="Franklin Gothic Book" panose="020B0503020102020204" pitchFamily="34" charset="0"/>
            </a:endParaRPr>
          </a:p>
          <a:p>
            <a:pPr marL="285750" indent="-285750">
              <a:buFont typeface="Franklin Gothic Book" panose="020B0503020102020204" pitchFamily="34" charset="0"/>
              <a:buChar char="*"/>
            </a:pPr>
            <a:r>
              <a:rPr lang="en-US" sz="1600" dirty="0">
                <a:solidFill>
                  <a:srgbClr val="11AFF3"/>
                </a:solidFill>
                <a:latin typeface="Franklin Gothic Book" panose="020B0503020102020204" pitchFamily="34" charset="0"/>
                <a:hlinkClick r:id="rId6"/>
              </a:rPr>
              <a:t>https://</a:t>
            </a:r>
            <a:r>
              <a:rPr lang="en-US" sz="1600" dirty="0" smtClean="0">
                <a:solidFill>
                  <a:srgbClr val="11AFF3"/>
                </a:solidFill>
                <a:latin typeface="Franklin Gothic Book" panose="020B0503020102020204" pitchFamily="34" charset="0"/>
                <a:hlinkClick r:id="rId6"/>
              </a:rPr>
              <a:t>e-pepper.ru/news/mobile-only-mail-ru-research.html</a:t>
            </a:r>
            <a:endParaRPr lang="en-US" sz="1600" dirty="0" smtClean="0">
              <a:solidFill>
                <a:srgbClr val="11AFF3"/>
              </a:solidFill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11AFF3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1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41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13</Words>
  <Application>Microsoft Office PowerPoint</Application>
  <PresentationFormat>Широкоэкранный</PresentationFormat>
  <Paragraphs>4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Franklin Gothic Book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8</cp:revision>
  <dcterms:created xsi:type="dcterms:W3CDTF">2024-06-19T22:37:13Z</dcterms:created>
  <dcterms:modified xsi:type="dcterms:W3CDTF">2024-06-20T10:06:16Z</dcterms:modified>
</cp:coreProperties>
</file>