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FA0B8-19CA-4B0C-B203-661C55C07246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EAD19-BD0A-4AEF-8E02-E0CA7414E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EAD19-BD0A-4AEF-8E02-E0CA7414E54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Проект</a:t>
            </a:r>
            <a:r>
              <a:rPr lang="en-US" dirty="0" smtClean="0"/>
              <a:t> – </a:t>
            </a:r>
            <a:r>
              <a:rPr lang="ru-RU" dirty="0" smtClean="0"/>
              <a:t>разработка сайта приёмной комиссии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Бабак</a:t>
            </a:r>
            <a:r>
              <a:rPr lang="ru-RU" dirty="0" smtClean="0"/>
              <a:t> Егор</a:t>
            </a:r>
          </a:p>
          <a:p>
            <a:r>
              <a:rPr lang="ru-RU" dirty="0" err="1" smtClean="0"/>
              <a:t>Быстров</a:t>
            </a:r>
            <a:r>
              <a:rPr lang="ru-RU" dirty="0" smtClean="0"/>
              <a:t> Александр</a:t>
            </a:r>
            <a:br>
              <a:rPr lang="ru-RU" dirty="0" smtClean="0"/>
            </a:br>
            <a:r>
              <a:rPr lang="ru-RU" dirty="0" smtClean="0"/>
              <a:t>Черноусов Данил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458200" cy="14700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Команда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FLXRS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5" name="Picture 1" descr="C:\Users\User\Desktop\PEPEG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08104" y="4077072"/>
            <a:ext cx="3017297" cy="300881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67544" y="5805264"/>
            <a:ext cx="3672408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РИ-180001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Абитуриенты</a:t>
            </a:r>
            <a:endParaRPr lang="en-US" dirty="0" smtClean="0"/>
          </a:p>
        </p:txBody>
      </p:sp>
      <p:pic>
        <p:nvPicPr>
          <p:cNvPr id="3073" name="Picture 1" descr="C:\Users\User\Desktop\PEPEG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37546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Концепция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подходе к созданию сайта приёмной комиссии мы сделали упор на простоте и возможности использования гибких фильтров, что несомненно облегчит поиск и выбор специальности для конечного пользователя.</a:t>
            </a:r>
            <a:endParaRPr lang="ru-RU" dirty="0"/>
          </a:p>
        </p:txBody>
      </p:sp>
      <p:pic>
        <p:nvPicPr>
          <p:cNvPr id="5" name="Picture 1" descr="C:\Users\User\Desktop\PEPEG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375466" cy="1371600"/>
          </a:xfrm>
          <a:prstGeom prst="rect">
            <a:avLst/>
          </a:prstGeom>
          <a:noFill/>
        </p:spPr>
      </p:pic>
      <p:pic>
        <p:nvPicPr>
          <p:cNvPr id="1026" name="Picture 2" descr="C:\Users\User\Desktop\pp,550x550.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052736"/>
            <a:ext cx="1414271" cy="1169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Сбор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создания макета сайта приёмной комиссии мы опирались на личный опыт и </a:t>
            </a:r>
            <a:r>
              <a:rPr lang="en-US" dirty="0" smtClean="0"/>
              <a:t>Google</a:t>
            </a:r>
            <a:r>
              <a:rPr lang="ru-RU" dirty="0" smtClean="0"/>
              <a:t> </a:t>
            </a:r>
            <a:r>
              <a:rPr lang="en-US" dirty="0" smtClean="0"/>
              <a:t>Design</a:t>
            </a:r>
            <a:endParaRPr lang="ru-RU" dirty="0"/>
          </a:p>
        </p:txBody>
      </p:sp>
      <p:pic>
        <p:nvPicPr>
          <p:cNvPr id="5" name="Picture 1" descr="C:\Users\User\Desktop\PEPEG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37546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 как?</a:t>
            </a:r>
            <a:endParaRPr lang="ru-RU" dirty="0"/>
          </a:p>
        </p:txBody>
      </p:sp>
      <p:sp>
        <p:nvSpPr>
          <p:cNvPr id="1026" name="AutoShape 2" descr="data:image/png;base64,iVBORw0KGgoAAAANSUhEUgAAAOEAAADhCAMAAAAJbSJIAAAA1VBMVEUhYq////82nNb7+/vj4+P29vb3+Pfm5uXh4uHm5eUUXa1/n8z5+fogYK7f39/y8vMzldEpeb4AWKvs7O03n9gkZbAAVaoomdVEotgJWqzDzdvI0dzS5O/S2N///Pgxj82tus8qfMAuhcYmb7fX2Nrx9PlTgL2vwt7o7vYkarQAUajX4vAtg8UYlNNkr929zOOgy+hvlMfJ1+qmt9B+vONSgr94l8S+2u6btNeQq9Ku1OzQ3Oyiudo8c7hijMOQw+Nqsd2TqcjK4fCEn8REd7i2wM1yl8j4mnFdAAARD0lEQVR4nN2de1fiSBPGgagZIy1OuBkv6L4YBFnvo4yO4A39/h/p7QRmB6q7qjpJh5zx+WM8M2cX8rM73U+qqiul8oLCz60voPvTRaZyafEvfe8rqPUTJwwHpS8gnxjD8lQUfXkW5N8QhL0vQTgkCCde0ZdnQUGfINz6AoTCCwnCn0HR15ddQpQJwtOvQNilCG/8oq8vu8QdRfjrCxB61xRh/wvMUu+BIgy9v39DBJYGEJbFlyccfAHCG5Iwf9smbAt+QWtIEuZu28R324LfcBaShLnbNrHTqNhUYwcOol8mCZ/y3i7EjlXASuUIEjZpwtO8t3zrhP8DhGJKE+Zu22wTNv4FhN6EJhy2cie0ex9WvkPCLZqwnz+hXcAGJAweaMLyX0fYBV8QPDGEeUfbrK808IL9S4ZwnLOpsU8ILrj1iyHM29TYJtxpgi/w+wzh/d9F2NiBny84woecTY31MYR31SBkCPOOttkmPAJzTowdhjBv22abUDFtvTJDeJPzhmj7PmRNm0KYt6mxTfgPJPxkCXOORdmepaxpUwjzTiHaJuxCwlOOsJqzqbFOCD4fxqFUwrxjUbYJoWkzIMzZttkmhJ8fDFnCz7+LEM64AFoalTBn22b3GV+JtAkP8qiET5ypyVYK4h+1swgiQtOmRNo0hJcMYXC89yG1l1YHmbQLCblIm4aQi7b5H98W5UptxnJjzX/893NJ9XrdXd+YaX3ph7OgjpRynTNVwRRvQFuqmjaVcMiO4bftSAuUa4vaXNAi3e+/1NaXNQfeqP6WA7R4ceE5IFRsKYy0aQi5JKn3WiDhASCsQFsa/IQ8KmGZMabevVsc4RscQ960aQiZJKnoFUj42IaE4OqUSJuOkDGmYlwg4RUkZCNtOsI72tSIwUlxhD8gIby6FoxD6QiZFKIQ+8URvsAtXyGsGhBysahg71thhGDDV9OjTRiH0hFylV/zDbEQQjiEii0dKzgaQs62ee/FEcLtEJo2707B0RBy0bb5hlgEYR8SKqZNiUPpCLlom5gUNobQ0qimTYlD6QirHOG0sLX0Dd6HBqZNQ+iUmC1/tiEWQQgtjRpLVE2bhpBNIQaFESqWho+0aQnvGEI/3hCLIFQsDQzuwoovhPCaiUUFt0URKpYG2FLhqaZNR8hVfs2eEIsghDGMCkwAN5VIm5aQs22zDbEAwqpi2sCVibFqS3WEnG0TdwURhjAQqZg2NQ6lJeRsm+gWRNiHtyGMJepMm46Qrfzy3RmZa6z67M9IEkZHWDUgVKI0ii29Vml0hH0uru/dHqfXaPS2Xou0juk3KhjXjrodKrZUjbTpCRlTI/cLA/lanZ3tjgg4XBvh4y6cpEoCWKn4QghDGMCyJRE07z/AJDXkO3iuwClaUU2bJg6lJcznnKXw/PHr4fZJ8gF0OqMXNWOhJdSYNi1hDklS4YnJx/aJVK2aTE54tavn09hSjWnTEnK2LTmfP37fj/lOTtadJHgdOT31eJGUukSNadMS2i3YF16rd3wy54sIjSUfCC+Q4ZsJfpWvxqH0hDYrv6LVZX+W6YhlTChXvMfGOcVXqcCKLzU9ihBypsZcnj+9PVngMyaU2zs1PWe3oUmkTU9oqWBfBP71x/YSn5QJYbk8oqfnTDtwDHWmTUvIpRCN5AXj1xN3DQLyhHJ6XnHTcybFtGkibXrCfmZC4QWT42/umiqOMJqeBsMXz1Jo2tSKL4ywmpFQBN77vrup4ZNSnHWK6TknhLFEX2fatITlIMOWL4dveutifBRhND0rRtNzLmhLtaZNT5j+nKUcvvu9uruJCiWU0/MHt3qCMYSmraUzbXpCLtqG4Xl+93W7Xsf5pPSEiabnb0Jo2nSRNoQwnW0LxOSyzvBpCeXalmx6zgmVWKImSoMQpqj8Ev7g/bBWZ6USRtMz6fDNCOElCHPCpOcs5fScntYN+KQAYccZYY8OrOBVKGX6OGGygn3hS+u5Yca3TJhyes6HUIklKmX6OGEC2yafHMZPa+umfIuEyVfPZUFbqo1DIYTG5yzl5jDZqyXg+0PYqaafnjMppk0Xh0IIwzMzPn/8MNyoJVP1v+mZCU9DqDdtesKqwZGE6MH2sp6ULyZMvXouSbWlWtOmJ3TYaJsIxNZwIzlfreaUq4+7aVeXJUIz06YnZKNtYvpU31hPwVerhVe7jd00UqqnFdOmtTQIIVewHxy7eIZtlqFQMxdxXN+t90NS6+vr0Z8bG2EYB6Nm/1qt8glgtUyfIORiUYFSZKpPzmhSM3+ivEuqLtcJz7eTRT0zhKKki7RhhJxtm5fRIvknkhBEhJnM08I1wRS3cphEOVtJEXK2ja6LyofwAhI2QYpbG4fCCNnKr2uqLiofQjYBrDdtCOEvrmrobuWEaoqbL9MnCIdconu8ckI2xY2YNoSQSyGK5soJ1RS3QcUXTsieswxWTwir9hTTpqn4wgkdvvKLqKnJhZCtS0RMG0LI2rZgf9VjOOLqEn21TJ8iZG0bVduWCyFbl6gp06cIWdt2vGpCzrSVWnpLgxFyto2s3suFUDVtkFBPghGyBftU9V4uhEpdolK1l4zQrGB/lYSKLYXJQ11NG0HIRdu8T6K2LRdCpfIS1rQhpg0j5KJtYrJiQkcxbZBQH4dCCUOOsLdiwqpStQcIkTgUSsh1NRPTFd+H7GESzLShhHClguqerJYwtWlDCRnbJpqHqyUccSeAkUgbTsjYNlHa/7akGdoiiva8empC3rQhlgYlZAv2j/dxHcISk0jzAa7XamFY6+hVNiZUIm365CFByFZ+pewaERxVdN0fZmpXQoxQsaXAtIlBUsJsHfbxvsYe2dukUcYIleMyMNKGWRqU0F5tG2AnCXdRQsW0gc9FLQ1KyEXbciFsX6CEXCxRX/FFEebV1SwtoXICGHwukjwkCMOcGvHQhD8wwmraSBtOWM2pqxlN+IwRsrFE2E2fJ3RyejES2UUJJzzgDpNo2kUwhFzziPSE1Bg+OgghPAGsJoAx04YT5tTzKyWhEksEpk1tzMoT5tRhnyYcYYSqaQNjqDtbyRDyBfvG72OwQMgmgLvaii+SkLVtookpNeH5AUbIxRJx04YTspVf4hDRyYQYRXItPT/Ani3UWOLyd2jPVjKEbMG+d/Ln2fDb4rOvS/WTpsewj40htKXmpg0nZFu1envKE/BM7ntqQuwJ2OESwLhpIwibXPrpAyO8JW7hdIQhjJYqhKilwQmrXDl7cIwRHqclbDgIYR/+lzCWiMahCEK+PcYtQrj5QdzCJOEuSsiaNm2ZPkPIFex7r2sI4T7x5EWupRcYIRtLRCNtFCFXsO/duwjhIUmIA7ZRQj6WiFoagpCNtk0wQjct4QtGyMYSz1AMgpCr/BI9lJCoVSEJn7FoIluXiGMQhGzziCm20rjEIpWOkI0lIjVtNCFn28T4RE+45hKHwUnCK2yWct0E8UgbRcimEJuHGCGREqDWUpwQmraGYcUXTch2NRP7GCFhTMkxfMQIuQQwYdoIwjJ3JMFHCQljShKOMEKuag9Nj9KE3DnLpZ7JS4Sv+DJMEZ6/IYQOlwAmTBtFyB1JWDKmS4SE9SYJ+4jzhg2SlQQwHmkjCbloW/DqIoR7+DKcilAxbQohGociCblom/eOERK2DV1L2+3z3RCZpUqDZGhL1W76RoRswf49SjjwAuQBWjuG7XZ798co7DjIGHKxxFITSx7ShGzB/gQh3Nx0928/x76OUiVsn7cvrg6qHcdBs9xsAlh/tpIlZG1bD1lpZiUKa4e316UWpFwmlFOzIQfP6ThkHp+NJSJl+hwh16pVjHHCWSFGvS4px0szdoGw3W5cPB50Og5bqcAlgJGzlSwha2pKNOFsKOtyxl53/xvLOWG0rjy/9TsbRrUYXF0iZdoowpCLJ/qm557qcsZOSvF9GRFKvJfH/nonaoplRKjEocCFUKaNJOS6mrUODQnduBvd/u1k7LWOKnLwNjobSepp4OKUINJGErIvRvL3zAmjCqK6nLGvj/0/eIaEDiRU0qOEaaMI2Z5f/nEywngomaaCOsKQTQDjcSiakC3Yv01MmKrqi00Ae2kJ+VatbjGEwLRhZyt5Qta2va+GENpSJZaIVnxxhElsW56EimmDKW4iDkUT8rZtNYRcLJE0bSQhe85yvBpCLgFMRdpowiGz0ghRECG0pZRpIwn73Et1xPZKCLkEMF7xxRGylV/e4UoIuQQwXvHFEbIpRG/fXQEhTHErtlTbmNWMkG2P0Xvdd92cCfuPMLIDY4lUpI0hZN9nKYJgcP+x7S73D7REGA3fgaYBbaJIG0NoUvklPL80uT1c7LJng7DcKfdHP7QdIpVIG5E85AgNu5oJLxDT9z3391BmJpRffXB1UcFK+oFpE0F6QvOCfSGHUtwfb8eUmQg7nU44+oGfWKiodYnd9ITJCvYlpDeJlh43NaFTdvpXL22mBVEi00YTJi7YFyLwxu8f7m/KJIRy9Kpvz7vU4M0FTRsVaWMIUxXsx0N5exJDGhM6nWr/8eXcrD8WMG1kHIohrJp1NdNABl7vYW+zbkbY6dTeni8M8dQEMG3aaMJyhoMzcr5274/dOkcYLSwvjUTNzWDykDRtDGH6Vq0xpOe37uRWWUcI5ejV5JZuPHjzIUxm2hjC7B32ReDLrXKtrhBKPLmlp+ncppg2Kg7FEVrpsC/vysHkeK1eXyDsdKgtnSGEY0gkD1nCB0sF+9F87b0euvM3HvdHz42Ec/OPoC0VpSyEdjvs+9P7vbXOweOLWUNyjBCaNt0rkIwJs52zVCG9oGSypdOCpo22NAyh/XOW9BlSozEENSJ0HIojNG7Vaiz6DKkZIfid4WX6BoRc84hCCJOZNo6QibYVQajYUqLiy4Awm6nJhRDGEsnkIUto/8VI9gnpOBRLyMaiVk64ozQ1oU0bR2j/xUjpCRuNytE/XVhcQJytNCK0fs4yHWEjHryu7myjwM9WGhHatG3pCRs7//veRJZ1MaAJOELLti05YTw1ByX8ZCpxttKI0HrziCSEcm4e/audmgsizlYaEXKtWvMjbEQ3HjY1FwkZ08YRcinEfAijqfmdmpoL4kwbRxhy5yytE85uPM+ILiak41AsIdvzKzkhfqKkEdH9K3e8JL9VzrSxhFySNDkhDkjsCbiIs5VmhClfjJSc8OifpvnUXCRkLA1LaNu2KYSNuRnzUq5pZ4ylYQmfWq3A5nq6RNiIp6bJnoB8mOe3OEvDEspN/2ev2TJ4aUkKwujGi+qGU32S5wfjrUtuBE0IpcKbrWnLt0I5X0tnUzPNfTf7lKDVvD5lHpuSEEbqn37K31rmu1KOYUNOzaR7wsIHyKnpT5+GxAmLlISRhk93g1aWVwdG0UR546Wli3OT060bOgSchVAq/PXQ8zNMWDFIOzWjZaV7f8ptDpkJI1Uvt5oBdrCJvdBU/5MI/GDyZHbjWSCM1D+97moPNtlXVObRe2DiTfYJparDn5PA7m6poQtaRntCLoQx5c3DOLCzj6jyAl9cJ7/x7BJG6l8iJ/GyKNrxUt54QBYIpar9p4lnbcJGq+b04SbL1FyQHcJYv35OvcwTVt54weAz040HZJFQKrzcmsrdMjVe0BpMDM2YsewSRpL2Tj06ysPFqf6fQ4uDN5d9wkjS3pV889syMmPjhGbMWPkQluN9pGeyj8Q73mfmPQFXboSR5G3ZPCOeR6QZa/lyT8hn8ObKlTBS/3TS1J9bl2ZM7gl5f3/+hOXY3t2Vlp665NT0p1uX+U3NBa2CMFJ489A9i2/LaGoG0owZP8Jm1KoII4WX1wNpxuSesMIvXSlhpKEtM2asVROuXv8HVQsDFHZwEd4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png;base64,iVBORw0KGgoAAAANSUhEUgAAAOEAAADhCAMAAAAJbSJIAAAA1VBMVEUhYq////82nNb7+/vj4+P29vb3+Pfm5uXh4uHm5eUUXa1/n8z5+fogYK7f39/y8vMzldEpeb4AWKvs7O03n9gkZbAAVaoomdVEotgJWqzDzdvI0dzS5O/S2N///Pgxj82tus8qfMAuhcYmb7fX2Nrx9PlTgL2vwt7o7vYkarQAUajX4vAtg8UYlNNkr929zOOgy+hvlMfJ1+qmt9B+vONSgr94l8S+2u6btNeQq9Ku1OzQ3Oyiudo8c7hijMOQw+Nqsd2TqcjK4fCEn8REd7i2wM1yl8j4mnFdAAARD0lEQVR4nN2de1fiSBPGgagZIy1OuBkv6L4YBFnvo4yO4A39/h/p7QRmB6q7qjpJh5zx+WM8M2cX8rM73U+qqiul8oLCz60voPvTRaZyafEvfe8rqPUTJwwHpS8gnxjD8lQUfXkW5N8QhL0vQTgkCCde0ZdnQUGfINz6AoTCCwnCn0HR15ddQpQJwtOvQNilCG/8oq8vu8QdRfjrCxB61xRh/wvMUu+BIgy9v39DBJYGEJbFlyccfAHCG5Iwf9smbAt+QWtIEuZu28R324LfcBaShLnbNrHTqNhUYwcOol8mCZ/y3i7EjlXASuUIEjZpwtO8t3zrhP8DhGJKE+Zu22wTNv4FhN6EJhy2cie0ex9WvkPCLZqwnz+hXcAGJAweaMLyX0fYBV8QPDGEeUfbrK808IL9S4ZwnLOpsU8ILrj1iyHM29TYJtxpgi/w+wzh/d9F2NiBny84woecTY31MYR31SBkCPOOttkmPAJzTowdhjBv22abUDFtvTJDeJPzhmj7PmRNm0KYt6mxTfgPJPxkCXOORdmepaxpUwjzTiHaJuxCwlOOsJqzqbFOCD4fxqFUwrxjUbYJoWkzIMzZttkmhJ8fDFnCz7+LEM64AFoalTBn22b3GV+JtAkP8qiET5ypyVYK4h+1swgiQtOmRNo0hJcMYXC89yG1l1YHmbQLCblIm4aQi7b5H98W5UptxnJjzX/893NJ9XrdXd+YaX3ph7OgjpRynTNVwRRvQFuqmjaVcMiO4bftSAuUa4vaXNAi3e+/1NaXNQfeqP6WA7R4ceE5IFRsKYy0aQi5JKn3WiDhASCsQFsa/IQ8KmGZMabevVsc4RscQ960aQiZJKnoFUj42IaE4OqUSJuOkDGmYlwg4RUkZCNtOsI72tSIwUlxhD8gIby6FoxD6QiZFKIQ+8URvsAtXyGsGhBysahg71thhGDDV9OjTRiH0hFylV/zDbEQQjiEii0dKzgaQs62ee/FEcLtEJo2707B0RBy0bb5hlgEYR8SKqZNiUPpCLlom5gUNobQ0qimTYlD6QirHOG0sLX0Dd6HBqZNQ+iUmC1/tiEWQQgtjRpLVE2bhpBNIQaFESqWho+0aQnvGEI/3hCLIFQsDQzuwoovhPCaiUUFt0URKpYG2FLhqaZNR8hVfs2eEIsghDGMCkwAN5VIm5aQs22zDbEAwqpi2sCVibFqS3WEnG0TdwURhjAQqZg2NQ6lJeRsm+gWRNiHtyGMJepMm46Qrfzy3RmZa6z67M9IEkZHWDUgVKI0ii29Vml0hH0uru/dHqfXaPS2Xou0juk3KhjXjrodKrZUjbTpCRlTI/cLA/lanZ3tjgg4XBvh4y6cpEoCWKn4QghDGMCyJRE07z/AJDXkO3iuwClaUU2bJg6lJcznnKXw/PHr4fZJ8gF0OqMXNWOhJdSYNi1hDklS4YnJx/aJVK2aTE54tavn09hSjWnTEnK2LTmfP37fj/lOTtadJHgdOT31eJGUukSNadMS2i3YF16rd3wy54sIjSUfCC+Q4ZsJfpWvxqH0hDYrv6LVZX+W6YhlTChXvMfGOcVXqcCKLzU9ihBypsZcnj+9PVngMyaU2zs1PWe3oUmkTU9oqWBfBP71x/YSn5QJYbk8oqfnTDtwDHWmTUvIpRCN5AXj1xN3DQLyhHJ6XnHTcybFtGkibXrCfmZC4QWT42/umiqOMJqeBsMXz1Jo2tSKL4ywmpFQBN77vrup4ZNSnHWK6TknhLFEX2fatITlIMOWL4dveutifBRhND0rRtNzLmhLtaZNT5j+nKUcvvu9uruJCiWU0/MHt3qCMYSmraUzbXpCLtqG4Xl+93W7Xsf5pPSEiabnb0Jo2nSRNoQwnW0LxOSyzvBpCeXalmx6zgmVWKImSoMQpqj8Ev7g/bBWZ6USRtMz6fDNCOElCHPCpOcs5fScntYN+KQAYccZYY8OrOBVKGX6OGGygn3hS+u5Yca3TJhyes6HUIklKmX6OGEC2yafHMZPa+umfIuEyVfPZUFbqo1DIYTG5yzl5jDZqyXg+0PYqaafnjMppk0Xh0IIwzMzPn/8MNyoJVP1v+mZCU9DqDdtesKqwZGE6MH2sp6ULyZMvXouSbWlWtOmJ3TYaJsIxNZwIzlfreaUq4+7aVeXJUIz06YnZKNtYvpU31hPwVerhVe7jd00UqqnFdOmtTQIIVewHxy7eIZtlqFQMxdxXN+t90NS6+vr0Z8bG2EYB6Nm/1qt8glgtUyfIORiUYFSZKpPzmhSM3+ivEuqLtcJz7eTRT0zhKKki7RhhJxtm5fRIvknkhBEhJnM08I1wRS3cphEOVtJEXK2ja6LyofwAhI2QYpbG4fCCNnKr2uqLiofQjYBrDdtCOEvrmrobuWEaoqbL9MnCIdconu8ckI2xY2YNoSQSyGK5soJ1RS3QcUXTsieswxWTwir9hTTpqn4wgkdvvKLqKnJhZCtS0RMG0LI2rZgf9VjOOLqEn21TJ8iZG0bVduWCyFbl6gp06cIWdt2vGpCzrSVWnpLgxFyto2s3suFUDVtkFBPghGyBftU9V4uhEpdolK1l4zQrGB/lYSKLYXJQ11NG0HIRdu8T6K2LRdCpfIS1rQhpg0j5KJtYrJiQkcxbZBQH4dCCUOOsLdiwqpStQcIkTgUSsh1NRPTFd+H7GESzLShhHClguqerJYwtWlDCRnbJpqHqyUccSeAkUgbTsjYNlHa/7akGdoiiva8empC3rQhlgYlZAv2j/dxHcISk0jzAa7XamFY6+hVNiZUIm365CFByFZ+pewaERxVdN0fZmpXQoxQsaXAtIlBUsJsHfbxvsYe2dukUcYIleMyMNKGWRqU0F5tG2AnCXdRQsW0gc9FLQ1KyEXbciFsX6CEXCxRX/FFEebV1SwtoXICGHwukjwkCMOcGvHQhD8wwmraSBtOWM2pqxlN+IwRsrFE2E2fJ3RyejES2UUJJzzgDpNo2kUwhFzziPSE1Bg+OgghPAGsJoAx04YT5tTzKyWhEksEpk1tzMoT5tRhnyYcYYSqaQNjqDtbyRDyBfvG72OwQMgmgLvaii+SkLVtookpNeH5AUbIxRJx04YTspVf4hDRyYQYRXItPT/Ani3UWOLyd2jPVjKEbMG+d/Ln2fDb4rOvS/WTpsewj40htKXmpg0nZFu1envKE/BM7ntqQuwJ2OESwLhpIwibXPrpAyO8JW7hdIQhjJYqhKilwQmrXDl7cIwRHqclbDgIYR/+lzCWiMahCEK+PcYtQrj5QdzCJOEuSsiaNm2ZPkPIFex7r2sI4T7x5EWupRcYIRtLRCNtFCFXsO/duwjhIUmIA7ZRQj6WiFoagpCNtk0wQjct4QtGyMYSz1AMgpCr/BI9lJCoVSEJn7FoIluXiGMQhGzziCm20rjEIpWOkI0lIjVtNCFn28T4RE+45hKHwUnCK2yWct0E8UgbRcimEJuHGCGREqDWUpwQmraGYcUXTch2NRP7GCFhTMkxfMQIuQQwYdoIwjJ3JMFHCQljShKOMEKuag9Nj9KE3DnLpZ7JS4Sv+DJMEZ6/IYQOlwAmTBtFyB1JWDKmS4SE9SYJ+4jzhg2SlQQwHmkjCbloW/DqIoR7+DKcilAxbQohGociCblom/eOERK2DV1L2+3z3RCZpUqDZGhL1W76RoRswf49SjjwAuQBWjuG7XZ798co7DjIGHKxxFITSx7ShGzB/gQh3Nx0928/x76OUiVsn7cvrg6qHcdBs9xsAlh/tpIlZG1bD1lpZiUKa4e316UWpFwmlFOzIQfP6ThkHp+NJSJl+hwh16pVjHHCWSFGvS4px0szdoGw3W5cPB50Og5bqcAlgJGzlSwha2pKNOFsKOtyxl53/xvLOWG0rjy/9TsbRrUYXF0iZdoowpCLJ/qm557qcsZOSvF9GRFKvJfH/nonaoplRKjEocCFUKaNJOS6mrUODQnduBvd/u1k7LWOKnLwNjobSepp4OKUINJGErIvRvL3zAmjCqK6nLGvj/0/eIaEDiRU0qOEaaMI2Z5f/nEywngomaaCOsKQTQDjcSiakC3Yv01MmKrqi00Ae2kJ+VatbjGEwLRhZyt5Qta2va+GENpSJZaIVnxxhElsW56EimmDKW4iDkUT8rZtNYRcLJE0bSQhe85yvBpCLgFMRdpowiGz0ghRECG0pZRpIwn73Et1xPZKCLkEMF7xxRGylV/e4UoIuQQwXvHFEbIpRG/fXQEhTHErtlTbmNWMkG2P0Xvdd92cCfuPMLIDY4lUpI0hZN9nKYJgcP+x7S73D7REGA3fgaYBbaJIG0NoUvklPL80uT1c7LJng7DcKfdHP7QdIpVIG5E85AgNu5oJLxDT9z3391BmJpRffXB1UcFK+oFpE0F6QvOCfSGHUtwfb8eUmQg7nU44+oGfWKiodYnd9ITJCvYlpDeJlh43NaFTdvpXL22mBVEi00YTJi7YFyLwxu8f7m/KJIRy9Kpvz7vU4M0FTRsVaWMIUxXsx0N5exJDGhM6nWr/8eXcrD8WMG1kHIohrJp1NdNABl7vYW+zbkbY6dTeni8M8dQEMG3aaMJyhoMzcr5274/dOkcYLSwvjUTNzWDykDRtDGH6Vq0xpOe37uRWWUcI5ejV5JZuPHjzIUxm2hjC7B32ReDLrXKtrhBKPLmlp+ncppg2Kg7FEVrpsC/vysHkeK1eXyDsdKgtnSGEY0gkD1nCB0sF+9F87b0euvM3HvdHz42Ec/OPoC0VpSyEdjvs+9P7vbXOweOLWUNyjBCaNt0rkIwJs52zVCG9oGSypdOCpo22NAyh/XOW9BlSozEENSJ0HIojNG7Vaiz6DKkZIfid4WX6BoRc84hCCJOZNo6QibYVQajYUqLiy4Awm6nJhRDGEsnkIUto/8VI9gnpOBRLyMaiVk64ozQ1oU0bR2j/xUjpCRuNytE/XVhcQJytNCK0fs4yHWEjHryu7myjwM9WGhHatG3pCRs7//veRJZ1MaAJOELLti05YTw1ByX8ZCpxttKI0HrziCSEcm4e/audmgsizlYaEXKtWvMjbEQ3HjY1FwkZ08YRcinEfAijqfmdmpoL4kwbRxhy5yytE85uPM+ILiak41AsIdvzKzkhfqKkEdH9K3e8JL9VzrSxhFySNDkhDkjsCbiIs5VmhClfjJSc8OifpvnUXCRkLA1LaNu2KYSNuRnzUq5pZ4ylYQmfWq3A5nq6RNiIp6bJnoB8mOe3OEvDEspN/2ev2TJ4aUkKwujGi+qGU32S5wfjrUtuBE0IpcKbrWnLt0I5X0tnUzPNfTf7lKDVvD5lHpuSEEbqn37K31rmu1KOYUNOzaR7wsIHyKnpT5+GxAmLlISRhk93g1aWVwdG0UR546Wli3OT060bOgSchVAq/PXQ8zNMWDFIOzWjZaV7f8ptDpkJI1Uvt5oBdrCJvdBU/5MI/GDyZHbjWSCM1D+97moPNtlXVObRe2DiTfYJparDn5PA7m6poQtaRntCLoQx5c3DOLCzj6jyAl9cJ7/x7BJG6l8iJ/GyKNrxUt54QBYIpar9p4lnbcJGq+b04SbL1FyQHcJYv35OvcwTVt54weAz040HZJFQKrzcmsrdMjVe0BpMDM2YsewSRpL2Tj06ysPFqf6fQ4uDN5d9wkjS3pV889syMmPjhGbMWPkQluN9pGeyj8Q73mfmPQFXboSR5G3ZPCOeR6QZa/lyT8hn8ObKlTBS/3TS1J9bl2ZM7gl5f3/+hOXY3t2Vlp665NT0p1uX+U3NBa2CMFJ489A9i2/LaGoG0owZP8Jm1KoII4WX1wNpxuSesMIvXSlhpKEtM2asVROuXv8HVQsDFHZwEd4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png;base64,iVBORw0KGgoAAAANSUhEUgAAAOEAAADhCAMAAAAJbSJIAAAA1VBMVEUhYq////82nNb7+/vj4+P29vb3+Pfm5uXh4uHm5eUUXa1/n8z5+fogYK7f39/y8vMzldEpeb4AWKvs7O03n9gkZbAAVaoomdVEotgJWqzDzdvI0dzS5O/S2N///Pgxj82tus8qfMAuhcYmb7fX2Nrx9PlTgL2vwt7o7vYkarQAUajX4vAtg8UYlNNkr929zOOgy+hvlMfJ1+qmt9B+vONSgr94l8S+2u6btNeQq9Ku1OzQ3Oyiudo8c7hijMOQw+Nqsd2TqcjK4fCEn8REd7i2wM1yl8j4mnFdAAARD0lEQVR4nN2de1fiSBPGgagZIy1OuBkv6L4YBFnvo4yO4A39/h/p7QRmB6q7qjpJh5zx+WM8M2cX8rM73U+qqiul8oLCz60voPvTRaZyafEvfe8rqPUTJwwHpS8gnxjD8lQUfXkW5N8QhL0vQTgkCCde0ZdnQUGfINz6AoTCCwnCn0HR15ddQpQJwtOvQNilCG/8oq8vu8QdRfjrCxB61xRh/wvMUu+BIgy9v39DBJYGEJbFlyccfAHCG5Iwf9smbAt+QWtIEuZu28R324LfcBaShLnbNrHTqNhUYwcOol8mCZ/y3i7EjlXASuUIEjZpwtO8t3zrhP8DhGJKE+Zu22wTNv4FhN6EJhy2cie0ex9WvkPCLZqwnz+hXcAGJAweaMLyX0fYBV8QPDGEeUfbrK808IL9S4ZwnLOpsU8ILrj1iyHM29TYJtxpgi/w+wzh/d9F2NiBny84woecTY31MYR31SBkCPOOttkmPAJzTowdhjBv22abUDFtvTJDeJPzhmj7PmRNm0KYt6mxTfgPJPxkCXOORdmepaxpUwjzTiHaJuxCwlOOsJqzqbFOCD4fxqFUwrxjUbYJoWkzIMzZttkmhJ8fDFnCz7+LEM64AFoalTBn22b3GV+JtAkP8qiET5ypyVYK4h+1swgiQtOmRNo0hJcMYXC89yG1l1YHmbQLCblIm4aQi7b5H98W5UptxnJjzX/893NJ9XrdXd+YaX3ph7OgjpRynTNVwRRvQFuqmjaVcMiO4bftSAuUa4vaXNAi3e+/1NaXNQfeqP6WA7R4ceE5IFRsKYy0aQi5JKn3WiDhASCsQFsa/IQ8KmGZMabevVsc4RscQ960aQiZJKnoFUj42IaE4OqUSJuOkDGmYlwg4RUkZCNtOsI72tSIwUlxhD8gIby6FoxD6QiZFKIQ+8URvsAtXyGsGhBysahg71thhGDDV9OjTRiH0hFylV/zDbEQQjiEii0dKzgaQs62ee/FEcLtEJo2707B0RBy0bb5hlgEYR8SKqZNiUPpCLlom5gUNobQ0qimTYlD6QirHOG0sLX0Dd6HBqZNQ+iUmC1/tiEWQQgtjRpLVE2bhpBNIQaFESqWho+0aQnvGEI/3hCLIFQsDQzuwoovhPCaiUUFt0URKpYG2FLhqaZNR8hVfs2eEIsghDGMCkwAN5VIm5aQs22zDbEAwqpi2sCVibFqS3WEnG0TdwURhjAQqZg2NQ6lJeRsm+gWRNiHtyGMJepMm46Qrfzy3RmZa6z67M9IEkZHWDUgVKI0ii29Vml0hH0uru/dHqfXaPS2Xou0juk3KhjXjrodKrZUjbTpCRlTI/cLA/lanZ3tjgg4XBvh4y6cpEoCWKn4QghDGMCyJRE07z/AJDXkO3iuwClaUU2bJg6lJcznnKXw/PHr4fZJ8gF0OqMXNWOhJdSYNi1hDklS4YnJx/aJVK2aTE54tavn09hSjWnTEnK2LTmfP37fj/lOTtadJHgdOT31eJGUukSNadMS2i3YF16rd3wy54sIjSUfCC+Q4ZsJfpWvxqH0hDYrv6LVZX+W6YhlTChXvMfGOcVXqcCKLzU9ihBypsZcnj+9PVngMyaU2zs1PWe3oUmkTU9oqWBfBP71x/YSn5QJYbk8oqfnTDtwDHWmTUvIpRCN5AXj1xN3DQLyhHJ6XnHTcybFtGkibXrCfmZC4QWT42/umiqOMJqeBsMXz1Jo2tSKL4ywmpFQBN77vrup4ZNSnHWK6TknhLFEX2fatITlIMOWL4dveutifBRhND0rRtNzLmhLtaZNT5j+nKUcvvu9uruJCiWU0/MHt3qCMYSmraUzbXpCLtqG4Xl+93W7Xsf5pPSEiabnb0Jo2nSRNoQwnW0LxOSyzvBpCeXalmx6zgmVWKImSoMQpqj8Ev7g/bBWZ6USRtMz6fDNCOElCHPCpOcs5fScntYN+KQAYccZYY8OrOBVKGX6OGGygn3hS+u5Yca3TJhyes6HUIklKmX6OGEC2yafHMZPa+umfIuEyVfPZUFbqo1DIYTG5yzl5jDZqyXg+0PYqaafnjMppk0Xh0IIwzMzPn/8MNyoJVP1v+mZCU9DqDdtesKqwZGE6MH2sp6ULyZMvXouSbWlWtOmJ3TYaJsIxNZwIzlfreaUq4+7aVeXJUIz06YnZKNtYvpU31hPwVerhVe7jd00UqqnFdOmtTQIIVewHxy7eIZtlqFQMxdxXN+t90NS6+vr0Z8bG2EYB6Nm/1qt8glgtUyfIORiUYFSZKpPzmhSM3+ivEuqLtcJz7eTRT0zhKKki7RhhJxtm5fRIvknkhBEhJnM08I1wRS3cphEOVtJEXK2ja6LyofwAhI2QYpbG4fCCNnKr2uqLiofQjYBrDdtCOEvrmrobuWEaoqbL9MnCIdconu8ckI2xY2YNoSQSyGK5soJ1RS3QcUXTsieswxWTwir9hTTpqn4wgkdvvKLqKnJhZCtS0RMG0LI2rZgf9VjOOLqEn21TJ8iZG0bVduWCyFbl6gp06cIWdt2vGpCzrSVWnpLgxFyto2s3suFUDVtkFBPghGyBftU9V4uhEpdolK1l4zQrGB/lYSKLYXJQ11NG0HIRdu8T6K2LRdCpfIS1rQhpg0j5KJtYrJiQkcxbZBQH4dCCUOOsLdiwqpStQcIkTgUSsh1NRPTFd+H7GESzLShhHClguqerJYwtWlDCRnbJpqHqyUccSeAkUgbTsjYNlHa/7akGdoiiva8empC3rQhlgYlZAv2j/dxHcISk0jzAa7XamFY6+hVNiZUIm365CFByFZ+pewaERxVdN0fZmpXQoxQsaXAtIlBUsJsHfbxvsYe2dukUcYIleMyMNKGWRqU0F5tG2AnCXdRQsW0gc9FLQ1KyEXbciFsX6CEXCxRX/FFEebV1SwtoXICGHwukjwkCMOcGvHQhD8wwmraSBtOWM2pqxlN+IwRsrFE2E2fJ3RyejES2UUJJzzgDpNo2kUwhFzziPSE1Bg+OgghPAGsJoAx04YT5tTzKyWhEksEpk1tzMoT5tRhnyYcYYSqaQNjqDtbyRDyBfvG72OwQMgmgLvaii+SkLVtookpNeH5AUbIxRJx04YTspVf4hDRyYQYRXItPT/Ani3UWOLyd2jPVjKEbMG+d/Ln2fDb4rOvS/WTpsewj40htKXmpg0nZFu1envKE/BM7ntqQuwJ2OESwLhpIwibXPrpAyO8JW7hdIQhjJYqhKilwQmrXDl7cIwRHqclbDgIYR/+lzCWiMahCEK+PcYtQrj5QdzCJOEuSsiaNm2ZPkPIFex7r2sI4T7x5EWupRcYIRtLRCNtFCFXsO/duwjhIUmIA7ZRQj6WiFoagpCNtk0wQjct4QtGyMYSz1AMgpCr/BI9lJCoVSEJn7FoIluXiGMQhGzziCm20rjEIpWOkI0lIjVtNCFn28T4RE+45hKHwUnCK2yWct0E8UgbRcimEJuHGCGREqDWUpwQmraGYcUXTch2NRP7GCFhTMkxfMQIuQQwYdoIwjJ3JMFHCQljShKOMEKuag9Nj9KE3DnLpZ7JS4Sv+DJMEZ6/IYQOlwAmTBtFyB1JWDKmS4SE9SYJ+4jzhg2SlQQwHmkjCbloW/DqIoR7+DKcilAxbQohGociCblom/eOERK2DV1L2+3z3RCZpUqDZGhL1W76RoRswf49SjjwAuQBWjuG7XZ798co7DjIGHKxxFITSx7ShGzB/gQh3Nx0928/x76OUiVsn7cvrg6qHcdBs9xsAlh/tpIlZG1bD1lpZiUKa4e316UWpFwmlFOzIQfP6ThkHp+NJSJl+hwh16pVjHHCWSFGvS4px0szdoGw3W5cPB50Og5bqcAlgJGzlSwha2pKNOFsKOtyxl53/xvLOWG0rjy/9TsbRrUYXF0iZdoowpCLJ/qm557qcsZOSvF9GRFKvJfH/nonaoplRKjEocCFUKaNJOS6mrUODQnduBvd/u1k7LWOKnLwNjobSepp4OKUINJGErIvRvL3zAmjCqK6nLGvj/0/eIaEDiRU0qOEaaMI2Z5f/nEywngomaaCOsKQTQDjcSiakC3Yv01MmKrqi00Ae2kJ+VatbjGEwLRhZyt5Qta2va+GENpSJZaIVnxxhElsW56EimmDKW4iDkUT8rZtNYRcLJE0bSQhe85yvBpCLgFMRdpowiGz0ghRECG0pZRpIwn73Et1xPZKCLkEMF7xxRGylV/e4UoIuQQwXvHFEbIpRG/fXQEhTHErtlTbmNWMkG2P0Xvdd92cCfuPMLIDY4lUpI0hZN9nKYJgcP+x7S73D7REGA3fgaYBbaJIG0NoUvklPL80uT1c7LJng7DcKfdHP7QdIpVIG5E85AgNu5oJLxDT9z3391BmJpRffXB1UcFK+oFpE0F6QvOCfSGHUtwfb8eUmQg7nU44+oGfWKiodYnd9ITJCvYlpDeJlh43NaFTdvpXL22mBVEi00YTJi7YFyLwxu8f7m/KJIRy9Kpvz7vU4M0FTRsVaWMIUxXsx0N5exJDGhM6nWr/8eXcrD8WMG1kHIohrJp1NdNABl7vYW+zbkbY6dTeni8M8dQEMG3aaMJyhoMzcr5274/dOkcYLSwvjUTNzWDykDRtDGH6Vq0xpOe37uRWWUcI5ejV5JZuPHjzIUxm2hjC7B32ReDLrXKtrhBKPLmlp+ncppg2Kg7FEVrpsC/vysHkeK1eXyDsdKgtnSGEY0gkD1nCB0sF+9F87b0euvM3HvdHz42Ec/OPoC0VpSyEdjvs+9P7vbXOweOLWUNyjBCaNt0rkIwJs52zVCG9oGSypdOCpo22NAyh/XOW9BlSozEENSJ0HIojNG7Vaiz6DKkZIfid4WX6BoRc84hCCJOZNo6QibYVQajYUqLiy4Awm6nJhRDGEsnkIUto/8VI9gnpOBRLyMaiVk64ozQ1oU0bR2j/xUjpCRuNytE/XVhcQJytNCK0fs4yHWEjHryu7myjwM9WGhHatG3pCRs7//veRJZ1MaAJOELLti05YTw1ByX8ZCpxttKI0HrziCSEcm4e/audmgsizlYaEXKtWvMjbEQ3HjY1FwkZ08YRcinEfAijqfmdmpoL4kwbRxhy5yytE85uPM+ILiak41AsIdvzKzkhfqKkEdH9K3e8JL9VzrSxhFySNDkhDkjsCbiIs5VmhClfjJSc8OifpvnUXCRkLA1LaNu2KYSNuRnzUq5pZ4ylYQmfWq3A5nq6RNiIp6bJnoB8mOe3OEvDEspN/2ev2TJ4aUkKwujGi+qGU32S5wfjrUtuBE0IpcKbrWnLt0I5X0tnUzPNfTf7lKDVvD5lHpuSEEbqn37K31rmu1KOYUNOzaR7wsIHyKnpT5+GxAmLlISRhk93g1aWVwdG0UR546Wli3OT060bOgSchVAq/PXQ8zNMWDFIOzWjZaV7f8ptDpkJI1Uvt5oBdrCJvdBU/5MI/GDyZHbjWSCM1D+97moPNtlXVObRe2DiTfYJparDn5PA7m6poQtaRntCLoQx5c3DOLCzj6jyAl9cJ7/x7BJG6l8iJ/GyKNrxUt54QBYIpar9p4lnbcJGq+b04SbL1FyQHcJYv35OvcwTVt54weAz040HZJFQKrzcmsrdMjVe0BpMDM2YsewSRpL2Tj06ysPFqf6fQ4uDN5d9wkjS3pV889syMmPjhGbMWPkQluN9pGeyj8Q73mfmPQFXboSR5G3ZPCOeR6QZa/lyT8hn8ObKlTBS/3TS1J9bl2ZM7gl5f3/+hOXY3t2Vlp665NT0p1uX+U3NBa2CMFJ489A9i2/LaGoG0owZP8Jm1KoII4WX1wNpxuSesMIvXSlhpKEtM2asVROuXv8HVQsDFHZwEd4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ÐÐ°ÑÑÐ¸Ð½ÐºÐ¸ Ð¿Ð¾ Ð·Ð°Ð¿ÑÐ¾ÑÑ c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429000"/>
            <a:ext cx="1620702" cy="2286000"/>
          </a:xfrm>
          <a:prstGeom prst="rect">
            <a:avLst/>
          </a:prstGeom>
          <a:noFill/>
        </p:spPr>
      </p:pic>
      <p:sp>
        <p:nvSpPr>
          <p:cNvPr id="1034" name="AutoShape 10" descr="data:image/png;base64,iVBORw0KGgoAAAANSUhEUgAAAOEAAADhCAMAAAAJbSJIAAAA8FBMVEX////kTSbxZSnr6+sAAADkSR7pdVzrWSjIyMj39/fkRBTr8PDwXRbxYiP4u6fnp5r3sZnkPwbpzcfyek/wVwDj4+NVVVXnnI3lZEn97enAwMB6enrlak6np6e6urrjRhoiIiJqamroVCcWFhYuLi7xXxziOADuXyjqfGX30crvnY31xLv98vDmXj3639r1l3fq4N7tk4LmhnP539rytanpyMLoubHybDPorqPS0tLr5ePkVDD75uLuloTwqJvrgm30iWT2oITydEH4uqXqUhj6zsD2noHzgFX72MxdXV2ampo/Pz+enp6Hh4f2qI3py8akmrvfAAALeklEQVR4nO2de1vaWBDGj0JUEtDG0qpbuulNqgJekKqtF1pbW3tZ9/t/m00MgQRmhgyZCSwP7z9r80DCb084581cDsbw9Hcx0vP+sf6h4rPEK0b1Ivnyd/Ezv0iexjzv//Mv5mfMJlHC4q/BiT/GDs8RYbHQP8m7OSXsn+RP/Og8EUafvpQ4OFeExfAUP+eY8J/g0Fry2HwRPr7n7VwT/jbmFwA9R4TFvwvDR2aEsPg20tBHK/U0WABe9I9BhK+eDx+ZFUJAz+IvfZkcur7IMywI9bUgjGlBWHz7Lv7eV6/mj7AYf2Iqrg1454cw/tT708zjGMb/Ls0pYd9yvzQ44VqOfHHCd88iZSA0r8O/AguIEj5/Hdcvo6sYIfCR+YS9R98CRZjU6/8ZYXjCl2aOCYPH+9+Pf8wtYSl629wSmpf/hP+dX8JIC8IFoZAGhG+Bj5wg/IN8KIxw6DS/EcKfWmg9FdYifewf6x9aK8Vf+qx/OAEee7lBjj+e5uMarI9moYUWWmihhRZaaKGFFvofaqe2Msuq7WQmbNatWVa9mX0Q7aVZlp0d0FxOG4LUpQBhzZo2BSGrJkC4N9OEewKEJ960MQh5JwKEN7M81dg3AoSdmSbsCBA23GljEHIbAoT7M024L0B4NdOEVwKEzZkmFDBtxsgSvlnNqDcJQglAI7seri5n1Gr8bJ4IYUvU1IgSWi0RwpUZJlwRIZS1bZkJ499DEdNmzIGoqREltA9ECGVtW2bC+MlETJu0bRMlFDFt0rZNllDCtBlzOsOEpyKEzfosEb6Pn0wi0uarNFMzTYLQLo3/+GkkCZiZMGHalmQAzbakqZEktLaFCEVtmyihjGkzpitp27ISJkxbV4jwYGYJZUybcDwxK2H8XCKxxECixlSUUMa0kbbNsrn6VuaqghIKmTbKtlntDa4661x9rqCEMqbNmB3UttkbDlf8y3/fjQEmTVv2BHBPKKF37RSY4vusxBgmCaUACcJ2DoS3ccJVHUIM0DcVORCWlzFCKVtKpIGtVg6EVYxQJAEcCrdttj5hM0GoYtqMuUYJ6/qEVzjhtRghbtvcY3XC+wRh4gaSMm3GNHDCTXXCuzJKKGXa/Iugpsb9wL1N2YRfUUKhWGKgQ5TQPlMnfNhFCQ/FCEnbpk14hBLKmTYiDWxvqRP+QE2bTAI4FAY4gW1jE96ihHKWxphL1NSwbRub8By1NBJVe5HQeKK1rU1YQm2poGmjqvcumYBsQty0iVTtRcLTwN4nZcJD3LTJJIBDMW2b5DP+PW5p5EwbFW2DbJtzsYXr5glPR2iURigBHApPA0O2zTlx0VCbx421EZE2OdPGtW3OFhFgzRYvTRDKmTaqeg+ybc5FPoQSVXuR8DSwdwAQnhF58UyEGgngnljRNmczH0JJQIOu+KBtO9YiVIq0BcJtGxhtI2obxAjFEsChcNtmQYREwjEToZppM6aNxxMBQKeVA6GoaaOq9yDb5hCdRGKEQlV7kZi2ratEGD+RqGnj2zb8iyhGKGraqDQwaNuIzL8coVQCOJScbRMjrEuaNm60jbJtWQjVIm2+SvhDPhRtI2ybGKEnVLUXCf3E1h7PtmUhVDRtRNMFGG071vkeKrRaDIRX74HRNg9tL1+tsJQgTJg2qaq9SEzbVtvG9JSnCkbotYUJcdtWh+KJUrG2UzSWKGzayHgiL0nKmwGJ9KhkLDEQkQbmJUl5hOt5pEdD8WybGOETnFDWtJHxRF6SlEf4JY8EcCgiDcxLkvIIiZo2uQRwT3i07USR8GkOVXuR0PUQtG1ShGh6VKg/Ni7ctvFq23iEuxihuGkjmy70CJt4AljatBmDh148DiCPcAdPAMtV7UXCq/dsVm0bi5BIAMtV7UWSqt5jEeZo2sh4Isu2sQhx0yZYtRcJr97j2TYWYY6mjbRtF2qEOZo2f1oTqm1jER7hNW3ips000e8hr7aNRYhX7dmyscRHydg2h0WIt1rImzZi7z1rezO9/j3dQQRdEzVtInvtDQvvBrZchqqYoGvirRayCeBQRMaMIyReWjkHLpmraaNsmwjhD+CSuZo2sV5ZhHD3CLhkLq0WAwn1ymKED8AlG7hpk00A9y4nswEIQlj+ClwyV9MmtokLRngHXDKXVouBrmS2OMEI74FLHuH9sbIJ4FDUJi5QkolHWIWalnHTVhdOj4bCZ5rL2qgwg4ARQj4TN20SGySPCrdtNSDHhKWBsbsUGpTEK9RNG7VlMhRP/MQjXAYuSETaJFstBiK2TIaeIpCXwoSVW+CChGmTrdqLxGu6cJAQMkIImTY8PSpctReJF23DqvdgQti05RlpC8Ss3kNuaoQQMm1ELFHDtJHVe1BtG1LbABOCpi3HBHAoIg0MRNuwpguEcB24IGHaNGwpu3pvg0XIM22irRYD4fFEaIsT54xDCJo2PAEsXLXXF07YBQj/hV+OEEKBKLw/VmaD5FGhcynYdIHUJyKE0PXwSJtGLDEQLw18DD+LMAjxSJt8AjgUngb2AEKHQwjaUty0ySeAQ+G2rT4KWHAYMw1o2ohNTXRMG7X3HmzbXBt4wyhhZbda/Q5cjoi0SVftReLZtoJzfNa+rNtDt/YQ4W65evtwDz6x527auE0XhccazOOLPcuNU8YIK+Xq8tEdmibLZVOTpCaq3nOcwuZGzXU9K0Ho05U/r5PWJOdYYqBJq/f8oSx8uG6FX8vV4ItXLj99Avm0hPBNTcT22hsW0Ss7Ng0c3LBn7aW6/a1cPf9yl8Z1EVV7SqbNlHDblioN7FNubrTX0+ancdMmtUHyqDBAxhYnjDpvvGpPJ9IWSKJ6L/X//lIFI1RJj4ZiNl1kI5yCaSOr91JvcZKakDBtGgngUDzblpHwHifUMm0yTRepCXOt2oskUb2XmjDXqr1IEk0XqQlzj7QFwrdMti+clIipCYmqPS3TRjVdLF22zz6lgkxJePeQWPCVWy36KhFpYM+ub29tFsZSpiA8/fqjWk6MoHarxUB0Kt+y3aX22bFDUo4hbN4dLVeHtk4aNm2ahCRgNJStrQ/EUFKE9w+3w4MHEb5RJEz1y7n+UFp7F9hQYoQ76593q7sjgwcs+EoJ4FCpq/csfyivP0BzD0TYvPtyDtyaCKF4f2xcnOo9y3PtlY3N4aEcITx88rRcRgcPItSo2ovErd7zb9jhZSRBuHN3VKEHr6f4SRVNG9Uri8tz3fgyMiC8fzhH5pUxhHqmbeLqvWAZ6faWkZDwav1zGZ9XaEIXKoGTEh5tGz+UvWUkmFe+76a6NTFCjaq9SIRtSyF/7rH2boJ5hUW3nJ9pk/jlXOsbb/AAQq0EcKjs1ewT7fyhuqlJUuiWyfkRqqVHQ2X/CbbshJqmjaze0yTMoWovUvZfzp2EMLl7kqZpk2i64BK+T/4Qt7Jpk2i6YBEO0z0SaiWAQ2VvukhN+H4VPoFaAjhUBtvGIoQGLyLUNG1U9Z4c4XucLpBKq8VA2X85lyYcmVcAQlXTNi7alo1wzOBFhLqA2Y0pQojNK6OylAkz2zaIcPytGQPUSwCHWql72RiHCdMP3iOfXddLAPe0f9AaqeSalDDFvBKX57q1G921oqedTtd2J6XsE6abVyIFoZ6ThvI0mtDhTVDJNSkhb/B8Onuvo7sMgmo2Tpb4Q7nKmlceb83WgV5KdKyuOnvuxDfsWPnzitXO9daE5c89k92wtDzXrt3oZXuZajbadqYZdkj+4F1e709/8JLy5x5bYiiD5Fy3oxkTzaDm/vVStqH03HornyVvcu109rzJ5p7g1sx3yZtch1vcuce/Nd2VaSx5k8ufe1LfsEHCeJpL3uS66qzY7hij7g+e123M6LySRiXSqPvzSk5WWle+UbdG554gAX7SUCvYzl3+YlkfzD3BvDIVK60r36hfBkM5bSutq6tON/cl7z++l775YY4rx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png;base64,iVBORw0KGgoAAAANSUhEUgAAAOEAAADhCAMAAAAJbSJIAAAA8FBMVEX////kTSbxZSnr6+sAAADkSR7pdVzrWSjIyMj39/fkRBTr8PDwXRbxYiP4u6fnp5r3sZnkPwbpzcfyek/wVwDj4+NVVVXnnI3lZEn97enAwMB6enrlak6np6e6urrjRhoiIiJqamroVCcWFhYuLi7xXxziOADuXyjqfGX30crvnY31xLv98vDmXj3639r1l3fq4N7tk4LmhnP539rytanpyMLoubHybDPorqPS0tLr5ePkVDD75uLuloTwqJvrgm30iWT2oITydEH4uqXqUhj6zsD2noHzgFX72MxdXV2ampo/Pz+enp6Hh4f2qI3py8akmrvfAAALeklEQVR4nO2de1vaWBDGj0JUEtDG0qpbuulNqgJekKqtF1pbW3tZ9/t/m00MgQRmhgyZCSwP7z9r80DCb084581cDsbw9Hcx0vP+sf6h4rPEK0b1Ivnyd/Ezv0iexjzv//Mv5mfMJlHC4q/BiT/GDs8RYbHQP8m7OSXsn+RP/Og8EUafvpQ4OFeExfAUP+eY8J/g0Fry2HwRPr7n7VwT/jbmFwA9R4TFvwvDR2aEsPg20tBHK/U0WABe9I9BhK+eDx+ZFUJAz+IvfZkcur7IMywI9bUgjGlBWHz7Lv7eV6/mj7AYf2Iqrg1454cw/tT708zjGMb/Ls0pYd9yvzQ44VqOfHHCd88iZSA0r8O/AguIEj5/Hdcvo6sYIfCR+YS9R98CRZjU6/8ZYXjCl2aOCYPH+9+Pf8wtYSl629wSmpf/hP+dX8JIC8IFoZAGhG+Bj5wg/IN8KIxw6DS/EcKfWmg9FdYifewf6x9aK8Vf+qx/OAEee7lBjj+e5uMarI9moYUWWmihhRZaaKGFFvofaqe2Msuq7WQmbNatWVa9mX0Q7aVZlp0d0FxOG4LUpQBhzZo2BSGrJkC4N9OEewKEJ960MQh5JwKEN7M81dg3AoSdmSbsCBA23GljEHIbAoT7M024L0B4NdOEVwKEzZkmFDBtxsgSvlnNqDcJQglAI7seri5n1Gr8bJ4IYUvU1IgSWi0RwpUZJlwRIZS1bZkJ499DEdNmzIGoqREltA9ECGVtW2bC+MlETJu0bRMlFDFt0rZNllDCtBlzOsOEpyKEzfosEb6Pn0wi0uarNFMzTYLQLo3/+GkkCZiZMGHalmQAzbakqZEktLaFCEVtmyihjGkzpitp27ISJkxbV4jwYGYJZUybcDwxK2H8XCKxxECixlSUUMa0kbbNsrn6VuaqghIKmTbKtlntDa4661x9rqCEMqbNmB3UttkbDlf8y3/fjQEmTVv2BHBPKKF37RSY4vusxBgmCaUACcJ2DoS3ccJVHUIM0DcVORCWlzFCKVtKpIGtVg6EVYxQJAEcCrdttj5hM0GoYtqMuUYJ6/qEVzjhtRghbtvcY3XC+wRh4gaSMm3GNHDCTXXCuzJKKGXa/Iugpsb9wL1N2YRfUUKhWGKgQ5TQPlMnfNhFCQ/FCEnbpk14hBLKmTYiDWxvqRP+QE2bTAI4FAY4gW1jE96ihHKWxphL1NSwbRub8By1NBJVe5HQeKK1rU1YQm2poGmjqvcumYBsQty0iVTtRcLTwN4nZcJD3LTJJIBDMW2b5DP+PW5p5EwbFW2DbJtzsYXr5glPR2iURigBHApPA0O2zTlx0VCbx421EZE2OdPGtW3OFhFgzRYvTRDKmTaqeg+ybc5FPoQSVXuR8DSwdwAQnhF58UyEGgngnljRNmczH0JJQIOu+KBtO9YiVIq0BcJtGxhtI2obxAjFEsChcNtmQYREwjEToZppM6aNxxMBQKeVA6GoaaOq9yDb5hCdRGKEQlV7kZi2ratEGD+RqGnj2zb8iyhGKGraqDQwaNuIzL8coVQCOJScbRMjrEuaNm60jbJtWQjVIm2+SvhDPhRtI2ybGKEnVLUXCf3E1h7PtmUhVDRtRNMFGG071vkeKrRaDIRX74HRNg9tL1+tsJQgTJg2qaq9SEzbVtvG9JSnCkbotYUJcdtWh+KJUrG2UzSWKGzayHgiL0nKmwGJ9KhkLDEQkQbmJUl5hOt5pEdD8WybGOETnFDWtJHxRF6SlEf4JY8EcCgiDcxLkvIIiZo2uQRwT3i07USR8GkOVXuR0PUQtG1ShGh6VKg/Ni7ctvFq23iEuxihuGkjmy70CJt4AljatBmDh148DiCPcAdPAMtV7UXCq/dsVm0bi5BIAMtV7UWSqt5jEeZo2sh4Isu2sQhx0yZYtRcJr97j2TYWYY6mjbRtF2qEOZo2f1oTqm1jER7hNW3ips000e8hr7aNRYhX7dmyscRHydg2h0WIt1rImzZi7z1rezO9/j3dQQRdEzVtInvtDQvvBrZchqqYoGvirRayCeBQRMaMIyReWjkHLpmraaNsmwjhD+CSuZo2sV5ZhHD3CLhkLq0WAwn1ymKED8AlG7hpk00A9y4nswEIQlj+ClwyV9MmtokLRngHXDKXVouBrmS2OMEI74FLHuH9sbIJ4FDUJi5QkolHWIWalnHTVhdOj4bCZ5rL2qgwg4ARQj4TN20SGySPCrdtNSDHhKWBsbsUGpTEK9RNG7VlMhRP/MQjXAYuSETaJFstBiK2TIaeIpCXwoSVW+CChGmTrdqLxGu6cJAQMkIImTY8PSpctReJF23DqvdgQti05RlpC8Ss3kNuaoQQMm1ELFHDtJHVe1BtG1LbABOCpi3HBHAoIg0MRNuwpguEcB24IGHaNGwpu3pvg0XIM22irRYD4fFEaIsT54xDCJo2PAEsXLXXF07YBQj/hV+OEEKBKLw/VmaD5FGhcynYdIHUJyKE0PXwSJtGLDEQLw18DD+LMAjxSJt8AjgUngb2AEKHQwjaUty0ySeAQ+G2rT4KWHAYMw1o2ohNTXRMG7X3HmzbXBt4wyhhZbda/Q5cjoi0SVftReLZtoJzfNa+rNtDt/YQ4W65evtwDz6x527auE0XhccazOOLPcuNU8YIK+Xq8tEdmibLZVOTpCaq3nOcwuZGzXU9K0Ho05U/r5PWJOdYYqBJq/f8oSx8uG6FX8vV4ItXLj99Avm0hPBNTcT22hsW0Ss7Ng0c3LBn7aW6/a1cPf9yl8Z1EVV7SqbNlHDblioN7FNubrTX0+ancdMmtUHyqDBAxhYnjDpvvGpPJ9IWSKJ6L/X//lIFI1RJj4ZiNl1kI5yCaSOr91JvcZKakDBtGgngUDzblpHwHifUMm0yTRepCXOt2oskUb2XmjDXqr1IEk0XqQlzj7QFwrdMti+clIipCYmqPS3TRjVdLF22zz6lgkxJePeQWPCVWy36KhFpYM+ub29tFsZSpiA8/fqjWk6MoHarxUB0Kt+y3aX22bFDUo4hbN4dLVeHtk4aNm2ahCRgNJStrQ/EUFKE9w+3w4MHEb5RJEz1y7n+UFp7F9hQYoQ76593q7sjgwcs+EoJ4FCpq/csfyivP0BzD0TYvPtyDtyaCKF4f2xcnOo9y3PtlY3N4aEcITx88rRcRgcPItSo2ovErd7zb9jhZSRBuHN3VKEHr6f4SRVNG9Uri8tz3fgyMiC8fzhH5pUxhHqmbeLqvWAZ6faWkZDwav1zGZ9XaEIXKoGTEh5tGz+UvWUkmFe+76a6NTFCjaq9SIRtSyF/7rH2boJ5hUW3nJ9pk/jlXOsbb/AAQq0EcKjs1ewT7fyhuqlJUuiWyfkRqqVHQ2X/CbbshJqmjaze0yTMoWovUvZfzp2EMLl7kqZpk2i64BK+T/4Qt7Jpk2i6YBEO0z0SaiWAQ2VvukhN+H4VPoFaAjhUBtvGIoQGLyLUNG1U9Z4c4XucLpBKq8VA2X85lyYcmVcAQlXTNi7alo1wzOBFhLqA2Y0pQojNK6OylAkz2zaIcPytGQPUSwCHWql72RiHCdMP3iOfXddLAPe0f9AaqeSalDDFvBKX57q1G921oqedTtd2J6XsE6abVyIFoZ6ThvI0mtDhTVDJNSkhb/B8Onuvo7sMgmo2Tpb4Q7nKmlceb83WgV5KdKyuOnvuxDfsWPnzitXO9daE5c89k92wtDzXrt3oZXuZajbadqYZdkj+4F1e709/8JLy5x5bYiiD5Fy3oxkTzaDm/vVStqH03HornyVvcu109rzJ5p7g1sx3yZtch1vcuce/Nd2VaSx5k8ufe1LfsEHCeJpL3uS66qzY7hij7g+e123M6LySRiXSqPvzSk5WWle+UbdG554gAX7SUCvYzl3+YlkfzD3BvDIVK60r36hfBkM5bSutq6tON/cl7z++l775YY4rx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data:image/png;base64,iVBORw0KGgoAAAANSUhEUgAAAOEAAADhCAMAAAAJbSJIAAAA8FBMVEX////kTSbxZSnr6+sAAADkSR/oclrrWSjAwMDr8PD39/fkRBTwXRXr7e7xXhrnp5v4vKj3q5HxYyTkPwTyd0bq0czj4+O6urpYWFjnlobwWAD96+N1dXXlak4SEhKsrKzlYEBmZmaIiIjoVCfjQQ4wMDDiOADuXyj98e71xLvmWjjycjzzua/r5OP2y8P71cnrgWv64dzlUy7mjn75xLLwppj1lnbq3dvwp5nmhXL0hl33sZvpx8HqUhnovLT42NLNzc3zfVHmeWH2o4f0kW7ob1X6zsD839XotqzybDMlJSWdnZ1RUVFDQ0McHBzqSwBCy0QlAAALiklEQVR4nO2de1/aWBCGD8VAISBKai24tLjLUkQUgWql2mqxtvay3e//bTYh5nJg5pAhc0Jkef+q+dETHk+cvMwlCEHT/panV/6x1/6xl9Ir5vWn8/Lgxx/hlf8IjjvLiFf+j8+J7zGeWAndn13dhg6vEeFW1l/kx5oS/vLW+Bk+uk6EW/vuEmXp4FoRbrlLHK4x4fTQrXxsvQin/+f1/KE1IvxHiD8B6BQQHiKEb4iEW/vZ2SMpIYTkvLVi1lU5uAEclh+PFSHC169mj6Sc0FewmX9ISyhX2BDq14YwpA3h1u+/w//3xw95mXUgfC1Zmds1JNwK3+oPZ26ra0IY+ndxTQn963R/1hqlgPDv7EtX2Zm35ikKoZedcUwuSvjrMKyfyRH6x+IQPv5UVhHKOhR6xU743PnHG2CZtSF0Pt7/Ay2zPoRFL+O2toTizU9wmTUiRJbZEOrS/4nwN/CWEUL5TWGEM8v8WhFh9rkv/5h/ZL8YfulL//ittASwArTM7XNY8mIbbbTRRhtttNFGG2200RNRp5FLsxqd+ISWkWZZ8QmFkUmzjPiAYrhqCKW6DITNNG+i0WQgnKSacMJAODJXjaGQOWIgPE814TkDYS/VhD0GwqPWqjEUah0xEN5Yq8ZQyLphIBykmnDAQNhprxpDoTaDaROCl/CvfEz9JRFyAAreWJp/FlP58GoctpTbtrESspg2btvGS8hh2oQYp4sw/HdojFkIa6x/iKyEZo2FkNe2xSYML8Zi2rhtGyshi2kTos9qalgJrVMWQl7bxkvIYdq4bVtcwrfhxXhMmyimKtJIhGZx8duPItZsW1xCybQNeQB5bRsnIZNpEyKXWsIcE+FZmgg1mDZm28ZJyGTahKikiTC8lllhIuxx2jZOwhaPLRXiFDc1hknVxxJVVZSQybSpbJsxrlC1Q9aHKkrIY9qEOEAJzUqBKvrp77ZDgJKlsQ6YCDvo36FZK2SJovssaQ8lwhaPLRWKbJsxToDwOEwomTaTCxA3pkYuAcLSM4yQy5YK0cBMjdFNgLCOERoNNkI822bqJ+xIhFpMm8q2WVRAOuEAJWQzbUJc4oTvy4uh4hH2JULpArpkI8Rtm7WnnfBdCSNkM20q29a61k64gxKymTZVGbj1QA01ZMLdbZSQowDs6gDNttm2TTfhBWra2lymTYgiTki2bWRC3LS1mTJtjhhtG/ldvUAJ+UybEF3U1JBtG5nwO2ZLDY6uPU/3KGFTN2FRCjQS4T0jIZ5tGxIByYQK03bGSIh37xknmgm/4aaNo2vPE969B9o2zs/4ffSGz2jaqLat8FDDtUvUFzRLw2jaVGVgyLYVRpYi17ZNE55pYyoAu6LZtoKqJTVevlS6fPhM24JsG3CV6iLUk2lzRMu2lT8pkuR8hHyZNltF9H4I2bbynqLyz0fI09PmCc+2TQDC97oINWXaHKFlYNi2KXob2AjZCsCuFN17AGFBV6SRTBtP154n3LZZkKfpJkDIatpUtq0NGNMC+lmEk5Bj1CIQXgYGbZui8h+LMLwQU9eeJ9y2WaBtS4CQ1bRx2jY2QlbTpioDw7YNNzVxCGXTxlUAdoV371FtGxshU9eeL5TQGAGE17ip4SPkBcSngaFsm8q2xSHUMGoRiGbbTvREGo2mTWXbhpAxzaDj5fkqSRKhRtOmKgND2bZCo4npBU1VlJCvAOwKLwObpGxbmXZaRS6RrwDsimbbFKLlS7/iuUSurj1PNNvGRqgoAPOaNmUZmFYkpRFe4eVRvgKwK5ptYyO8wwl5TRvVtrERfsHLo8ymTXS4iqQ0ws94eZSbkJZtYyPEu/Z4M22OcNvW0EiIl0eb7IR46qWr8W6Bd+1xFoBd4akXkwJIIzxIpgDsStG9RyoDkwgTNG3K7j2SbSMRJlQAdqUoA5NsG4kwka49Twrb9kkbYYKmjc+2kQgTNG3KMjDJtpEIL1BLw1oAdtXBB2eAbBsTIW7aLMauPU844aRQji7SO0N72jIWP6DAAG0DtUfQ4AARdE581CKjgRAdusgYFkH/1mGVgFN2UELGUYtATLOySL60+gI4ZaKmje3ZexjhB+CUilEL3gKwK6Zn7yGE2xfAKRM1bWyzshjhLnDKRE2bclaWgbC0A5zyKolRi0BMz97DCN8Bp1SYNt4CsCt86IKDsN4HTvkliVGLQPjQRQasNBEJISedzKhFIDyWDu8b80IQsasUSg7ioxbc5VFXqqGLeb1HQi9GCG3K9/ArtI1aBMJnZSllYOyOD5ywmKxpU5aBoY9JpKu0egycUDFqwV0AdqWYBobKwEiSHCH8DJwwoVGLQLShiwKSJIcJqaaNt2vPE3HoArmoEULItOEFYC2mTTl0AWTbsO49mLB0BZwQn49lLwC7InbvIUlyhDAFpo3cvYf0NsCEoGnD52M1ZNocKYYuoN42pHsPIfwGnDCJh5pIwp+9Bw5dIN17CCG0KccJmzZVtg3q3kPGShBC6HzJZtoc4c/egx5xcgJ/FkHuFtD58PJoUxMh/uw96BEnZcIeUk0b17P2ZoX3p7fnAbNl+KUwYQoybY6Itm3SbgG/knnC6na9fgecTvFQEz2mjdy9Vzj5NBpas5T5GbpS/XgXuhmqMm3sXXueaLOyzoVqfxB+GA8tM0QZIqyW6t8vvqK3tsRN23KPOLEhs3uVnOVT5oNL88OO0pok8lATWcuWgW3K8nWt2ZpesPkpXenzFeRiJClMG38B2FWc7j3ngnX+LM2P9qV514/iuhSZNj2mTaiGLqJ075Wd/FRl9C7q28MzbdyjFoHwCuJ9xEJ3mdDnjReAddlS8qwsqMip3KLUpp+IaVPZtmHklprIhHIBOIFMmyPa0EVMQkUBmHvUIhDevdeK/GS6yIT9JLv2PHEMXUQmTHDUIhDZtsUhXIFp4xm6iEyoMG06CsCulLYt4iZGJlQ8PliXaVP1tmWGo08nhSiU0Qg7X+/COzhDqM20KYYu7BDeauUqe7Yxi0/47epzvbSNE/KPWgTCAaeQppUZPyzYygWEnXdftuszj06aNW26Mm2O0DJwaCvbjdp1FqdUEBb7u8f10hzdnGnTUwB2hXfvzWzl5OE9AokRHux8gDYPItRTAHYVuXvP3spu7Rq6YCFCO65Ukc17lPauPU+kb7owLROIPXOEdlwpzcQVNaFG06YaukC20r5gZ24jEqEdV0r4pRmS9JvT0bXnaZnuPaNlNc73/NjjExb7d1hcURNqKgC7WrJ7z9nKs8fY4xKq44qaUKNpi9W9Z8eephN7nLhysSCuLCDUZ9ridu/ZW2lMLiPElTnp79rzFP8r2IyPtM2DCLV07XmK34G51JM/JNOmL5foKH6/fnxCnbaU4yvYYhNqNW0cQxdLESZm2jiGLpYhlD8d6ioAu4o/dEElfCt/EbfGArCr+EMXJMJZOkdaTZtt25IjfJuHF9Bq2jiGLqIRQpvnEeoqALsaxL7lLyZ8i9M50mraOGybmnAursxLYy7RUfxvzlUQLti8R+krj7pSPF02FmGEzXsE1JlpcxQp20YljEo3JdRr2oTItc14jLOE2E0B4TPb+grAj7qpdcF+taUIKZvnfIBu31d0fsD31TkaZ6xlt9InjBZXfLyW1a3pvdfPaHB537aWCax5Ulxx6UyrddbTexsEVTwFWg8jEJLonM1rnuu1MUod9M7MpS/YxXRmezg+0nuHj6Kb82as2IPRWe1cMnEliuzYM4x7G5Hw7Esz2bgSRYNKrs1xwdqbZ64krkTSaa1Ljz0SntVqrDKuRJEde4zltnIaV05XH1ei6OayabVIN0v70rRyvdTElSjqHI0ix55pXEn5pQlr0JssjD3O5o17T+PShNWvNfHYY7uxxuWTujRhdXpjY/6CNVrt4eiJxJUoGlw2gpGLqZWepPaWt7Q6p6PpJ8tpMfhJxpUosm+Ww1HCVvo/eLrFgATF4C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data:image/png;base64,iVBORw0KGgoAAAANSUhEUgAAAOEAAADhCAMAAAAJbSJIAAAA8FBMVEX////kTSbxZSnr6+sAAADkSR/oclrrWSjAwMDr8PD39/fkRBTwXRXr7e7xXhrnp5v4vKj3q5HxYyTkPwTyd0bq0czj4+O6urpYWFjnlobwWAD96+N1dXXlak4SEhKsrKzlYEBmZmaIiIjoVCfjQQ4wMDDiOADuXyj98e71xLvmWjjycjzzua/r5OP2y8P71cnrgWv64dzlUy7mjn75xLLwppj1lnbq3dvwp5nmhXL0hl33sZvpx8HqUhnovLT42NLNzc3zfVHmeWH2o4f0kW7ob1X6zsD839XotqzybDMlJSWdnZ1RUVFDQ0McHBzqSwBCy0QlAAALiklEQVR4nO2de1/aWBCGD8VAISBKai24tLjLUkQUgWql2mqxtvay3e//bTYh5nJg5pAhc0Jkef+q+dETHk+cvMwlCEHT/panV/6x1/6xl9Ir5vWn8/Lgxx/hlf8IjjvLiFf+j8+J7zGeWAndn13dhg6vEeFW1l/kx5oS/vLW+Bk+uk6EW/vuEmXp4FoRbrlLHK4x4fTQrXxsvQin/+f1/KE1IvxHiD8B6BQQHiKEb4iEW/vZ2SMpIYTkvLVi1lU5uAEclh+PFSHC169mj6Sc0FewmX9ISyhX2BDq14YwpA3h1u+/w//3xw95mXUgfC1Zmds1JNwK3+oPZ26ra0IY+ndxTQn963R/1hqlgPDv7EtX2Zm35ikKoZedcUwuSvjrMKyfyRH6x+IQPv5UVhHKOhR6xU743PnHG2CZtSF0Pt7/Ay2zPoRFL+O2toTizU9wmTUiRJbZEOrS/4nwN/CWEUL5TWGEM8v8WhFh9rkv/5h/ZL8YfulL//ittASwArTM7XNY8mIbbbTRRhtttNFGG2200RNRp5FLsxqd+ISWkWZZ8QmFkUmzjPiAYrhqCKW6DITNNG+i0WQgnKSacMJAODJXjaGQOWIgPE814TkDYS/VhD0GwqPWqjEUah0xEN5Yq8ZQyLphIBykmnDAQNhprxpDoTaDaROCl/CvfEz9JRFyAAreWJp/FlP58GoctpTbtrESspg2btvGS8hh2oQYp4sw/HdojFkIa6x/iKyEZo2FkNe2xSYML8Zi2rhtGyshi2kTos9qalgJrVMWQl7bxkvIYdq4bVtcwrfhxXhMmyimKtJIhGZx8duPItZsW1xCybQNeQB5bRsnIZNpEyKXWsIcE+FZmgg1mDZm28ZJyGTahKikiTC8lllhIuxx2jZOwhaPLRXiFDc1hknVxxJVVZSQybSpbJsxrlC1Q9aHKkrIY9qEOEAJzUqBKvrp77ZDgJKlsQ6YCDvo36FZK2SJovssaQ8lwhaPLRWKbJsxToDwOEwomTaTCxA3pkYuAcLSM4yQy5YK0cBMjdFNgLCOERoNNkI822bqJ+xIhFpMm8q2WVRAOuEAJWQzbUJc4oTvy4uh4hH2JULpArpkI8Rtm7WnnfBdCSNkM20q29a61k64gxKymTZVGbj1QA01ZMLdbZSQowDs6gDNttm2TTfhBWra2lymTYgiTki2bWRC3LS1mTJtjhhtG/ldvUAJ+UybEF3U1JBtG5nwO2ZLDY6uPU/3KGFTN2FRCjQS4T0jIZ5tGxIByYQK03bGSIh37xknmgm/4aaNo2vPE969B9o2zs/4ffSGz2jaqLat8FDDtUvUFzRLw2jaVGVgyLYVRpYi17ZNE55pYyoAu6LZtoKqJTVevlS6fPhM24JsG3CV6iLUk2lzRMu2lT8pkuR8hHyZNltF9H4I2bbynqLyz0fI09PmCc+2TQDC97oINWXaHKFlYNi2KXob2AjZCsCuFN17AGFBV6SRTBtP154n3LZZkKfpJkDIatpUtq0NGNMC+lmEk5Bj1CIQXgYGbZui8h+LMLwQU9eeJ9y2WaBtS4CQ1bRx2jY2QlbTpioDw7YNNzVxCGXTxlUAdoV371FtGxshU9eeL5TQGAGE17ip4SPkBcSngaFsm8q2xSHUMGoRiGbbTvREGo2mTWXbhpAxzaDj5fkqSRKhRtOmKgND2bZCo4npBU1VlJCvAOwKLwObpGxbmXZaRS6RrwDsimbbFKLlS7/iuUSurj1PNNvGRqgoAPOaNmUZmFYkpRFe4eVRvgKwK5ptYyO8wwl5TRvVtrERfsHLo8ymTXS4iqQ0ws94eZSbkJZtYyPEu/Z4M22OcNvW0EiIl0eb7IR46qWr8W6Bd+1xFoBd4akXkwJIIzxIpgDsStG9RyoDkwgTNG3K7j2SbSMRJlQAdqUoA5NsG4kwka49Twrb9kkbYYKmjc+2kQgTNG3KMjDJtpEIL1BLw1oAdtXBB2eAbBsTIW7aLMauPU844aRQji7SO0N72jIWP6DAAG0DtUfQ4AARdE581CKjgRAdusgYFkH/1mGVgFN2UELGUYtATLOySL60+gI4ZaKmje3ZexjhB+CUilEL3gKwK6Zn7yGE2xfAKRM1bWyzshjhLnDKRE2bclaWgbC0A5zyKolRi0BMz97DCN8Bp1SYNt4CsCt86IKDsN4HTvkliVGLQPjQRQasNBEJISedzKhFIDyWDu8b80IQsasUSg7ioxbc5VFXqqGLeb1HQi9GCG3K9/ArtI1aBMJnZSllYOyOD5ywmKxpU5aBoY9JpKu0egycUDFqwV0AdqWYBobKwEiSHCH8DJwwoVGLQLShiwKSJIcJqaaNt2vPE3HoArmoEULItOEFYC2mTTl0AWTbsO49mLB0BZwQn49lLwC7InbvIUlyhDAFpo3cvYf0NsCEoGnD52M1ZNocKYYuoN42pHsPIfwGnDCJh5pIwp+9Bw5dIN17CCG0KccJmzZVtg3q3kPGShBC6HzJZtoc4c/egx5xcgJ/FkHuFtD58PJoUxMh/uw96BEnZcIeUk0b17P2ZoX3p7fnAbNl+KUwYQoybY6Itm3SbgG/knnC6na9fgecTvFQEz2mjdy9Vzj5NBpas5T5GbpS/XgXuhmqMm3sXXueaLOyzoVqfxB+GA8tM0QZIqyW6t8vvqK3tsRN23KPOLEhs3uVnOVT5oNL88OO0pok8lATWcuWgW3K8nWt2ZpesPkpXenzFeRiJClMG38B2FWc7j3ngnX+LM2P9qV514/iuhSZNj2mTaiGLqJ075Wd/FRl9C7q28MzbdyjFoHwCuJ9xEJ3mdDnjReAddlS8qwsqMip3KLUpp+IaVPZtmHklprIhHIBOIFMmyPa0EVMQkUBmHvUIhDevdeK/GS6yIT9JLv2PHEMXUQmTHDUIhDZtsUhXIFp4xm6iEyoMG06CsCulLYt4iZGJlQ8PliXaVP1tmWGo08nhSiU0Qg7X+/COzhDqM20KYYu7BDeauUqe7Yxi0/47epzvbSNE/KPWgTCAaeQppUZPyzYygWEnXdftuszj06aNW26Mm2O0DJwaCvbjdp1FqdUEBb7u8f10hzdnGnTUwB2hXfvzWzl5OE9AokRHux8gDYPItRTAHYVuXvP3spu7Rq6YCFCO65Ukc17lPauPU+kb7owLROIPXOEdlwpzcQVNaFG06YaukC20r5gZ24jEqEdV0r4pRmS9JvT0bXnaZnuPaNlNc73/NjjExb7d1hcURNqKgC7WrJ7z9nKs8fY4xKq44qaUKNpi9W9Z8eephN7nLhysSCuLCDUZ9ridu/ZW2lMLiPElTnp79rzFP8r2IyPtM2DCLV07XmK34G51JM/JNOmL5foKH6/fnxCnbaU4yvYYhNqNW0cQxdLESZm2jiGLpYhlD8d6ioAu4o/dEElfCt/EbfGArCr+EMXJMJZOkdaTZtt25IjfJuHF9Bq2jiGLqIRQpvnEeoqALsaxL7lLyZ8i9M50mraOGybmnAursxLYy7RUfxvzlUQLti8R+krj7pSPF02FmGEzXsE1JlpcxQp20YljEo3JdRr2oTItc14jLOE2E0B4TPb+grAj7qpdcF+taUIKZvnfIBu31d0fsD31TkaZ6xlt9InjBZXfLyW1a3pvdfPaHB537aWCax5Ulxx6UyrddbTexsEVTwFWg8jEJLonM1rnuu1MUod9M7MpS/YxXRmezg+0nuHj6Kb82as2IPRWe1cMnEliuzYM4x7G5Hw7Esz2bgSRYNKrs1xwdqbZ64krkTSaa1Ljz0SntVqrDKuRJEde4zltnIaV05XH1ei6OayabVIN0v70rRyvdTElSjqHI0ix55pXEn5pQlr0JssjD3O5o17T+PShNWvNfHYY7uxxuWTujRhdXpjY/6CNVrt4eiJxJUoGlw2gpGLqZWepPaWt7Q6p6PpJ8tpMfhJxpUosm+Ww1HCVvo/eLrFgATF4C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data:image/png;base64,iVBORw0KGgoAAAANSUhEUgAAAOEAAADhCAMAAAAJbSJIAAAA8FBMVEX////kTSbxZSnr6+sAAADkSR/oclrrWSjAwMDr8PD39/fkRBTwXRXr7e7xXhrnp5v4vKj3q5HxYyTkPwTyd0bq0czj4+O6urpYWFjnlobwWAD96+N1dXXlak4SEhKsrKzlYEBmZmaIiIjoVCfjQQ4wMDDiOADuXyj98e71xLvmWjjycjzzua/r5OP2y8P71cnrgWv64dzlUy7mjn75xLLwppj1lnbq3dvwp5nmhXL0hl33sZvpx8HqUhnovLT42NLNzc3zfVHmeWH2o4f0kW7ob1X6zsD839XotqzybDMlJSWdnZ1RUVFDQ0McHBzqSwBCy0QlAAALiklEQVR4nO2de1/aWBCGD8VAISBKai24tLjLUkQUgWql2mqxtvay3e//bTYh5nJg5pAhc0Jkef+q+dETHk+cvMwlCEHT/panV/6x1/6xl9Ir5vWn8/Lgxx/hlf8IjjvLiFf+j8+J7zGeWAndn13dhg6vEeFW1l/kx5oS/vLW+Bk+uk6EW/vuEmXp4FoRbrlLHK4x4fTQrXxsvQin/+f1/KE1IvxHiD8B6BQQHiKEb4iEW/vZ2SMpIYTkvLVi1lU5uAEclh+PFSHC169mj6Sc0FewmX9ISyhX2BDq14YwpA3h1u+/w//3xw95mXUgfC1Zmds1JNwK3+oPZ26ra0IY+ndxTQn963R/1hqlgPDv7EtX2Zm35ikKoZedcUwuSvjrMKyfyRH6x+IQPv5UVhHKOhR6xU743PnHG2CZtSF0Pt7/Ay2zPoRFL+O2toTizU9wmTUiRJbZEOrS/4nwN/CWEUL5TWGEM8v8WhFh9rkv/5h/ZL8YfulL//ittASwArTM7XNY8mIbbbTRRhtttNFGG2200RNRp5FLsxqd+ISWkWZZ8QmFkUmzjPiAYrhqCKW6DITNNG+i0WQgnKSacMJAODJXjaGQOWIgPE814TkDYS/VhD0GwqPWqjEUah0xEN5Yq8ZQyLphIBykmnDAQNhprxpDoTaDaROCl/CvfEz9JRFyAAreWJp/FlP58GoctpTbtrESspg2btvGS8hh2oQYp4sw/HdojFkIa6x/iKyEZo2FkNe2xSYML8Zi2rhtGyshi2kTos9qalgJrVMWQl7bxkvIYdq4bVtcwrfhxXhMmyimKtJIhGZx8duPItZsW1xCybQNeQB5bRsnIZNpEyKXWsIcE+FZmgg1mDZm28ZJyGTahKikiTC8lllhIuxx2jZOwhaPLRXiFDc1hknVxxJVVZSQybSpbJsxrlC1Q9aHKkrIY9qEOEAJzUqBKvrp77ZDgJKlsQ6YCDvo36FZK2SJovssaQ8lwhaPLRWKbJsxToDwOEwomTaTCxA3pkYuAcLSM4yQy5YK0cBMjdFNgLCOERoNNkI822bqJ+xIhFpMm8q2WVRAOuEAJWQzbUJc4oTvy4uh4hH2JULpArpkI8Rtm7WnnfBdCSNkM20q29a61k64gxKymTZVGbj1QA01ZMLdbZSQowDs6gDNttm2TTfhBWra2lymTYgiTki2bWRC3LS1mTJtjhhtG/ldvUAJ+UybEF3U1JBtG5nwO2ZLDY6uPU/3KGFTN2FRCjQS4T0jIZ5tGxIByYQK03bGSIh37xknmgm/4aaNo2vPE969B9o2zs/4ffSGz2jaqLat8FDDtUvUFzRLw2jaVGVgyLYVRpYi17ZNE55pYyoAu6LZtoKqJTVevlS6fPhM24JsG3CV6iLUk2lzRMu2lT8pkuR8hHyZNltF9H4I2bbynqLyz0fI09PmCc+2TQDC97oINWXaHKFlYNi2KXob2AjZCsCuFN17AGFBV6SRTBtP154n3LZZkKfpJkDIatpUtq0NGNMC+lmEk5Bj1CIQXgYGbZui8h+LMLwQU9eeJ9y2WaBtS4CQ1bRx2jY2QlbTpioDw7YNNzVxCGXTxlUAdoV371FtGxshU9eeL5TQGAGE17ip4SPkBcSngaFsm8q2xSHUMGoRiGbbTvREGo2mTWXbhpAxzaDj5fkqSRKhRtOmKgND2bZCo4npBU1VlJCvAOwKLwObpGxbmXZaRS6RrwDsimbbFKLlS7/iuUSurj1PNNvGRqgoAPOaNmUZmFYkpRFe4eVRvgKwK5ptYyO8wwl5TRvVtrERfsHLo8ymTXS4iqQ0ws94eZSbkJZtYyPEu/Z4M22OcNvW0EiIl0eb7IR46qWr8W6Bd+1xFoBd4akXkwJIIzxIpgDsStG9RyoDkwgTNG3K7j2SbSMRJlQAdqUoA5NsG4kwka49Twrb9kkbYYKmjc+2kQgTNG3KMjDJtpEIL1BLw1oAdtXBB2eAbBsTIW7aLMauPU844aRQji7SO0N72jIWP6DAAG0DtUfQ4AARdE581CKjgRAdusgYFkH/1mGVgFN2UELGUYtATLOySL60+gI4ZaKmje3ZexjhB+CUilEL3gKwK6Zn7yGE2xfAKRM1bWyzshjhLnDKRE2bclaWgbC0A5zyKolRi0BMz97DCN8Bp1SYNt4CsCt86IKDsN4HTvkliVGLQPjQRQasNBEJISedzKhFIDyWDu8b80IQsasUSg7ioxbc5VFXqqGLeb1HQi9GCG3K9/ArtI1aBMJnZSllYOyOD5ywmKxpU5aBoY9JpKu0egycUDFqwV0AdqWYBobKwEiSHCH8DJwwoVGLQLShiwKSJIcJqaaNt2vPE3HoArmoEULItOEFYC2mTTl0AWTbsO49mLB0BZwQn49lLwC7InbvIUlyhDAFpo3cvYf0NsCEoGnD52M1ZNocKYYuoN42pHsPIfwGnDCJh5pIwp+9Bw5dIN17CCG0KccJmzZVtg3q3kPGShBC6HzJZtoc4c/egx5xcgJ/FkHuFtD58PJoUxMh/uw96BEnZcIeUk0b17P2ZoX3p7fnAbNl+KUwYQoybY6Itm3SbgG/knnC6na9fgecTvFQEz2mjdy9Vzj5NBpas5T5GbpS/XgXuhmqMm3sXXueaLOyzoVqfxB+GA8tM0QZIqyW6t8vvqK3tsRN23KPOLEhs3uVnOVT5oNL88OO0pok8lATWcuWgW3K8nWt2ZpesPkpXenzFeRiJClMG38B2FWc7j3ngnX+LM2P9qV514/iuhSZNj2mTaiGLqJ075Wd/FRl9C7q28MzbdyjFoHwCuJ9xEJ3mdDnjReAddlS8qwsqMip3KLUpp+IaVPZtmHklprIhHIBOIFMmyPa0EVMQkUBmHvUIhDevdeK/GS6yIT9JLv2PHEMXUQmTHDUIhDZtsUhXIFp4xm6iEyoMG06CsCulLYt4iZGJlQ8PliXaVP1tmWGo08nhSiU0Qg7X+/COzhDqM20KYYu7BDeauUqe7Yxi0/47epzvbSNE/KPWgTCAaeQppUZPyzYygWEnXdftuszj06aNW26Mm2O0DJwaCvbjdp1FqdUEBb7u8f10hzdnGnTUwB2hXfvzWzl5OE9AokRHux8gDYPItRTAHYVuXvP3spu7Rq6YCFCO65Ukc17lPauPU+kb7owLROIPXOEdlwpzcQVNaFG06YaukC20r5gZ24jEqEdV0r4pRmS9JvT0bXnaZnuPaNlNc73/NjjExb7d1hcURNqKgC7WrJ7z9nKs8fY4xKq44qaUKNpi9W9Z8eephN7nLhysSCuLCDUZ9ridu/ZW2lMLiPElTnp79rzFP8r2IyPtM2DCLV07XmK34G51JM/JNOmL5foKH6/fnxCnbaU4yvYYhNqNW0cQxdLESZm2jiGLpYhlD8d6ioAu4o/dEElfCt/EbfGArCr+EMXJMJZOkdaTZtt25IjfJuHF9Bq2jiGLqIRQpvnEeoqALsaxL7lLyZ8i9M50mraOGybmnAursxLYy7RUfxvzlUQLti8R+krj7pSPF02FmGEzXsE1JlpcxQp20YljEo3JdRr2oTItc14jLOE2E0B4TPb+grAj7qpdcF+taUIKZvnfIBu31d0fsD31TkaZ6xlt9InjBZXfLyW1a3pvdfPaHB537aWCax5Ulxx6UyrddbTexsEVTwFWg8jEJLonM1rnuu1MUod9M7MpS/YxXRmezg+0nuHj6Kb82as2IPRWe1cMnEliuzYM4x7G5Hw7Esz2bgSRYNKrs1xwdqbZ64krkTSaa1Ljz0SntVqrDKuRJEde4zltnIaV05XH1ei6OayabVIN0v70rRyvdTElSjqHI0ix55pXEn5pQlr0JssjD3O5o17T+PShNWvNfHYY7uxxuWTujRhdXpjY/6CNVrt4eiJxJUoGlw2gpGLqZWepPaWt7Q6p6PpJ8tpMfhJxpUosm+Ww1HCVvo/eLrFgATF4C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3" name="Picture 19" descr="C:\Users\User\Desktop\Без назван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29000"/>
            <a:ext cx="2286000" cy="2286000"/>
          </a:xfrm>
          <a:prstGeom prst="rect">
            <a:avLst/>
          </a:prstGeom>
          <a:noFill/>
        </p:spPr>
      </p:pic>
      <p:sp>
        <p:nvSpPr>
          <p:cNvPr id="1045" name="AutoShape 21" descr="data:image/png;base64,iVBORw0KGgoAAAANSUhEUgAAATIAAAClCAMAAADoDIG4AAAA7VBMVEV3e7P///8AAABITImustV1ebJyd7Hz8/OqrM5vdK+/v7/LzeFFSYdwdKd0eLJucq+vstHl5eVrb6Nzd6lscKTX19dbX5eIjLxgZJuUmMKbm5trb626vNdMUIxVWZN4fK19gbZgZJ40OYDh4u6ansbv7++ipsw/Q4W0tLSOkb9ycnKAhLNobKVaWlry8vdHR0fLy8s6OjqJiYnj5O5oaGgmJiaUlJQxMTGrq6vDxNyCgoJSUlKurq6mqMJvb2/V1uKYmrkfHx9+gKi9vtGcnr0jIyMREREvNX68v9x8fqeMjbG/wNJfZKiztMvAwdNK0o+sAAAWXUlEQVR4nO2de3vauBLG40Pt4BgCgYRLCYRboBTipHFvZJslTXLabfYk3//jHI1kG9sa2ZKxoe3Td/9omw229WM0mpFG8p72R4ra2/UD/Hr6g0xZf5Ap62dBZtu244xGq5UFWgZE/rlajUYO+Y1dPyTTLpERSiOC55/qq1evisXiK0/k78WJqzFRGzQDtduT4unSWjm7pLcLZEBq+Q+geSVSABql5nIDcM3mfD7vz5vt4qk12gW6rSLbJ6yITU2EpISG5iFjxkawAbf52Vm9Pm9XX7ZLblvIbAIrzqxizGwcMTOGjDJzsR3X6rPbl9H+dpqyBWRASwFWvJ3NQmbGmJ0xbIvW2d3DKP/25IuM2VYyHqACOAiJvqs98p8vsKom8/8iZPV6uQzYBmePL06ujcoPmT1axnqt4mTcnjXn/T3dMAzd1R6R/1c9+FP3n+RPghBQNYPIzigygAbUeq2n5/yw5YMMcAmNi6AitkRA6YcEgctDRT7Ifv/sbG1mFBlhRtRqNXq9vLDlgMyxBNZVBFZ71KTSkBILQdYCat3ek5X9YJoxMnv1D4pr0p71Dw2/j+WiOuuYoEWLQSPUSuWsjS1LZLZVRXrjhJhWzrDW0hm0loesQan1HlcZNjMzZLaFeK/xjPisbeHysRnHiyAyou60e5cZtWyQIbyKgGvLsAIyai4xxqzXLRBq2QRtGSDbX/0T5cVw7YyXK2JsPrJet9stDXu3GYwGGyNzlpzv+hlwudIXrZ6PrEtMbVh+2S0yrkNOZnvGT0LLlznwkXULhdKwdLfZELoJMmcZ5jVuEl4/GzAqQs0lBpoO69ZOkI3CEcW4uXFv1KPKhheTOfCRgal1n7eOzAr3x+bexrwqLPkOql/JlNqiV/BVmk7vUg4FqZDZIWDFdn9z/6UfYhGA3TzMgtVag26p5FGbDp9SObUUyGxrEuqQmfivCh5p2sbmlw7LaASgfb9PAU0ZWRjYLKP8Whc9xziH4WTR9aGVUkBTRRYAVp00MwsoDtvk2v+JKidkZCzo+aZW+v6k6NPUkK2CPbKfYacxTjXtPErsktyxn909QtLX/XM6vMsN2SgArJ3tjBe4sqsoshviBipZ3iWsQcGHNlUJOeSR2YFMsr1xTBFRhXSO11FkX8i3lCOyELSe/ESHNLJlMS8L24MgltzhIorshNzVzPhOEfnQSsN7WZcmiWyUW5ekOpyRe3xDvP8k8yAjKh/adCjZO6WQBfrkuJ/HEGZUNW0/SuwduXMudwuLDARu7xzWpAIOGWRrE5tkEOdjqliI939Lbp1zv2Qyen7vvM0G2drEmnl1k46DeP/Pmubk6v3X8oPbYS3ZoyUic9Z9MreJHf2Q3Oj9Drz/WgPf0BKnIJOQ+dH+JMvINSK9Se70AfH+xdy9vy/DN7SnjZDZ1YlrZO08H94oIt7/A7l/c5sTlp6hTXvxo0AsMmcyYSU7k3xHLhPz/n+TB9iekYF0dxgoDWMnbeOQrcYTVo+Zq4kRVcjX+nmH3t+XZ2jfH9MhW44nDFluA6Unk9ztb8T7W1vz/p4MN7Ad/kiDrEqIQb+c5BDth0W9/6cosn3yCNvtmFRu55y21JEVgRhx/u2k4BXKwxIVG5+A9+cmy76RnzXN0DUOYy4i9RCHMmGS2zmnXVGEJkC2P6HEJsXEMasyKyZqMhnP+manYuKPDN7/JIrsPXxtoYtAqVWFXAT5Ds3+ROYh2s1D/PMhLdwIrSRghiOzXWLJI6UpX+dgj5bjvQ7inlDv/1p4kWKzEll5MqvyD+FYxX7HjF2F0VmIVpriwQaKzB67xBJ4kYc9lX5YJueUX2mrkJ+/jSK7imu3NSYWu25iU/EhbGvWibW1WGYYsv0xQzZOdvxgIPsyClx+1O6Erktb/C6K7Cj2Gpp9avj2Sr83xYewq2bccMwGAbxvYsgmDJlMTgkGwiWHmL59urh+c+TewGkHLc2YaMhSCaav7y6uv5x4j1nteA+x0rQ3Uhf4cHnz2jffaiWme7rMCggzBFmxDVX2k7bE6EINhJsajNH7N+we1uE6fjCXiPeP0+Vrxn60x9rcIe26Vvr8ObO0Zkyo7DLrySCrusRk1qnR5DBBN7S99szvF5WRrJEEWn1AL+KOTuSvf6l9/q+rsKEKmU1ryciWM7aVQyp+RZPDRL2lTqXofcUd8o8b5Yu8o+TB2+roGmji52kHt5KZcRMbUWSrWVueGB4eSOhNkFlfQ7y/5EXsDvP+3BqohN7S9sYwY+MmtyQQQWbP2m1gJpkkoeGB9ONOaN+U9/5RkcRdOzX3TOL9D9J8/sN5gp2x4qrvo1hkdG/VWHZNhHr/r6ma+xfcjdb1gPc/SnUNyNw1nXr/j+kuAJ37VDwG6CwNKMQhO51RZLKzY2hyKKkLzV0LT+P9XX0F32uia6CSAjubiQc6k7mzezEyp0mJSc+FKocHQd1AeyvqIUJQb8CbgfdXCXSC+qrFFzGwHD28HhBCNqNGJun699J7fyYY5/vM+1+mvAQsdTar6bw/EzjVakwe4A6bImRLhkx+0hqmBlN5fyqY3rEq+jh952aTaqkCHV/EH9qmuMXMnYUijQAye06RzWWBMQPhpgblBZMVOoQIKb0/EYloLWwNVF5gqHELWQtqZt9XKLIi21UrPweLhwcnQV1dHby+EXY7GHA6WIhw8Tqkj9d/CwI3EmdACMClua/DT3Hw+fpC5O5OEtYYaE1yqYUhc+Z0J7LCWhLq/T9piK7w7ktsxPkf5v0PkGscYORv2P/jAp0j5AJHH1FqsJLVj2mlHh0B1sjGsHm7rbJyCOHBl+gTvMWQEQeNhQEw82poSIKItRgdV9nd+DQXfwi8A2sJiwx01Cw1eGTMyGbywFgdHZccfoa5LF/L5cqbpsOiTfJjmOvCfu6MfDne4Su8nTFknPeHktHgQ/hnkGAh0RWMQnHtLITNzEc2oScENFWQoeEBrKV1zLUqlU6/SLEh82owXCEhArjkw05lrU5lDnPVfMR7gxvPNcRr4YfYG9P1XCSz+shSVbGYmbWiyOx+U9XIcO+/zw9AutGBSAIJntjsGdcMABFphN5BR1a2QsCtgb7hS0Z1o9J3UEuFPCRu8cozs1UE2ekckCnVQKDJoaCSwmyjZvYR77JIiwVTc1/oBf4b/fERWjSkmzZmZjBgxQ961Mz82MxDxs7uUAAmSA6pR0fuDxVkfL9irogbGbAW48jopBfq/bGSUYgBkRlR8tsJoVUoBXCRjc4AmZIno96fG8RIT3Ewx4Cno+/pzaVaDM3lL3CO+nRaMoo8hD7D7iaxI4PGZtN/Q8iqc0CmVt8D3p8LD0TDDxgJ78zAjeDen3sUtDaUBRNcmov4QoZsD3VmychoClD6EUI2p8hUgO3hyaGokgLGCr5PUGTYFgm+xRUsL6Kf59NczBf6yPhVAkCWUP1RCPRMhsw5A2ZzJSNDk8NvIr+Au6K/0RAB3SJRwUZGNnxw9Y+iklGxlSXN3jQCYyZDtqTI1PplBUsOwTmhy59Qps7HCNT9SxXJ4rWhB0reXzSPkOz+Wc+cPgaQTehRTSrAmPfnwoPXorAQ3D/viqiVcJnfPtJi3Epx7w9RA9pjcPefHGS4iWapFkBGT7VSLUzFwgNh8oGvaH/BjASawD0LWh3EvD+a5qLfG84dliESl4e6a2dGkdlnlJkSMnz18FyU4uLT1VeY94cW864MmwBm3h9Lc/HpHDzSuUlKmEA0zBg6PjKnro4M3UFJPSm++oCOVedYiIC2uIONjNcUGeechCWj+MT7Z5kNeSwBsHxkK2plfRViuPe/ENm4YLFSw4ZBrMV4bSibVuOuiqS57CIGxl2uKJf5/2cf2TIFMnT18KNovaaCuiLasbjpQazFeFhHp9W4cRj1hRTZGLud3JYMcz1kUmTPFJkSMR31/uRrX6FfWAeLv+g8hNwWCdwLUSPjBhXUF4Lge+MDnUsR4ZCMdWZOkVXVkeE7KI/oij8v+v3y0/cnWIgA4S13DXQC+FLN++sm+r0Je0b4wzTKuPeRFdWRoTsohdlaZ4R9v5AqoEWyfGKPVgcx789F81cC30TX9rlomLoyiS0Z6ywzLTI0SxZFOIfgvPkQgzYZK5LlW4yG7W/UvD/E3nzn/iZMFUJiVlb3kd2qI+tg++evBTYOk2XIPBWd7OK+diyxxwdc3PuDL8TyH1pRyy/aQAIisy83YmVVOJ5VCRm+g5J87SsEWeUU61Z0jocH8V+sxXh1EO79Ic1Flr+NJuY4aWgos+8n6sue68BMCdkMMxDc+1cmmDG4URW6RYJL7NEJYIZccpLT6KNRL71dTOnP+vOREfOlDMj6CsjkvT9d50Cm56k5IcMgmtij3p+tLslNclZm6OBKv2Wp/XjRuGxFkJ0pIUOLZGHQj/AyO20HbZgXunOtwBN7bGQUe/+ILzQqfQsdnJmRSR0swaL/Bx+ZcwzIzhSQoXOkNL/VD4l03TBMs2I2T9mSK7JUzoIqPljDEnsDnQA+Qb3/V+hp5qH/FLCMyio3sbKuc9kzcmiOyeYY2UxGmR7NrYAM3UFJvnaHVai1x5PqqeXVmB7xwZBfQxD9MYz5XGKPVwfRz6NprvsGiva4WF2uvM0O3OP+h6UfSXPYTGwmw/aRaXNFZHiWjFdSnKMF6vCwDgICTezRKQBWL4OluZjQykEYQEaJ8z5UrGpWWyN7rKshw+fqkCfdP8CrWKFbjrBZR3S1H51su8G7PLZd7EqwrQDmnvpyDV5Hsi4yi/ZMuU+D0DnSd2HjOrn6fCMs54fNEjpWBYMl9jQI5AaQz/Q2KIb1N3Z09eVauPEEBqCi3F5s5v1vA8jshVrP3KxIlnXhCVRSc8MgFtrhy3/U+6cvkmW+IW6nRFA9boVJO1Prmam3SDBB57E6KAgNWSDDvT/d1bNBkSx0bFv2FNbS2pX5q+VlFWS495fWFfW6KAia2EeFbh9h3j99kSx1hbLLkItgHYuLzFmomFn6PTQgIGabOjoMook9uvzHKmCk9oJiorMo0qdZsH5phZCRnlmXR7bRFgnwY3BcLFoFc4Ak9nTKnhsZBd5fUvTTM1lierBfruvLjhXMDJ0jldMluCCHzrZgwyDm/fEDVGkwoboXNPThmfTBJfRQuOldBJm9UDCzdDsoQTTQHMGz4uugGpLYG+j2kQ28/1/7Sr3Sdf5DJ4JMeyzLM0u7g/KS5gcW3Y2Pen/0JFl0AvhDeu9P03lnT57YIFgqFUAGZlaXQ5bS+39icxdFFgqhw6DQ+3Ns3qf1/qy61orZgxOVW/i/4pBpd2VZZql2UF6wTMbpux4EXQfFCsOo9+e3j9Cr8bNw8frEBg1trHIqfiNQwhJGRs2sLoNMfQflxRf3jIqid0QGvg6KFcni5TopvP+7j+68gWWoHL9kRIwsuIfp9liSWQdLDgX6EDgeQztdP6vwHHG+TErs/WUDna+XN59PvINFVoovXqA1P6XA4VwBZPsL6Jp1iatoSHL4+iCiq5OT8/D5J0bAgVB/+Cb6GQ3x/uAG9qO/yNwil+a+5x7i6uQolKgvVd9U4W5iDRwxEtyP+UK7ZiIzYZFsjJxlM3zKjt7Hf9HmgiV6O1zYJGeMbGtsKrh9KtYtp8HzZkO7fudlma6JhgdfxQ/KDpTCcm1ESNGq4IUTGl4mJXgIxyo2OylehcK6ZTd4rRAye1CWsDNhkawV0nJ5Wpy02Ylj6GXaSyuqJXoSa2XC/aK1FG0XW0UfojoZNw2JY8tQscOgw8c+hE8weJBxZ+gcKayl/c+MyDDiVggPo79uirqNwf9iB0tz6YaBCvcQ6V9PxLb8+qkShkx7Ok5kpqM7KBN36GUsdJIz61O12ZkPpcixjNEDbI7LScwUi2RzEixxyRfJphPbil+Y2vHInEESM+EWCamzqLJqzVxD0tyMT9V2z6+Jjj7cyVJWEjM0OUze05it8DRXy/RUbUaMP88eOb9sEc8MnSNN3DmbsdBJzmxP1e4KzuLCTsl7rMUxo+WTaJHsVr0/luZm6v1dYnWeD3YW41McMzw5PBcUyeYlWOLK1fu7xLAzjNFDUueEWVnADM2Sqfff5kHzwpMAsvnevJNlGxgd/CjeGGbiItktCi8FEhXJql+eef5SDz2/WHDgs5gZOkd6vQPvjwY6mXj/hXtKdgOfahAdK/60EDAD78/Nkf4U3p8WyWZwce9ccdFZ7MKT2O+AGQ8NnyMVbZHIS6I0Nwvv751eXxaREZ/3fzvAmKltkchLqPfPJM11HX9heC8EE/NWiRfKrBxmhnr/PN/KiLYL9f5ZpLkL700cMe+wint3yWhR4wwNLZLduvcXFYIqHL6Gyn/fS9zLmGLfkGOfLaKGhtZHiA5ZyEsmVv8Iae5mD2EWvBdKxL5VKBYZSZ5a5RA0WlB4FJW2zfdy7bEBcz/6ENLF1SJ5r+OLe9WLBDLNatVCzCqCL2DTLqEkQ/AWiU2+N++1cqXEdz4mIdPs+SJoaHofjYhjjgDOQya6gjJKT8x7a1Xiq75kkJFhaHB8vIamm5Mqp/m2X5hUmfEP0U6xgORqUPJMLOmFcnLINKfuGlqZGhr2up7sYEjqkH+I1JPC/qsepwWZN/7KIIOwthaE9lvJ9IBJmZg0Ms2Zt45/S2j+G1jlXyotiQyWOGu/HzR9DUzqnbVqyEiM5vfO3wQasTC/T/6QfQW3EjLSOwGaa2u7bu/GCgJryL/oXQ2Zpq3qLRJwHP8Glrbwu2RhWkp8ve8GyEg2UANovzq1QXcNbCr5hvfUyMg4UGvVjn/lkcBolALApL3+Bsg8aJ6t7ZqAokjc6gErpQGWDpmmvdQHAO2Xo2Y2Cr6BlYYF1S65CTIyEMwHi2NG7VcZQI3B2sBglPw3ZdPTIiMhx92A9k8P2/bzTBWFeJHA9YdKWJEVMk2zn2uDmkuNkds1GIHCvIgLu0uc4ckJGdHqiZhaCNuu8XAyI7yGtbQ9MhtkYGrHg0WtFuD2E3VRfdEL8iIerLSRgWWDjGj12HKpefopsC1C5kU75L2VQXOzQEZkPQ0i1HaLzRyQDDLMa1h+kE+945QRMti6Qai1ahFsx9vHplPrCuLKkpeWITKQdcdT2yq3xaBXiOAiAcXwR3a8tIyREa1uaz2KbRHtp/mWuBsYLTCv0lMW/iuorJER2S9PjQbB5jJbMHyLVqsF4LK2ON0ksKAnRmgBrmH9eePxkVcOyECj5/sewdZaMJE/W2stSKqVeo+ML4OyKiCwKK7vtcf0AX6sckIGItgavUYrRgSmaSrB0wmoxaDhouJZwRvtiXXVbnPCBcoRGch5uCv3Yrg1PLV8i1wE92yxnwwGhFKv63LCUbm0vvfun0fJz7WJckYGslcPT4QbAq4RVi+oLkG0Fs4o2BOJbfXub1dZDo0CbQEZ0+jl9r7VBXINDBeHrBdEVhAyK1FYhdrd8yp+33F22hoyKpuAeyo3uoCuF4crERigIqymjR+PD9swrYC2i8yVPbKeH+9rDQKjy/DFAFv3SvBiU0pqWOjVn25ftszK1U6QebLtlfVw+/j0o0bGQEKjFNHU1RA0LXUbtfu722dr5ewElaedIgvJth1ntbJeXh4enp+fb0Hkz4d/X6zVauTY9rZcVaJ+HmS/jP4gU9YfZMr6g0xZ/weyGvlmcB/2y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6" name="Picture 22" descr="C:\Users\User\Desktop\Без названия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8919" y="3789040"/>
            <a:ext cx="3391593" cy="1828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156176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Hypertext Preprocessor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-36512" y="29249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HyperText</a:t>
            </a:r>
            <a:r>
              <a:rPr lang="en-US" dirty="0" smtClean="0"/>
              <a:t> Markup Language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29342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Cascading Style Sheets</a:t>
            </a:r>
            <a:endParaRPr lang="ru-RU" dirty="0"/>
          </a:p>
        </p:txBody>
      </p:sp>
      <p:pic>
        <p:nvPicPr>
          <p:cNvPr id="1047" name="Picture 23" descr="C:\Users\User\Desktop\f0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1052736"/>
            <a:ext cx="1251520" cy="1251520"/>
          </a:xfrm>
          <a:prstGeom prst="rect">
            <a:avLst/>
          </a:prstGeom>
          <a:noFill/>
        </p:spPr>
      </p:pic>
      <p:pic>
        <p:nvPicPr>
          <p:cNvPr id="21" name="Picture 1" descr="C:\Users\User\Desktop\PEPEGA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32656"/>
            <a:ext cx="137546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thats-all-fol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64704" y="0"/>
            <a:ext cx="12192000" cy="6858000"/>
          </a:xfrm>
          <a:prstGeom prst="rect">
            <a:avLst/>
          </a:prstGeom>
          <a:noFill/>
        </p:spPr>
      </p:pic>
      <p:pic>
        <p:nvPicPr>
          <p:cNvPr id="5" name="Picture 3" descr="C:\Users\User\Desktop\RoflanE.png"/>
          <p:cNvPicPr>
            <a:picLocks noChangeAspect="1" noChangeArrowheads="1"/>
          </p:cNvPicPr>
          <p:nvPr/>
        </p:nvPicPr>
        <p:blipFill>
          <a:blip r:embed="rId3" cstate="print"/>
          <a:srcRect b="46078"/>
          <a:stretch>
            <a:fillRect/>
          </a:stretch>
        </p:blipFill>
        <p:spPr bwMode="auto">
          <a:xfrm>
            <a:off x="3275856" y="3429000"/>
            <a:ext cx="230425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76</Words>
  <Application>Microsoft Office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Проект – разработка сайта приёмной комиссии</vt:lpstr>
      <vt:lpstr>Целевая аудитория</vt:lpstr>
      <vt:lpstr>Концепция</vt:lpstr>
      <vt:lpstr>Сбор информации</vt:lpstr>
      <vt:lpstr>Но как?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Омега ПЕКА</dc:creator>
  <cp:lastModifiedBy>User</cp:lastModifiedBy>
  <cp:revision>11</cp:revision>
  <dcterms:created xsi:type="dcterms:W3CDTF">2019-01-17T13:04:52Z</dcterms:created>
  <dcterms:modified xsi:type="dcterms:W3CDTF">2019-01-17T16:28:11Z</dcterms:modified>
</cp:coreProperties>
</file>