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1" r:id="rId1"/>
  </p:sldMasterIdLst>
  <p:notesMasterIdLst>
    <p:notesMasterId r:id="rId15"/>
  </p:notesMasterIdLst>
  <p:sldIdLst>
    <p:sldId id="256" r:id="rId2"/>
    <p:sldId id="303" r:id="rId3"/>
    <p:sldId id="258" r:id="rId4"/>
    <p:sldId id="268" r:id="rId5"/>
    <p:sldId id="269" r:id="rId6"/>
    <p:sldId id="279" r:id="rId7"/>
    <p:sldId id="297" r:id="rId8"/>
    <p:sldId id="302" r:id="rId9"/>
    <p:sldId id="260" r:id="rId10"/>
    <p:sldId id="298" r:id="rId11"/>
    <p:sldId id="265" r:id="rId12"/>
    <p:sldId id="299" r:id="rId13"/>
    <p:sldId id="300" r:id="rId14"/>
  </p:sldIdLst>
  <p:sldSz cx="9144000" cy="5143500" type="screen16x9"/>
  <p:notesSz cx="6858000" cy="9144000"/>
  <p:embeddedFontLst>
    <p:embeddedFont>
      <p:font typeface="Anaheim" panose="020B0604020202020204" charset="0"/>
      <p:regular r:id="rId16"/>
      <p:bold r:id="rId17"/>
    </p:embeddedFont>
    <p:embeddedFont>
      <p:font typeface="Bahnschrift Light" panose="020B0502040204020203" pitchFamily="34" charset="0"/>
      <p:regular r:id="rId18"/>
    </p:embeddedFont>
    <p:embeddedFont>
      <p:font typeface="Comfortaa Medium" panose="020B0604020202020204" charset="0"/>
      <p:regular r:id="rId19"/>
      <p:bold r:id="rId20"/>
    </p:embeddedFont>
    <p:embeddedFont>
      <p:font typeface="Comfortaa SemiBold" panose="020B0604020202020204" charset="0"/>
      <p:regular r:id="rId21"/>
      <p:bold r:id="rId22"/>
    </p:embeddedFont>
    <p:embeddedFont>
      <p:font typeface="Epilogue" panose="020B0604020202020204" charset="0"/>
      <p:regular r:id="rId23"/>
      <p:bold r:id="rId24"/>
      <p:italic r:id="rId25"/>
      <p:boldItalic r:id="rId26"/>
    </p:embeddedFont>
    <p:embeddedFont>
      <p:font typeface="Georgia Pro Black" panose="02040A02050405020203" pitchFamily="18" charset="0"/>
      <p:bold r:id="rId27"/>
      <p:boldItalic r:id="rId28"/>
    </p:embeddedFont>
    <p:embeddedFont>
      <p:font typeface="Lato" panose="020F0502020204030203" pitchFamily="34" charset="0"/>
      <p:regular r:id="rId29"/>
      <p:bold r:id="rId30"/>
      <p:italic r:id="rId31"/>
      <p:boldItalic r:id="rId32"/>
    </p:embeddedFont>
    <p:embeddedFont>
      <p:font typeface="Raleway" pitchFamily="2" charset="-52"/>
      <p:regular r:id="rId33"/>
      <p:bold r:id="rId34"/>
      <p:italic r:id="rId35"/>
      <p:boldItalic r:id="rId36"/>
    </p:embeddedFont>
    <p:embeddedFont>
      <p:font typeface="Source Sans Pro" panose="020B0503030403020204" pitchFamily="34" charset="0"/>
      <p:regular r:id="rId37"/>
      <p:bold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F8B466A-C50F-42DD-A054-B2CB40012214}">
  <a:tblStyle styleId="{DF8B466A-C50F-42DD-A054-B2CB4001221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FBD14FD-F81C-4767-A993-0372A8E05254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62" d="100"/>
          <a:sy n="162" d="100"/>
        </p:scale>
        <p:origin x="162" y="6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9" Type="http://schemas.openxmlformats.org/officeDocument/2006/relationships/presProps" Target="presProps.xml"/><Relationship Id="rId21" Type="http://schemas.openxmlformats.org/officeDocument/2006/relationships/font" Target="fonts/font6.fntdata"/><Relationship Id="rId34" Type="http://schemas.openxmlformats.org/officeDocument/2006/relationships/font" Target="fonts/font19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font" Target="fonts/font17.fntdata"/><Relationship Id="rId37" Type="http://schemas.openxmlformats.org/officeDocument/2006/relationships/font" Target="fonts/font22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36" Type="http://schemas.openxmlformats.org/officeDocument/2006/relationships/font" Target="fonts/font21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font" Target="fonts/font20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font" Target="fonts/font18.fntdata"/><Relationship Id="rId38" Type="http://schemas.openxmlformats.org/officeDocument/2006/relationships/font" Target="fonts/font23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5F2-4A56-80FD-9761B458D51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5F2-4A56-80FD-9761B458D51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5F2-4A56-80FD-9761B458D51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5F2-4A56-80FD-9761B458D510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1.5</c:v>
                </c:pt>
                <c:pt idx="1">
                  <c:v>2.5</c:v>
                </c:pt>
                <c:pt idx="2">
                  <c:v>2</c:v>
                </c:pt>
                <c:pt idx="3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F72-477A-9F02-4DBACB037D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0" name="Google Shape;700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" name="Google Shape;893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4" name="Google Shape;894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3" name="Google Shape;1263;g54dda1946d_4_27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4" name="Google Shape;1264;g54dda1946d_4_27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g1dceecf6f4c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0" name="Google Shape;630;g1dceecf6f4c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8" name="Google Shape;1308;g1dd709a4a03_0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9" name="Google Shape;1309;g1dd709a4a03_0_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0fe3def276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20fe3def276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" name="Google Shape;1269;g190cccfa97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0" name="Google Shape;1270;g190cccfa97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8"/>
          <p:cNvSpPr txBox="1">
            <a:spLocks noGrp="1"/>
          </p:cNvSpPr>
          <p:nvPr>
            <p:ph type="title"/>
          </p:nvPr>
        </p:nvSpPr>
        <p:spPr>
          <a:xfrm>
            <a:off x="2317950" y="1307100"/>
            <a:ext cx="45081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0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50" name="Google Shape;150;p8"/>
          <p:cNvSpPr/>
          <p:nvPr/>
        </p:nvSpPr>
        <p:spPr>
          <a:xfrm rot="-3263452" flipH="1">
            <a:off x="5847147" y="3927927"/>
            <a:ext cx="2997856" cy="2576292"/>
          </a:xfrm>
          <a:custGeom>
            <a:avLst/>
            <a:gdLst/>
            <a:ahLst/>
            <a:cxnLst/>
            <a:rect l="l" t="t" r="r" b="b"/>
            <a:pathLst>
              <a:path w="38869" h="30330" extrusionOk="0">
                <a:moveTo>
                  <a:pt x="24297" y="1"/>
                </a:moveTo>
                <a:cubicBezTo>
                  <a:pt x="23576" y="1"/>
                  <a:pt x="22813" y="81"/>
                  <a:pt x="22018" y="271"/>
                </a:cubicBezTo>
                <a:cubicBezTo>
                  <a:pt x="16904" y="1494"/>
                  <a:pt x="14626" y="5778"/>
                  <a:pt x="11611" y="8671"/>
                </a:cubicBezTo>
                <a:cubicBezTo>
                  <a:pt x="10032" y="10186"/>
                  <a:pt x="7766" y="10684"/>
                  <a:pt x="5916" y="11826"/>
                </a:cubicBezTo>
                <a:cubicBezTo>
                  <a:pt x="0" y="15481"/>
                  <a:pt x="539" y="24197"/>
                  <a:pt x="4874" y="27639"/>
                </a:cubicBezTo>
                <a:cubicBezTo>
                  <a:pt x="7150" y="29445"/>
                  <a:pt x="9815" y="30330"/>
                  <a:pt x="12976" y="30330"/>
                </a:cubicBezTo>
                <a:cubicBezTo>
                  <a:pt x="15025" y="30330"/>
                  <a:pt x="17282" y="29958"/>
                  <a:pt x="19778" y="29225"/>
                </a:cubicBezTo>
                <a:cubicBezTo>
                  <a:pt x="26123" y="27360"/>
                  <a:pt x="30656" y="26268"/>
                  <a:pt x="34763" y="20412"/>
                </a:cubicBezTo>
                <a:cubicBezTo>
                  <a:pt x="38869" y="14558"/>
                  <a:pt x="35544" y="6859"/>
                  <a:pt x="30907" y="2368"/>
                </a:cubicBezTo>
                <a:cubicBezTo>
                  <a:pt x="30907" y="2368"/>
                  <a:pt x="28215" y="1"/>
                  <a:pt x="24297" y="1"/>
                </a:cubicBezTo>
                <a:close/>
              </a:path>
            </a:pathLst>
          </a:custGeom>
          <a:solidFill>
            <a:srgbClr val="000000">
              <a:alpha val="100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8"/>
          <p:cNvSpPr/>
          <p:nvPr/>
        </p:nvSpPr>
        <p:spPr>
          <a:xfrm rot="460623" flipH="1">
            <a:off x="6387251" y="-1517085"/>
            <a:ext cx="4087061" cy="3304707"/>
          </a:xfrm>
          <a:custGeom>
            <a:avLst/>
            <a:gdLst/>
            <a:ahLst/>
            <a:cxnLst/>
            <a:rect l="l" t="t" r="r" b="b"/>
            <a:pathLst>
              <a:path w="39315" h="31790" extrusionOk="0">
                <a:moveTo>
                  <a:pt x="21370" y="0"/>
                </a:moveTo>
                <a:cubicBezTo>
                  <a:pt x="19245" y="0"/>
                  <a:pt x="16609" y="420"/>
                  <a:pt x="13994" y="1929"/>
                </a:cubicBezTo>
                <a:cubicBezTo>
                  <a:pt x="8094" y="5332"/>
                  <a:pt x="5120" y="12086"/>
                  <a:pt x="2561" y="17498"/>
                </a:cubicBezTo>
                <a:cubicBezTo>
                  <a:pt x="0" y="22912"/>
                  <a:pt x="1474" y="28410"/>
                  <a:pt x="5979" y="30920"/>
                </a:cubicBezTo>
                <a:cubicBezTo>
                  <a:pt x="7113" y="31551"/>
                  <a:pt x="8155" y="31789"/>
                  <a:pt x="9181" y="31789"/>
                </a:cubicBezTo>
                <a:cubicBezTo>
                  <a:pt x="12232" y="31789"/>
                  <a:pt x="15135" y="29683"/>
                  <a:pt x="19863" y="29548"/>
                </a:cubicBezTo>
                <a:cubicBezTo>
                  <a:pt x="20630" y="29526"/>
                  <a:pt x="21329" y="29520"/>
                  <a:pt x="21975" y="29520"/>
                </a:cubicBezTo>
                <a:cubicBezTo>
                  <a:pt x="22766" y="29520"/>
                  <a:pt x="23477" y="29529"/>
                  <a:pt x="24134" y="29529"/>
                </a:cubicBezTo>
                <a:cubicBezTo>
                  <a:pt x="27359" y="29529"/>
                  <a:pt x="29297" y="29308"/>
                  <a:pt x="33123" y="26702"/>
                </a:cubicBezTo>
                <a:cubicBezTo>
                  <a:pt x="38366" y="23130"/>
                  <a:pt x="39314" y="14704"/>
                  <a:pt x="35179" y="8470"/>
                </a:cubicBezTo>
                <a:cubicBezTo>
                  <a:pt x="31041" y="2236"/>
                  <a:pt x="25903" y="663"/>
                  <a:pt x="25903" y="663"/>
                </a:cubicBezTo>
                <a:cubicBezTo>
                  <a:pt x="25903" y="663"/>
                  <a:pt x="24040" y="0"/>
                  <a:pt x="21370" y="0"/>
                </a:cubicBezTo>
                <a:close/>
              </a:path>
            </a:pathLst>
          </a:custGeom>
          <a:solidFill>
            <a:srgbClr val="000000">
              <a:alpha val="100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8"/>
          <p:cNvSpPr/>
          <p:nvPr/>
        </p:nvSpPr>
        <p:spPr>
          <a:xfrm rot="-4592116" flipH="1">
            <a:off x="6189" y="113200"/>
            <a:ext cx="642877" cy="519829"/>
          </a:xfrm>
          <a:custGeom>
            <a:avLst/>
            <a:gdLst/>
            <a:ahLst/>
            <a:cxnLst/>
            <a:rect l="l" t="t" r="r" b="b"/>
            <a:pathLst>
              <a:path w="39315" h="31790" extrusionOk="0">
                <a:moveTo>
                  <a:pt x="21370" y="0"/>
                </a:moveTo>
                <a:cubicBezTo>
                  <a:pt x="19245" y="0"/>
                  <a:pt x="16609" y="420"/>
                  <a:pt x="13994" y="1929"/>
                </a:cubicBezTo>
                <a:cubicBezTo>
                  <a:pt x="8094" y="5332"/>
                  <a:pt x="5120" y="12086"/>
                  <a:pt x="2561" y="17498"/>
                </a:cubicBezTo>
                <a:cubicBezTo>
                  <a:pt x="0" y="22912"/>
                  <a:pt x="1474" y="28410"/>
                  <a:pt x="5979" y="30920"/>
                </a:cubicBezTo>
                <a:cubicBezTo>
                  <a:pt x="7113" y="31551"/>
                  <a:pt x="8155" y="31789"/>
                  <a:pt x="9181" y="31789"/>
                </a:cubicBezTo>
                <a:cubicBezTo>
                  <a:pt x="12232" y="31789"/>
                  <a:pt x="15135" y="29683"/>
                  <a:pt x="19863" y="29548"/>
                </a:cubicBezTo>
                <a:cubicBezTo>
                  <a:pt x="20630" y="29526"/>
                  <a:pt x="21329" y="29520"/>
                  <a:pt x="21975" y="29520"/>
                </a:cubicBezTo>
                <a:cubicBezTo>
                  <a:pt x="22766" y="29520"/>
                  <a:pt x="23477" y="29529"/>
                  <a:pt x="24134" y="29529"/>
                </a:cubicBezTo>
                <a:cubicBezTo>
                  <a:pt x="27359" y="29529"/>
                  <a:pt x="29297" y="29308"/>
                  <a:pt x="33123" y="26702"/>
                </a:cubicBezTo>
                <a:cubicBezTo>
                  <a:pt x="38366" y="23130"/>
                  <a:pt x="39314" y="14704"/>
                  <a:pt x="35179" y="8470"/>
                </a:cubicBezTo>
                <a:cubicBezTo>
                  <a:pt x="31041" y="2236"/>
                  <a:pt x="25903" y="663"/>
                  <a:pt x="25903" y="663"/>
                </a:cubicBezTo>
                <a:cubicBezTo>
                  <a:pt x="25903" y="663"/>
                  <a:pt x="24040" y="0"/>
                  <a:pt x="21370" y="0"/>
                </a:cubicBezTo>
                <a:close/>
              </a:path>
            </a:pathLst>
          </a:custGeom>
          <a:solidFill>
            <a:srgbClr val="000000">
              <a:alpha val="100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6"/>
          <p:cNvSpPr/>
          <p:nvPr/>
        </p:nvSpPr>
        <p:spPr>
          <a:xfrm rot="-9076707">
            <a:off x="85462" y="-755109"/>
            <a:ext cx="1683799" cy="1313891"/>
          </a:xfrm>
          <a:custGeom>
            <a:avLst/>
            <a:gdLst/>
            <a:ahLst/>
            <a:cxnLst/>
            <a:rect l="l" t="t" r="r" b="b"/>
            <a:pathLst>
              <a:path w="38869" h="30330" extrusionOk="0">
                <a:moveTo>
                  <a:pt x="24297" y="1"/>
                </a:moveTo>
                <a:cubicBezTo>
                  <a:pt x="23576" y="1"/>
                  <a:pt x="22813" y="81"/>
                  <a:pt x="22018" y="271"/>
                </a:cubicBezTo>
                <a:cubicBezTo>
                  <a:pt x="16904" y="1494"/>
                  <a:pt x="14626" y="5778"/>
                  <a:pt x="11611" y="8671"/>
                </a:cubicBezTo>
                <a:cubicBezTo>
                  <a:pt x="10032" y="10186"/>
                  <a:pt x="7766" y="10684"/>
                  <a:pt x="5916" y="11826"/>
                </a:cubicBezTo>
                <a:cubicBezTo>
                  <a:pt x="0" y="15481"/>
                  <a:pt x="539" y="24197"/>
                  <a:pt x="4874" y="27639"/>
                </a:cubicBezTo>
                <a:cubicBezTo>
                  <a:pt x="7150" y="29445"/>
                  <a:pt x="9815" y="30330"/>
                  <a:pt x="12976" y="30330"/>
                </a:cubicBezTo>
                <a:cubicBezTo>
                  <a:pt x="15025" y="30330"/>
                  <a:pt x="17282" y="29958"/>
                  <a:pt x="19778" y="29225"/>
                </a:cubicBezTo>
                <a:cubicBezTo>
                  <a:pt x="26123" y="27360"/>
                  <a:pt x="30656" y="26268"/>
                  <a:pt x="34763" y="20412"/>
                </a:cubicBezTo>
                <a:cubicBezTo>
                  <a:pt x="38869" y="14558"/>
                  <a:pt x="35544" y="6859"/>
                  <a:pt x="30907" y="2368"/>
                </a:cubicBezTo>
                <a:cubicBezTo>
                  <a:pt x="30907" y="2368"/>
                  <a:pt x="28215" y="1"/>
                  <a:pt x="24297" y="1"/>
                </a:cubicBezTo>
                <a:close/>
              </a:path>
            </a:pathLst>
          </a:custGeom>
          <a:solidFill>
            <a:srgbClr val="000000">
              <a:alpha val="100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4" name="Google Shape;124;p6"/>
          <p:cNvGrpSpPr/>
          <p:nvPr/>
        </p:nvGrpSpPr>
        <p:grpSpPr>
          <a:xfrm>
            <a:off x="6779278" y="192982"/>
            <a:ext cx="2107998" cy="297419"/>
            <a:chOff x="6108096" y="3265836"/>
            <a:chExt cx="1633727" cy="230504"/>
          </a:xfrm>
        </p:grpSpPr>
        <p:sp>
          <p:nvSpPr>
            <p:cNvPr id="125" name="Google Shape;125;p6"/>
            <p:cNvSpPr/>
            <p:nvPr/>
          </p:nvSpPr>
          <p:spPr>
            <a:xfrm>
              <a:off x="6108096" y="3265836"/>
              <a:ext cx="1633727" cy="230504"/>
            </a:xfrm>
            <a:custGeom>
              <a:avLst/>
              <a:gdLst/>
              <a:ahLst/>
              <a:cxnLst/>
              <a:rect l="l" t="t" r="r" b="b"/>
              <a:pathLst>
                <a:path w="1633727" h="230504" extrusionOk="0">
                  <a:moveTo>
                    <a:pt x="1518476" y="0"/>
                  </a:moveTo>
                  <a:cubicBezTo>
                    <a:pt x="1582128" y="0"/>
                    <a:pt x="1633728" y="51600"/>
                    <a:pt x="1633728" y="115253"/>
                  </a:cubicBezTo>
                  <a:lnTo>
                    <a:pt x="1633728" y="115253"/>
                  </a:lnTo>
                  <a:cubicBezTo>
                    <a:pt x="1633728" y="178905"/>
                    <a:pt x="1582128" y="230505"/>
                    <a:pt x="1518476" y="230505"/>
                  </a:cubicBezTo>
                  <a:lnTo>
                    <a:pt x="115252" y="230505"/>
                  </a:lnTo>
                  <a:cubicBezTo>
                    <a:pt x="51601" y="230505"/>
                    <a:pt x="0" y="178905"/>
                    <a:pt x="0" y="115253"/>
                  </a:cubicBezTo>
                  <a:lnTo>
                    <a:pt x="0" y="115253"/>
                  </a:lnTo>
                  <a:cubicBezTo>
                    <a:pt x="0" y="51600"/>
                    <a:pt x="51601" y="0"/>
                    <a:pt x="1152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26;p6"/>
            <p:cNvSpPr/>
            <p:nvPr/>
          </p:nvSpPr>
          <p:spPr>
            <a:xfrm>
              <a:off x="7528381" y="3292292"/>
              <a:ext cx="166485" cy="165854"/>
            </a:xfrm>
            <a:custGeom>
              <a:avLst/>
              <a:gdLst/>
              <a:ahLst/>
              <a:cxnLst/>
              <a:rect l="l" t="t" r="r" b="b"/>
              <a:pathLst>
                <a:path w="166485" h="165854" extrusionOk="0">
                  <a:moveTo>
                    <a:pt x="161532" y="137469"/>
                  </a:moveTo>
                  <a:lnTo>
                    <a:pt x="120003" y="95941"/>
                  </a:lnTo>
                  <a:lnTo>
                    <a:pt x="113336" y="102608"/>
                  </a:lnTo>
                  <a:lnTo>
                    <a:pt x="105811" y="95083"/>
                  </a:lnTo>
                  <a:cubicBezTo>
                    <a:pt x="123622" y="71842"/>
                    <a:pt x="122194" y="38600"/>
                    <a:pt x="100953" y="17359"/>
                  </a:cubicBezTo>
                  <a:cubicBezTo>
                    <a:pt x="77807" y="-5786"/>
                    <a:pt x="40374" y="-5786"/>
                    <a:pt x="17324" y="17359"/>
                  </a:cubicBezTo>
                  <a:cubicBezTo>
                    <a:pt x="-5727" y="40505"/>
                    <a:pt x="-5822" y="77938"/>
                    <a:pt x="17324" y="100989"/>
                  </a:cubicBezTo>
                  <a:cubicBezTo>
                    <a:pt x="38850" y="122515"/>
                    <a:pt x="72568" y="123754"/>
                    <a:pt x="95809" y="105275"/>
                  </a:cubicBezTo>
                  <a:lnTo>
                    <a:pt x="103334" y="112800"/>
                  </a:lnTo>
                  <a:lnTo>
                    <a:pt x="96667" y="119467"/>
                  </a:lnTo>
                  <a:lnTo>
                    <a:pt x="138196" y="160996"/>
                  </a:lnTo>
                  <a:cubicBezTo>
                    <a:pt x="144673" y="167473"/>
                    <a:pt x="155150" y="167473"/>
                    <a:pt x="161627" y="160996"/>
                  </a:cubicBezTo>
                  <a:lnTo>
                    <a:pt x="161627" y="160996"/>
                  </a:lnTo>
                  <a:cubicBezTo>
                    <a:pt x="168104" y="154519"/>
                    <a:pt x="168104" y="144042"/>
                    <a:pt x="161627" y="137565"/>
                  </a:cubicBezTo>
                  <a:close/>
                  <a:moveTo>
                    <a:pt x="59138" y="102513"/>
                  </a:moveTo>
                  <a:cubicBezTo>
                    <a:pt x="54471" y="102513"/>
                    <a:pt x="49899" y="101751"/>
                    <a:pt x="45612" y="100417"/>
                  </a:cubicBezTo>
                  <a:cubicBezTo>
                    <a:pt x="33611" y="96512"/>
                    <a:pt x="23896" y="87463"/>
                    <a:pt x="19133" y="75938"/>
                  </a:cubicBezTo>
                  <a:cubicBezTo>
                    <a:pt x="16942" y="70794"/>
                    <a:pt x="15799" y="65175"/>
                    <a:pt x="15799" y="59269"/>
                  </a:cubicBezTo>
                  <a:cubicBezTo>
                    <a:pt x="15799" y="35361"/>
                    <a:pt x="35231" y="15931"/>
                    <a:pt x="59138" y="15931"/>
                  </a:cubicBezTo>
                  <a:cubicBezTo>
                    <a:pt x="65044" y="15931"/>
                    <a:pt x="70663" y="17074"/>
                    <a:pt x="75807" y="19264"/>
                  </a:cubicBezTo>
                  <a:cubicBezTo>
                    <a:pt x="87332" y="24122"/>
                    <a:pt x="96381" y="33742"/>
                    <a:pt x="100286" y="45744"/>
                  </a:cubicBezTo>
                  <a:cubicBezTo>
                    <a:pt x="101715" y="50030"/>
                    <a:pt x="102382" y="54507"/>
                    <a:pt x="102382" y="59269"/>
                  </a:cubicBezTo>
                  <a:cubicBezTo>
                    <a:pt x="102382" y="83177"/>
                    <a:pt x="83046" y="102513"/>
                    <a:pt x="59138" y="10251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6"/>
            <p:cNvSpPr/>
            <p:nvPr/>
          </p:nvSpPr>
          <p:spPr>
            <a:xfrm>
              <a:off x="7475124" y="3290220"/>
              <a:ext cx="7620" cy="174307"/>
            </a:xfrm>
            <a:custGeom>
              <a:avLst/>
              <a:gdLst/>
              <a:ahLst/>
              <a:cxnLst/>
              <a:rect l="l" t="t" r="r" b="b"/>
              <a:pathLst>
                <a:path w="7620" h="174307" extrusionOk="0">
                  <a:moveTo>
                    <a:pt x="3810" y="174308"/>
                  </a:moveTo>
                  <a:lnTo>
                    <a:pt x="3810" y="174308"/>
                  </a:lnTo>
                  <a:cubicBezTo>
                    <a:pt x="1714" y="174308"/>
                    <a:pt x="0" y="172593"/>
                    <a:pt x="0" y="170497"/>
                  </a:cubicBezTo>
                  <a:lnTo>
                    <a:pt x="0" y="3810"/>
                  </a:lnTo>
                  <a:cubicBezTo>
                    <a:pt x="0" y="1714"/>
                    <a:pt x="1714" y="0"/>
                    <a:pt x="3810" y="0"/>
                  </a:cubicBezTo>
                  <a:lnTo>
                    <a:pt x="3810" y="0"/>
                  </a:lnTo>
                  <a:cubicBezTo>
                    <a:pt x="5905" y="0"/>
                    <a:pt x="7620" y="1714"/>
                    <a:pt x="7620" y="3810"/>
                  </a:cubicBezTo>
                  <a:lnTo>
                    <a:pt x="7620" y="170497"/>
                  </a:lnTo>
                  <a:cubicBezTo>
                    <a:pt x="7620" y="172593"/>
                    <a:pt x="5905" y="174308"/>
                    <a:pt x="3810" y="17430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8" name="Google Shape;128;p6"/>
          <p:cNvSpPr/>
          <p:nvPr/>
        </p:nvSpPr>
        <p:spPr>
          <a:xfrm rot="532502" flipH="1">
            <a:off x="-514115" y="4385276"/>
            <a:ext cx="1514959" cy="1224991"/>
          </a:xfrm>
          <a:custGeom>
            <a:avLst/>
            <a:gdLst/>
            <a:ahLst/>
            <a:cxnLst/>
            <a:rect l="l" t="t" r="r" b="b"/>
            <a:pathLst>
              <a:path w="39315" h="31790" extrusionOk="0">
                <a:moveTo>
                  <a:pt x="21370" y="0"/>
                </a:moveTo>
                <a:cubicBezTo>
                  <a:pt x="19245" y="0"/>
                  <a:pt x="16609" y="420"/>
                  <a:pt x="13994" y="1929"/>
                </a:cubicBezTo>
                <a:cubicBezTo>
                  <a:pt x="8094" y="5332"/>
                  <a:pt x="5120" y="12086"/>
                  <a:pt x="2561" y="17498"/>
                </a:cubicBezTo>
                <a:cubicBezTo>
                  <a:pt x="0" y="22912"/>
                  <a:pt x="1474" y="28410"/>
                  <a:pt x="5979" y="30920"/>
                </a:cubicBezTo>
                <a:cubicBezTo>
                  <a:pt x="7113" y="31551"/>
                  <a:pt x="8155" y="31789"/>
                  <a:pt x="9181" y="31789"/>
                </a:cubicBezTo>
                <a:cubicBezTo>
                  <a:pt x="12232" y="31789"/>
                  <a:pt x="15135" y="29683"/>
                  <a:pt x="19863" y="29548"/>
                </a:cubicBezTo>
                <a:cubicBezTo>
                  <a:pt x="20630" y="29526"/>
                  <a:pt x="21329" y="29520"/>
                  <a:pt x="21975" y="29520"/>
                </a:cubicBezTo>
                <a:cubicBezTo>
                  <a:pt x="22766" y="29520"/>
                  <a:pt x="23477" y="29529"/>
                  <a:pt x="24134" y="29529"/>
                </a:cubicBezTo>
                <a:cubicBezTo>
                  <a:pt x="27359" y="29529"/>
                  <a:pt x="29297" y="29308"/>
                  <a:pt x="33123" y="26702"/>
                </a:cubicBezTo>
                <a:cubicBezTo>
                  <a:pt x="38366" y="23130"/>
                  <a:pt x="39314" y="14704"/>
                  <a:pt x="35179" y="8470"/>
                </a:cubicBezTo>
                <a:cubicBezTo>
                  <a:pt x="31041" y="2236"/>
                  <a:pt x="25903" y="663"/>
                  <a:pt x="25903" y="663"/>
                </a:cubicBezTo>
                <a:cubicBezTo>
                  <a:pt x="25903" y="663"/>
                  <a:pt x="24040" y="0"/>
                  <a:pt x="21370" y="0"/>
                </a:cubicBezTo>
                <a:close/>
              </a:path>
            </a:pathLst>
          </a:custGeom>
          <a:solidFill>
            <a:srgbClr val="000000">
              <a:alpha val="100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9" name="Google Shape;129;p6"/>
          <p:cNvGrpSpPr/>
          <p:nvPr/>
        </p:nvGrpSpPr>
        <p:grpSpPr>
          <a:xfrm>
            <a:off x="-148774" y="4544215"/>
            <a:ext cx="784225" cy="584398"/>
            <a:chOff x="1914620" y="1930431"/>
            <a:chExt cx="572929" cy="426911"/>
          </a:xfrm>
        </p:grpSpPr>
        <p:grpSp>
          <p:nvGrpSpPr>
            <p:cNvPr id="130" name="Google Shape;130;p6"/>
            <p:cNvGrpSpPr/>
            <p:nvPr/>
          </p:nvGrpSpPr>
          <p:grpSpPr>
            <a:xfrm>
              <a:off x="1914620" y="1930431"/>
              <a:ext cx="572929" cy="426911"/>
              <a:chOff x="1914620" y="1930431"/>
              <a:chExt cx="572929" cy="426911"/>
            </a:xfrm>
          </p:grpSpPr>
          <p:sp>
            <p:nvSpPr>
              <p:cNvPr id="131" name="Google Shape;131;p6"/>
              <p:cNvSpPr/>
              <p:nvPr/>
            </p:nvSpPr>
            <p:spPr>
              <a:xfrm>
                <a:off x="2042160" y="1930431"/>
                <a:ext cx="445389" cy="299466"/>
              </a:xfrm>
              <a:custGeom>
                <a:avLst/>
                <a:gdLst/>
                <a:ahLst/>
                <a:cxnLst/>
                <a:rect l="l" t="t" r="r" b="b"/>
                <a:pathLst>
                  <a:path w="445389" h="299466" extrusionOk="0">
                    <a:moveTo>
                      <a:pt x="139065" y="7620"/>
                    </a:moveTo>
                    <a:lnTo>
                      <a:pt x="173355" y="41910"/>
                    </a:lnTo>
                    <a:cubicBezTo>
                      <a:pt x="178308" y="46863"/>
                      <a:pt x="185071" y="49721"/>
                      <a:pt x="192119" y="49721"/>
                    </a:cubicBezTo>
                    <a:lnTo>
                      <a:pt x="418910" y="49721"/>
                    </a:lnTo>
                    <a:cubicBezTo>
                      <a:pt x="433578" y="49721"/>
                      <a:pt x="445389" y="61627"/>
                      <a:pt x="445389" y="76200"/>
                    </a:cubicBezTo>
                    <a:lnTo>
                      <a:pt x="445389" y="272987"/>
                    </a:lnTo>
                    <a:cubicBezTo>
                      <a:pt x="445389" y="287655"/>
                      <a:pt x="433483" y="299466"/>
                      <a:pt x="418910" y="299466"/>
                    </a:cubicBezTo>
                    <a:lnTo>
                      <a:pt x="26479" y="299466"/>
                    </a:lnTo>
                    <a:cubicBezTo>
                      <a:pt x="11811" y="299466"/>
                      <a:pt x="0" y="287560"/>
                      <a:pt x="0" y="272987"/>
                    </a:cubicBezTo>
                    <a:lnTo>
                      <a:pt x="0" y="26479"/>
                    </a:lnTo>
                    <a:cubicBezTo>
                      <a:pt x="0" y="11811"/>
                      <a:pt x="11906" y="0"/>
                      <a:pt x="26479" y="0"/>
                    </a:cubicBezTo>
                    <a:lnTo>
                      <a:pt x="120396" y="0"/>
                    </a:lnTo>
                    <a:cubicBezTo>
                      <a:pt x="127444" y="0"/>
                      <a:pt x="134207" y="2762"/>
                      <a:pt x="139160" y="771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" name="Google Shape;132;p6"/>
              <p:cNvSpPr/>
              <p:nvPr/>
            </p:nvSpPr>
            <p:spPr>
              <a:xfrm>
                <a:off x="1978342" y="1994058"/>
                <a:ext cx="445389" cy="299465"/>
              </a:xfrm>
              <a:custGeom>
                <a:avLst/>
                <a:gdLst/>
                <a:ahLst/>
                <a:cxnLst/>
                <a:rect l="l" t="t" r="r" b="b"/>
                <a:pathLst>
                  <a:path w="445389" h="299465" extrusionOk="0">
                    <a:moveTo>
                      <a:pt x="139065" y="7715"/>
                    </a:moveTo>
                    <a:lnTo>
                      <a:pt x="173355" y="42005"/>
                    </a:lnTo>
                    <a:cubicBezTo>
                      <a:pt x="178308" y="46958"/>
                      <a:pt x="185071" y="49721"/>
                      <a:pt x="192119" y="49721"/>
                    </a:cubicBezTo>
                    <a:lnTo>
                      <a:pt x="418909" y="49721"/>
                    </a:lnTo>
                    <a:cubicBezTo>
                      <a:pt x="433578" y="49721"/>
                      <a:pt x="445389" y="61627"/>
                      <a:pt x="445389" y="76200"/>
                    </a:cubicBezTo>
                    <a:lnTo>
                      <a:pt x="445389" y="272986"/>
                    </a:lnTo>
                    <a:cubicBezTo>
                      <a:pt x="445389" y="287655"/>
                      <a:pt x="433483" y="299466"/>
                      <a:pt x="418909" y="299466"/>
                    </a:cubicBezTo>
                    <a:lnTo>
                      <a:pt x="26480" y="299466"/>
                    </a:lnTo>
                    <a:cubicBezTo>
                      <a:pt x="11811" y="299466"/>
                      <a:pt x="0" y="287560"/>
                      <a:pt x="0" y="272986"/>
                    </a:cubicBezTo>
                    <a:lnTo>
                      <a:pt x="0" y="26479"/>
                    </a:lnTo>
                    <a:cubicBezTo>
                      <a:pt x="0" y="11811"/>
                      <a:pt x="11906" y="0"/>
                      <a:pt x="26480" y="0"/>
                    </a:cubicBezTo>
                    <a:lnTo>
                      <a:pt x="120396" y="0"/>
                    </a:lnTo>
                    <a:cubicBezTo>
                      <a:pt x="127445" y="0"/>
                      <a:pt x="134207" y="2762"/>
                      <a:pt x="139160" y="7715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" name="Google Shape;133;p6"/>
              <p:cNvSpPr/>
              <p:nvPr/>
            </p:nvSpPr>
            <p:spPr>
              <a:xfrm>
                <a:off x="1914620" y="2057876"/>
                <a:ext cx="445389" cy="299466"/>
              </a:xfrm>
              <a:custGeom>
                <a:avLst/>
                <a:gdLst/>
                <a:ahLst/>
                <a:cxnLst/>
                <a:rect l="l" t="t" r="r" b="b"/>
                <a:pathLst>
                  <a:path w="445389" h="299466" extrusionOk="0">
                    <a:moveTo>
                      <a:pt x="139065" y="7715"/>
                    </a:moveTo>
                    <a:lnTo>
                      <a:pt x="173355" y="42005"/>
                    </a:lnTo>
                    <a:cubicBezTo>
                      <a:pt x="178308" y="46958"/>
                      <a:pt x="185071" y="49721"/>
                      <a:pt x="192119" y="49721"/>
                    </a:cubicBezTo>
                    <a:lnTo>
                      <a:pt x="418909" y="49721"/>
                    </a:lnTo>
                    <a:cubicBezTo>
                      <a:pt x="433578" y="49721"/>
                      <a:pt x="445389" y="61627"/>
                      <a:pt x="445389" y="76200"/>
                    </a:cubicBezTo>
                    <a:lnTo>
                      <a:pt x="445389" y="272987"/>
                    </a:lnTo>
                    <a:cubicBezTo>
                      <a:pt x="445389" y="287655"/>
                      <a:pt x="433483" y="299466"/>
                      <a:pt x="418909" y="299466"/>
                    </a:cubicBezTo>
                    <a:lnTo>
                      <a:pt x="26479" y="299466"/>
                    </a:lnTo>
                    <a:cubicBezTo>
                      <a:pt x="11811" y="299466"/>
                      <a:pt x="0" y="287560"/>
                      <a:pt x="0" y="272987"/>
                    </a:cubicBezTo>
                    <a:lnTo>
                      <a:pt x="0" y="26479"/>
                    </a:lnTo>
                    <a:cubicBezTo>
                      <a:pt x="0" y="11811"/>
                      <a:pt x="11906" y="0"/>
                      <a:pt x="26479" y="0"/>
                    </a:cubicBezTo>
                    <a:lnTo>
                      <a:pt x="120396" y="0"/>
                    </a:lnTo>
                    <a:cubicBezTo>
                      <a:pt x="127444" y="0"/>
                      <a:pt x="134207" y="2762"/>
                      <a:pt x="139160" y="771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34" name="Google Shape;134;p6"/>
            <p:cNvSpPr/>
            <p:nvPr/>
          </p:nvSpPr>
          <p:spPr>
            <a:xfrm>
              <a:off x="2024157" y="2180272"/>
              <a:ext cx="222980" cy="101917"/>
            </a:xfrm>
            <a:custGeom>
              <a:avLst/>
              <a:gdLst/>
              <a:ahLst/>
              <a:cxnLst/>
              <a:rect l="l" t="t" r="r" b="b"/>
              <a:pathLst>
                <a:path w="222980" h="101917" extrusionOk="0">
                  <a:moveTo>
                    <a:pt x="25051" y="45529"/>
                  </a:moveTo>
                  <a:lnTo>
                    <a:pt x="0" y="45529"/>
                  </a:lnTo>
                  <a:lnTo>
                    <a:pt x="0" y="56388"/>
                  </a:lnTo>
                  <a:lnTo>
                    <a:pt x="25051" y="56388"/>
                  </a:lnTo>
                  <a:lnTo>
                    <a:pt x="25051" y="45529"/>
                  </a:lnTo>
                  <a:close/>
                  <a:moveTo>
                    <a:pt x="115538" y="79153"/>
                  </a:moveTo>
                  <a:lnTo>
                    <a:pt x="184023" y="79153"/>
                  </a:lnTo>
                  <a:lnTo>
                    <a:pt x="184023" y="68294"/>
                  </a:lnTo>
                  <a:lnTo>
                    <a:pt x="115538" y="68294"/>
                  </a:lnTo>
                  <a:lnTo>
                    <a:pt x="115538" y="79153"/>
                  </a:lnTo>
                  <a:close/>
                  <a:moveTo>
                    <a:pt x="32766" y="56388"/>
                  </a:moveTo>
                  <a:lnTo>
                    <a:pt x="129730" y="56388"/>
                  </a:lnTo>
                  <a:lnTo>
                    <a:pt x="129730" y="45529"/>
                  </a:lnTo>
                  <a:lnTo>
                    <a:pt x="32766" y="45529"/>
                  </a:lnTo>
                  <a:lnTo>
                    <a:pt x="32766" y="56388"/>
                  </a:lnTo>
                  <a:close/>
                  <a:moveTo>
                    <a:pt x="184023" y="0"/>
                  </a:moveTo>
                  <a:lnTo>
                    <a:pt x="23908" y="0"/>
                  </a:lnTo>
                  <a:lnTo>
                    <a:pt x="23908" y="10858"/>
                  </a:lnTo>
                  <a:lnTo>
                    <a:pt x="184023" y="10858"/>
                  </a:lnTo>
                  <a:lnTo>
                    <a:pt x="184023" y="0"/>
                  </a:lnTo>
                  <a:close/>
                  <a:moveTo>
                    <a:pt x="47815" y="22765"/>
                  </a:moveTo>
                  <a:lnTo>
                    <a:pt x="0" y="22765"/>
                  </a:lnTo>
                  <a:lnTo>
                    <a:pt x="0" y="33623"/>
                  </a:lnTo>
                  <a:lnTo>
                    <a:pt x="47815" y="33623"/>
                  </a:lnTo>
                  <a:lnTo>
                    <a:pt x="47815" y="22765"/>
                  </a:lnTo>
                  <a:close/>
                  <a:moveTo>
                    <a:pt x="102584" y="68294"/>
                  </a:moveTo>
                  <a:lnTo>
                    <a:pt x="0" y="68294"/>
                  </a:lnTo>
                  <a:lnTo>
                    <a:pt x="0" y="79153"/>
                  </a:lnTo>
                  <a:lnTo>
                    <a:pt x="102584" y="79153"/>
                  </a:lnTo>
                  <a:lnTo>
                    <a:pt x="102584" y="68294"/>
                  </a:lnTo>
                  <a:close/>
                  <a:moveTo>
                    <a:pt x="146875" y="101918"/>
                  </a:moveTo>
                  <a:lnTo>
                    <a:pt x="195644" y="101918"/>
                  </a:lnTo>
                  <a:lnTo>
                    <a:pt x="195644" y="91059"/>
                  </a:lnTo>
                  <a:lnTo>
                    <a:pt x="146875" y="91059"/>
                  </a:lnTo>
                  <a:lnTo>
                    <a:pt x="146875" y="101918"/>
                  </a:lnTo>
                  <a:close/>
                  <a:moveTo>
                    <a:pt x="0" y="101918"/>
                  </a:moveTo>
                  <a:lnTo>
                    <a:pt x="62198" y="101918"/>
                  </a:lnTo>
                  <a:lnTo>
                    <a:pt x="62198" y="91059"/>
                  </a:lnTo>
                  <a:lnTo>
                    <a:pt x="0" y="91059"/>
                  </a:lnTo>
                  <a:lnTo>
                    <a:pt x="0" y="101918"/>
                  </a:lnTo>
                  <a:close/>
                  <a:moveTo>
                    <a:pt x="60769" y="33623"/>
                  </a:moveTo>
                  <a:lnTo>
                    <a:pt x="222980" y="33623"/>
                  </a:lnTo>
                  <a:lnTo>
                    <a:pt x="222980" y="22765"/>
                  </a:lnTo>
                  <a:lnTo>
                    <a:pt x="60769" y="22765"/>
                  </a:lnTo>
                  <a:lnTo>
                    <a:pt x="60769" y="33623"/>
                  </a:lnTo>
                  <a:close/>
                  <a:moveTo>
                    <a:pt x="190500" y="0"/>
                  </a:moveTo>
                  <a:lnTo>
                    <a:pt x="190500" y="10858"/>
                  </a:lnTo>
                  <a:lnTo>
                    <a:pt x="222980" y="10858"/>
                  </a:lnTo>
                  <a:lnTo>
                    <a:pt x="222980" y="0"/>
                  </a:lnTo>
                  <a:lnTo>
                    <a:pt x="190500" y="0"/>
                  </a:lnTo>
                  <a:close/>
                  <a:moveTo>
                    <a:pt x="137350" y="56388"/>
                  </a:moveTo>
                  <a:lnTo>
                    <a:pt x="222980" y="56388"/>
                  </a:lnTo>
                  <a:lnTo>
                    <a:pt x="222980" y="45529"/>
                  </a:lnTo>
                  <a:lnTo>
                    <a:pt x="137350" y="45529"/>
                  </a:lnTo>
                  <a:lnTo>
                    <a:pt x="137350" y="56388"/>
                  </a:lnTo>
                  <a:close/>
                  <a:moveTo>
                    <a:pt x="196882" y="79153"/>
                  </a:moveTo>
                  <a:lnTo>
                    <a:pt x="222885" y="79153"/>
                  </a:lnTo>
                  <a:lnTo>
                    <a:pt x="222885" y="68294"/>
                  </a:lnTo>
                  <a:lnTo>
                    <a:pt x="196882" y="68294"/>
                  </a:lnTo>
                  <a:lnTo>
                    <a:pt x="196882" y="79153"/>
                  </a:lnTo>
                  <a:close/>
                  <a:moveTo>
                    <a:pt x="75057" y="101918"/>
                  </a:moveTo>
                  <a:lnTo>
                    <a:pt x="139065" y="101918"/>
                  </a:lnTo>
                  <a:lnTo>
                    <a:pt x="139065" y="91059"/>
                  </a:lnTo>
                  <a:lnTo>
                    <a:pt x="75057" y="91059"/>
                  </a:lnTo>
                  <a:lnTo>
                    <a:pt x="75057" y="10191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5" name="Google Shape;135;p6"/>
          <p:cNvSpPr/>
          <p:nvPr/>
        </p:nvSpPr>
        <p:spPr>
          <a:xfrm rot="5844200">
            <a:off x="8030548" y="2339312"/>
            <a:ext cx="2404301" cy="1318596"/>
          </a:xfrm>
          <a:custGeom>
            <a:avLst/>
            <a:gdLst/>
            <a:ahLst/>
            <a:cxnLst/>
            <a:rect l="l" t="t" r="r" b="b"/>
            <a:pathLst>
              <a:path w="39315" h="31790" extrusionOk="0">
                <a:moveTo>
                  <a:pt x="21370" y="0"/>
                </a:moveTo>
                <a:cubicBezTo>
                  <a:pt x="19245" y="0"/>
                  <a:pt x="16609" y="420"/>
                  <a:pt x="13994" y="1929"/>
                </a:cubicBezTo>
                <a:cubicBezTo>
                  <a:pt x="8094" y="5332"/>
                  <a:pt x="5120" y="12086"/>
                  <a:pt x="2561" y="17498"/>
                </a:cubicBezTo>
                <a:cubicBezTo>
                  <a:pt x="0" y="22912"/>
                  <a:pt x="1474" y="28410"/>
                  <a:pt x="5979" y="30920"/>
                </a:cubicBezTo>
                <a:cubicBezTo>
                  <a:pt x="7113" y="31551"/>
                  <a:pt x="8155" y="31789"/>
                  <a:pt x="9181" y="31789"/>
                </a:cubicBezTo>
                <a:cubicBezTo>
                  <a:pt x="12232" y="31789"/>
                  <a:pt x="15135" y="29683"/>
                  <a:pt x="19863" y="29548"/>
                </a:cubicBezTo>
                <a:cubicBezTo>
                  <a:pt x="20630" y="29526"/>
                  <a:pt x="21329" y="29520"/>
                  <a:pt x="21975" y="29520"/>
                </a:cubicBezTo>
                <a:cubicBezTo>
                  <a:pt x="22766" y="29520"/>
                  <a:pt x="23477" y="29529"/>
                  <a:pt x="24134" y="29529"/>
                </a:cubicBezTo>
                <a:cubicBezTo>
                  <a:pt x="27359" y="29529"/>
                  <a:pt x="29297" y="29308"/>
                  <a:pt x="33123" y="26702"/>
                </a:cubicBezTo>
                <a:cubicBezTo>
                  <a:pt x="38366" y="23130"/>
                  <a:pt x="39314" y="14704"/>
                  <a:pt x="35179" y="8470"/>
                </a:cubicBezTo>
                <a:cubicBezTo>
                  <a:pt x="31041" y="2236"/>
                  <a:pt x="25903" y="663"/>
                  <a:pt x="25903" y="663"/>
                </a:cubicBezTo>
                <a:cubicBezTo>
                  <a:pt x="25903" y="663"/>
                  <a:pt x="24040" y="0"/>
                  <a:pt x="21370" y="0"/>
                </a:cubicBezTo>
                <a:close/>
              </a:path>
            </a:pathLst>
          </a:custGeom>
          <a:solidFill>
            <a:srgbClr val="000000">
              <a:alpha val="100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95821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13225" y="1144500"/>
            <a:ext cx="4112100" cy="2378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000">
                <a:latin typeface="Epilogue"/>
                <a:ea typeface="Epilogue"/>
                <a:cs typeface="Epilogue"/>
                <a:sym typeface="Epilogu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713225" y="3523200"/>
            <a:ext cx="4112100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 rot="10800000">
            <a:off x="-1604593" y="-845132"/>
            <a:ext cx="3281418" cy="2132806"/>
          </a:xfrm>
          <a:custGeom>
            <a:avLst/>
            <a:gdLst/>
            <a:ahLst/>
            <a:cxnLst/>
            <a:rect l="l" t="t" r="r" b="b"/>
            <a:pathLst>
              <a:path w="38869" h="30330" extrusionOk="0">
                <a:moveTo>
                  <a:pt x="24297" y="1"/>
                </a:moveTo>
                <a:cubicBezTo>
                  <a:pt x="23576" y="1"/>
                  <a:pt x="22813" y="81"/>
                  <a:pt x="22018" y="271"/>
                </a:cubicBezTo>
                <a:cubicBezTo>
                  <a:pt x="16904" y="1494"/>
                  <a:pt x="14626" y="5778"/>
                  <a:pt x="11611" y="8671"/>
                </a:cubicBezTo>
                <a:cubicBezTo>
                  <a:pt x="10032" y="10186"/>
                  <a:pt x="7766" y="10684"/>
                  <a:pt x="5916" y="11826"/>
                </a:cubicBezTo>
                <a:cubicBezTo>
                  <a:pt x="0" y="15481"/>
                  <a:pt x="539" y="24197"/>
                  <a:pt x="4874" y="27639"/>
                </a:cubicBezTo>
                <a:cubicBezTo>
                  <a:pt x="7150" y="29445"/>
                  <a:pt x="9815" y="30330"/>
                  <a:pt x="12976" y="30330"/>
                </a:cubicBezTo>
                <a:cubicBezTo>
                  <a:pt x="15025" y="30330"/>
                  <a:pt x="17282" y="29958"/>
                  <a:pt x="19778" y="29225"/>
                </a:cubicBezTo>
                <a:cubicBezTo>
                  <a:pt x="26123" y="27360"/>
                  <a:pt x="30656" y="26268"/>
                  <a:pt x="34763" y="20412"/>
                </a:cubicBezTo>
                <a:cubicBezTo>
                  <a:pt x="38869" y="14558"/>
                  <a:pt x="35544" y="6859"/>
                  <a:pt x="30907" y="2368"/>
                </a:cubicBezTo>
                <a:cubicBezTo>
                  <a:pt x="30907" y="2368"/>
                  <a:pt x="28215" y="1"/>
                  <a:pt x="24297" y="1"/>
                </a:cubicBezTo>
                <a:close/>
              </a:path>
            </a:pathLst>
          </a:custGeom>
          <a:solidFill>
            <a:srgbClr val="000000">
              <a:alpha val="100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-9899992" flipH="1">
            <a:off x="-1515196" y="4121356"/>
            <a:ext cx="3953580" cy="1921771"/>
          </a:xfrm>
          <a:custGeom>
            <a:avLst/>
            <a:gdLst/>
            <a:ahLst/>
            <a:cxnLst/>
            <a:rect l="l" t="t" r="r" b="b"/>
            <a:pathLst>
              <a:path w="39315" h="31790" extrusionOk="0">
                <a:moveTo>
                  <a:pt x="21370" y="0"/>
                </a:moveTo>
                <a:cubicBezTo>
                  <a:pt x="19245" y="0"/>
                  <a:pt x="16609" y="420"/>
                  <a:pt x="13994" y="1929"/>
                </a:cubicBezTo>
                <a:cubicBezTo>
                  <a:pt x="8094" y="5332"/>
                  <a:pt x="5120" y="12086"/>
                  <a:pt x="2561" y="17498"/>
                </a:cubicBezTo>
                <a:cubicBezTo>
                  <a:pt x="0" y="22912"/>
                  <a:pt x="1474" y="28410"/>
                  <a:pt x="5979" y="30920"/>
                </a:cubicBezTo>
                <a:cubicBezTo>
                  <a:pt x="7113" y="31551"/>
                  <a:pt x="8155" y="31789"/>
                  <a:pt x="9181" y="31789"/>
                </a:cubicBezTo>
                <a:cubicBezTo>
                  <a:pt x="12232" y="31789"/>
                  <a:pt x="15135" y="29683"/>
                  <a:pt x="19863" y="29548"/>
                </a:cubicBezTo>
                <a:cubicBezTo>
                  <a:pt x="20630" y="29526"/>
                  <a:pt x="21329" y="29520"/>
                  <a:pt x="21975" y="29520"/>
                </a:cubicBezTo>
                <a:cubicBezTo>
                  <a:pt x="22766" y="29520"/>
                  <a:pt x="23477" y="29529"/>
                  <a:pt x="24134" y="29529"/>
                </a:cubicBezTo>
                <a:cubicBezTo>
                  <a:pt x="27359" y="29529"/>
                  <a:pt x="29297" y="29308"/>
                  <a:pt x="33123" y="26702"/>
                </a:cubicBezTo>
                <a:cubicBezTo>
                  <a:pt x="38366" y="23130"/>
                  <a:pt x="39314" y="14704"/>
                  <a:pt x="35179" y="8470"/>
                </a:cubicBezTo>
                <a:cubicBezTo>
                  <a:pt x="31041" y="2236"/>
                  <a:pt x="25903" y="663"/>
                  <a:pt x="25903" y="663"/>
                </a:cubicBezTo>
                <a:cubicBezTo>
                  <a:pt x="25903" y="663"/>
                  <a:pt x="24040" y="0"/>
                  <a:pt x="21370" y="0"/>
                </a:cubicBezTo>
                <a:close/>
              </a:path>
            </a:pathLst>
          </a:custGeom>
          <a:solidFill>
            <a:srgbClr val="000000">
              <a:alpha val="100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06896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9"/>
          <p:cNvSpPr txBox="1">
            <a:spLocks noGrp="1"/>
          </p:cNvSpPr>
          <p:nvPr>
            <p:ph type="title"/>
          </p:nvPr>
        </p:nvSpPr>
        <p:spPr>
          <a:xfrm>
            <a:off x="2135550" y="1189100"/>
            <a:ext cx="4872900" cy="196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1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9"/>
          <p:cNvSpPr txBox="1">
            <a:spLocks noGrp="1"/>
          </p:cNvSpPr>
          <p:nvPr>
            <p:ph type="subTitle" idx="1"/>
          </p:nvPr>
        </p:nvSpPr>
        <p:spPr>
          <a:xfrm>
            <a:off x="2135550" y="3153500"/>
            <a:ext cx="4872900" cy="67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9"/>
          <p:cNvSpPr/>
          <p:nvPr/>
        </p:nvSpPr>
        <p:spPr>
          <a:xfrm rot="3263452">
            <a:off x="-163955" y="3927927"/>
            <a:ext cx="2997856" cy="2576292"/>
          </a:xfrm>
          <a:custGeom>
            <a:avLst/>
            <a:gdLst/>
            <a:ahLst/>
            <a:cxnLst/>
            <a:rect l="l" t="t" r="r" b="b"/>
            <a:pathLst>
              <a:path w="38869" h="30330" extrusionOk="0">
                <a:moveTo>
                  <a:pt x="24297" y="1"/>
                </a:moveTo>
                <a:cubicBezTo>
                  <a:pt x="23576" y="1"/>
                  <a:pt x="22813" y="81"/>
                  <a:pt x="22018" y="271"/>
                </a:cubicBezTo>
                <a:cubicBezTo>
                  <a:pt x="16904" y="1494"/>
                  <a:pt x="14626" y="5778"/>
                  <a:pt x="11611" y="8671"/>
                </a:cubicBezTo>
                <a:cubicBezTo>
                  <a:pt x="10032" y="10186"/>
                  <a:pt x="7766" y="10684"/>
                  <a:pt x="5916" y="11826"/>
                </a:cubicBezTo>
                <a:cubicBezTo>
                  <a:pt x="0" y="15481"/>
                  <a:pt x="539" y="24197"/>
                  <a:pt x="4874" y="27639"/>
                </a:cubicBezTo>
                <a:cubicBezTo>
                  <a:pt x="7150" y="29445"/>
                  <a:pt x="9815" y="30330"/>
                  <a:pt x="12976" y="30330"/>
                </a:cubicBezTo>
                <a:cubicBezTo>
                  <a:pt x="15025" y="30330"/>
                  <a:pt x="17282" y="29958"/>
                  <a:pt x="19778" y="29225"/>
                </a:cubicBezTo>
                <a:cubicBezTo>
                  <a:pt x="26123" y="27360"/>
                  <a:pt x="30656" y="26268"/>
                  <a:pt x="34763" y="20412"/>
                </a:cubicBezTo>
                <a:cubicBezTo>
                  <a:pt x="38869" y="14558"/>
                  <a:pt x="35544" y="6859"/>
                  <a:pt x="30907" y="2368"/>
                </a:cubicBezTo>
                <a:cubicBezTo>
                  <a:pt x="30907" y="2368"/>
                  <a:pt x="28215" y="1"/>
                  <a:pt x="24297" y="1"/>
                </a:cubicBezTo>
                <a:close/>
              </a:path>
            </a:pathLst>
          </a:custGeom>
          <a:solidFill>
            <a:srgbClr val="000000">
              <a:alpha val="100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9"/>
          <p:cNvSpPr/>
          <p:nvPr/>
        </p:nvSpPr>
        <p:spPr>
          <a:xfrm rot="-460623">
            <a:off x="-1793263" y="-1517085"/>
            <a:ext cx="4087061" cy="3304707"/>
          </a:xfrm>
          <a:custGeom>
            <a:avLst/>
            <a:gdLst/>
            <a:ahLst/>
            <a:cxnLst/>
            <a:rect l="l" t="t" r="r" b="b"/>
            <a:pathLst>
              <a:path w="39315" h="31790" extrusionOk="0">
                <a:moveTo>
                  <a:pt x="21370" y="0"/>
                </a:moveTo>
                <a:cubicBezTo>
                  <a:pt x="19245" y="0"/>
                  <a:pt x="16609" y="420"/>
                  <a:pt x="13994" y="1929"/>
                </a:cubicBezTo>
                <a:cubicBezTo>
                  <a:pt x="8094" y="5332"/>
                  <a:pt x="5120" y="12086"/>
                  <a:pt x="2561" y="17498"/>
                </a:cubicBezTo>
                <a:cubicBezTo>
                  <a:pt x="0" y="22912"/>
                  <a:pt x="1474" y="28410"/>
                  <a:pt x="5979" y="30920"/>
                </a:cubicBezTo>
                <a:cubicBezTo>
                  <a:pt x="7113" y="31551"/>
                  <a:pt x="8155" y="31789"/>
                  <a:pt x="9181" y="31789"/>
                </a:cubicBezTo>
                <a:cubicBezTo>
                  <a:pt x="12232" y="31789"/>
                  <a:pt x="15135" y="29683"/>
                  <a:pt x="19863" y="29548"/>
                </a:cubicBezTo>
                <a:cubicBezTo>
                  <a:pt x="20630" y="29526"/>
                  <a:pt x="21329" y="29520"/>
                  <a:pt x="21975" y="29520"/>
                </a:cubicBezTo>
                <a:cubicBezTo>
                  <a:pt x="22766" y="29520"/>
                  <a:pt x="23477" y="29529"/>
                  <a:pt x="24134" y="29529"/>
                </a:cubicBezTo>
                <a:cubicBezTo>
                  <a:pt x="27359" y="29529"/>
                  <a:pt x="29297" y="29308"/>
                  <a:pt x="33123" y="26702"/>
                </a:cubicBezTo>
                <a:cubicBezTo>
                  <a:pt x="38366" y="23130"/>
                  <a:pt x="39314" y="14704"/>
                  <a:pt x="35179" y="8470"/>
                </a:cubicBezTo>
                <a:cubicBezTo>
                  <a:pt x="31041" y="2236"/>
                  <a:pt x="25903" y="663"/>
                  <a:pt x="25903" y="663"/>
                </a:cubicBezTo>
                <a:cubicBezTo>
                  <a:pt x="25903" y="663"/>
                  <a:pt x="24040" y="0"/>
                  <a:pt x="21370" y="0"/>
                </a:cubicBezTo>
                <a:close/>
              </a:path>
            </a:pathLst>
          </a:custGeom>
          <a:solidFill>
            <a:srgbClr val="000000">
              <a:alpha val="100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9"/>
          <p:cNvSpPr/>
          <p:nvPr/>
        </p:nvSpPr>
        <p:spPr>
          <a:xfrm rot="4592047">
            <a:off x="7797256" y="593203"/>
            <a:ext cx="1475158" cy="1192809"/>
          </a:xfrm>
          <a:custGeom>
            <a:avLst/>
            <a:gdLst/>
            <a:ahLst/>
            <a:cxnLst/>
            <a:rect l="l" t="t" r="r" b="b"/>
            <a:pathLst>
              <a:path w="39315" h="31790" extrusionOk="0">
                <a:moveTo>
                  <a:pt x="21370" y="0"/>
                </a:moveTo>
                <a:cubicBezTo>
                  <a:pt x="19245" y="0"/>
                  <a:pt x="16609" y="420"/>
                  <a:pt x="13994" y="1929"/>
                </a:cubicBezTo>
                <a:cubicBezTo>
                  <a:pt x="8094" y="5332"/>
                  <a:pt x="5120" y="12086"/>
                  <a:pt x="2561" y="17498"/>
                </a:cubicBezTo>
                <a:cubicBezTo>
                  <a:pt x="0" y="22912"/>
                  <a:pt x="1474" y="28410"/>
                  <a:pt x="5979" y="30920"/>
                </a:cubicBezTo>
                <a:cubicBezTo>
                  <a:pt x="7113" y="31551"/>
                  <a:pt x="8155" y="31789"/>
                  <a:pt x="9181" y="31789"/>
                </a:cubicBezTo>
                <a:cubicBezTo>
                  <a:pt x="12232" y="31789"/>
                  <a:pt x="15135" y="29683"/>
                  <a:pt x="19863" y="29548"/>
                </a:cubicBezTo>
                <a:cubicBezTo>
                  <a:pt x="20630" y="29526"/>
                  <a:pt x="21329" y="29520"/>
                  <a:pt x="21975" y="29520"/>
                </a:cubicBezTo>
                <a:cubicBezTo>
                  <a:pt x="22766" y="29520"/>
                  <a:pt x="23477" y="29529"/>
                  <a:pt x="24134" y="29529"/>
                </a:cubicBezTo>
                <a:cubicBezTo>
                  <a:pt x="27359" y="29529"/>
                  <a:pt x="29297" y="29308"/>
                  <a:pt x="33123" y="26702"/>
                </a:cubicBezTo>
                <a:cubicBezTo>
                  <a:pt x="38366" y="23130"/>
                  <a:pt x="39314" y="14704"/>
                  <a:pt x="35179" y="8470"/>
                </a:cubicBezTo>
                <a:cubicBezTo>
                  <a:pt x="31041" y="2236"/>
                  <a:pt x="25903" y="663"/>
                  <a:pt x="25903" y="663"/>
                </a:cubicBezTo>
                <a:cubicBezTo>
                  <a:pt x="25903" y="663"/>
                  <a:pt x="24040" y="0"/>
                  <a:pt x="21370" y="0"/>
                </a:cubicBezTo>
                <a:close/>
              </a:path>
            </a:pathLst>
          </a:custGeom>
          <a:solidFill>
            <a:srgbClr val="000000">
              <a:alpha val="100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0"/>
          <p:cNvSpPr txBox="1">
            <a:spLocks noGrp="1"/>
          </p:cNvSpPr>
          <p:nvPr>
            <p:ph type="title"/>
          </p:nvPr>
        </p:nvSpPr>
        <p:spPr>
          <a:xfrm>
            <a:off x="720000" y="4014450"/>
            <a:ext cx="7704000" cy="5727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_ONLY_2"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19"/>
          <p:cNvSpPr/>
          <p:nvPr/>
        </p:nvSpPr>
        <p:spPr>
          <a:xfrm rot="9076707" flipH="1">
            <a:off x="7972821" y="-586852"/>
            <a:ext cx="1683799" cy="1672812"/>
          </a:xfrm>
          <a:custGeom>
            <a:avLst/>
            <a:gdLst/>
            <a:ahLst/>
            <a:cxnLst/>
            <a:rect l="l" t="t" r="r" b="b"/>
            <a:pathLst>
              <a:path w="38869" h="30330" extrusionOk="0">
                <a:moveTo>
                  <a:pt x="24297" y="1"/>
                </a:moveTo>
                <a:cubicBezTo>
                  <a:pt x="23576" y="1"/>
                  <a:pt x="22813" y="81"/>
                  <a:pt x="22018" y="271"/>
                </a:cubicBezTo>
                <a:cubicBezTo>
                  <a:pt x="16904" y="1494"/>
                  <a:pt x="14626" y="5778"/>
                  <a:pt x="11611" y="8671"/>
                </a:cubicBezTo>
                <a:cubicBezTo>
                  <a:pt x="10032" y="10186"/>
                  <a:pt x="7766" y="10684"/>
                  <a:pt x="5916" y="11826"/>
                </a:cubicBezTo>
                <a:cubicBezTo>
                  <a:pt x="0" y="15481"/>
                  <a:pt x="539" y="24197"/>
                  <a:pt x="4874" y="27639"/>
                </a:cubicBezTo>
                <a:cubicBezTo>
                  <a:pt x="7150" y="29445"/>
                  <a:pt x="9815" y="30330"/>
                  <a:pt x="12976" y="30330"/>
                </a:cubicBezTo>
                <a:cubicBezTo>
                  <a:pt x="15025" y="30330"/>
                  <a:pt x="17282" y="29958"/>
                  <a:pt x="19778" y="29225"/>
                </a:cubicBezTo>
                <a:cubicBezTo>
                  <a:pt x="26123" y="27360"/>
                  <a:pt x="30656" y="26268"/>
                  <a:pt x="34763" y="20412"/>
                </a:cubicBezTo>
                <a:cubicBezTo>
                  <a:pt x="38869" y="14558"/>
                  <a:pt x="35544" y="6859"/>
                  <a:pt x="30907" y="2368"/>
                </a:cubicBezTo>
                <a:cubicBezTo>
                  <a:pt x="30907" y="2368"/>
                  <a:pt x="28215" y="1"/>
                  <a:pt x="24297" y="1"/>
                </a:cubicBezTo>
                <a:close/>
              </a:path>
            </a:pathLst>
          </a:custGeom>
          <a:solidFill>
            <a:srgbClr val="000000">
              <a:alpha val="100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0" name="Google Shape;590;p1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591" name="Google Shape;591;p19"/>
          <p:cNvGrpSpPr/>
          <p:nvPr/>
        </p:nvGrpSpPr>
        <p:grpSpPr>
          <a:xfrm flipH="1">
            <a:off x="683048" y="4696520"/>
            <a:ext cx="325927" cy="404808"/>
            <a:chOff x="7385113" y="1535430"/>
            <a:chExt cx="435673" cy="541115"/>
          </a:xfrm>
        </p:grpSpPr>
        <p:sp>
          <p:nvSpPr>
            <p:cNvPr id="592" name="Google Shape;592;p19"/>
            <p:cNvSpPr/>
            <p:nvPr/>
          </p:nvSpPr>
          <p:spPr>
            <a:xfrm>
              <a:off x="7385113" y="1535430"/>
              <a:ext cx="435673" cy="541115"/>
            </a:xfrm>
            <a:custGeom>
              <a:avLst/>
              <a:gdLst/>
              <a:ahLst/>
              <a:cxnLst/>
              <a:rect l="l" t="t" r="r" b="b"/>
              <a:pathLst>
                <a:path w="435673" h="541115" extrusionOk="0">
                  <a:moveTo>
                    <a:pt x="394621" y="0"/>
                  </a:moveTo>
                  <a:cubicBezTo>
                    <a:pt x="417294" y="0"/>
                    <a:pt x="435674" y="18380"/>
                    <a:pt x="435674" y="41053"/>
                  </a:cubicBezTo>
                  <a:lnTo>
                    <a:pt x="435674" y="500062"/>
                  </a:lnTo>
                  <a:cubicBezTo>
                    <a:pt x="435674" y="522735"/>
                    <a:pt x="417294" y="541115"/>
                    <a:pt x="394621" y="541115"/>
                  </a:cubicBezTo>
                  <a:lnTo>
                    <a:pt x="41053" y="541115"/>
                  </a:lnTo>
                  <a:cubicBezTo>
                    <a:pt x="18380" y="541115"/>
                    <a:pt x="0" y="522735"/>
                    <a:pt x="0" y="500062"/>
                  </a:cubicBezTo>
                  <a:lnTo>
                    <a:pt x="0" y="41053"/>
                  </a:lnTo>
                  <a:cubicBezTo>
                    <a:pt x="0" y="18380"/>
                    <a:pt x="18380" y="0"/>
                    <a:pt x="4105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93" name="Google Shape;593;p19"/>
            <p:cNvGrpSpPr/>
            <p:nvPr/>
          </p:nvGrpSpPr>
          <p:grpSpPr>
            <a:xfrm>
              <a:off x="7612094" y="1566576"/>
              <a:ext cx="164781" cy="41529"/>
              <a:chOff x="7612094" y="1566576"/>
              <a:chExt cx="164781" cy="41529"/>
            </a:xfrm>
          </p:grpSpPr>
          <p:sp>
            <p:nvSpPr>
              <p:cNvPr id="594" name="Google Shape;594;p19"/>
              <p:cNvSpPr/>
              <p:nvPr/>
            </p:nvSpPr>
            <p:spPr>
              <a:xfrm>
                <a:off x="7735347" y="1566576"/>
                <a:ext cx="41528" cy="41529"/>
              </a:xfrm>
              <a:custGeom>
                <a:avLst/>
                <a:gdLst/>
                <a:ahLst/>
                <a:cxnLst/>
                <a:rect l="l" t="t" r="r" b="b"/>
                <a:pathLst>
                  <a:path w="41528" h="41529" extrusionOk="0">
                    <a:moveTo>
                      <a:pt x="41529" y="20765"/>
                    </a:moveTo>
                    <a:cubicBezTo>
                      <a:pt x="41529" y="32290"/>
                      <a:pt x="32195" y="41529"/>
                      <a:pt x="20764" y="41529"/>
                    </a:cubicBezTo>
                    <a:cubicBezTo>
                      <a:pt x="9335" y="41529"/>
                      <a:pt x="0" y="32194"/>
                      <a:pt x="0" y="20765"/>
                    </a:cubicBezTo>
                    <a:cubicBezTo>
                      <a:pt x="0" y="9334"/>
                      <a:pt x="9335" y="0"/>
                      <a:pt x="20764" y="0"/>
                    </a:cubicBezTo>
                    <a:cubicBezTo>
                      <a:pt x="32195" y="0"/>
                      <a:pt x="41529" y="9334"/>
                      <a:pt x="41529" y="2076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5" name="Google Shape;595;p19"/>
              <p:cNvSpPr/>
              <p:nvPr/>
            </p:nvSpPr>
            <p:spPr>
              <a:xfrm>
                <a:off x="7673721" y="1566576"/>
                <a:ext cx="41528" cy="41529"/>
              </a:xfrm>
              <a:custGeom>
                <a:avLst/>
                <a:gdLst/>
                <a:ahLst/>
                <a:cxnLst/>
                <a:rect l="l" t="t" r="r" b="b"/>
                <a:pathLst>
                  <a:path w="41528" h="41529" extrusionOk="0">
                    <a:moveTo>
                      <a:pt x="41529" y="20765"/>
                    </a:moveTo>
                    <a:cubicBezTo>
                      <a:pt x="41529" y="32290"/>
                      <a:pt x="32195" y="41529"/>
                      <a:pt x="20764" y="41529"/>
                    </a:cubicBezTo>
                    <a:cubicBezTo>
                      <a:pt x="9334" y="41529"/>
                      <a:pt x="0" y="32194"/>
                      <a:pt x="0" y="20765"/>
                    </a:cubicBezTo>
                    <a:cubicBezTo>
                      <a:pt x="0" y="9334"/>
                      <a:pt x="9334" y="0"/>
                      <a:pt x="20764" y="0"/>
                    </a:cubicBezTo>
                    <a:cubicBezTo>
                      <a:pt x="32195" y="0"/>
                      <a:pt x="41529" y="9334"/>
                      <a:pt x="41529" y="2076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6" name="Google Shape;596;p19"/>
              <p:cNvSpPr/>
              <p:nvPr/>
            </p:nvSpPr>
            <p:spPr>
              <a:xfrm>
                <a:off x="7612094" y="1566576"/>
                <a:ext cx="41529" cy="41529"/>
              </a:xfrm>
              <a:custGeom>
                <a:avLst/>
                <a:gdLst/>
                <a:ahLst/>
                <a:cxnLst/>
                <a:rect l="l" t="t" r="r" b="b"/>
                <a:pathLst>
                  <a:path w="41529" h="41529" extrusionOk="0">
                    <a:moveTo>
                      <a:pt x="41529" y="20765"/>
                    </a:moveTo>
                    <a:cubicBezTo>
                      <a:pt x="41529" y="32290"/>
                      <a:pt x="32195" y="41529"/>
                      <a:pt x="20764" y="41529"/>
                    </a:cubicBezTo>
                    <a:cubicBezTo>
                      <a:pt x="9335" y="41529"/>
                      <a:pt x="0" y="32194"/>
                      <a:pt x="0" y="20765"/>
                    </a:cubicBezTo>
                    <a:cubicBezTo>
                      <a:pt x="0" y="9334"/>
                      <a:pt x="9335" y="0"/>
                      <a:pt x="20764" y="0"/>
                    </a:cubicBezTo>
                    <a:cubicBezTo>
                      <a:pt x="32195" y="0"/>
                      <a:pt x="41529" y="9334"/>
                      <a:pt x="41529" y="2076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97" name="Google Shape;597;p19"/>
          <p:cNvGrpSpPr/>
          <p:nvPr/>
        </p:nvGrpSpPr>
        <p:grpSpPr>
          <a:xfrm flipH="1">
            <a:off x="713902" y="4774546"/>
            <a:ext cx="268636" cy="280965"/>
            <a:chOff x="7420451" y="1639728"/>
            <a:chExt cx="359091" cy="375571"/>
          </a:xfrm>
        </p:grpSpPr>
        <p:sp>
          <p:nvSpPr>
            <p:cNvPr id="598" name="Google Shape;598;p19"/>
            <p:cNvSpPr/>
            <p:nvPr/>
          </p:nvSpPr>
          <p:spPr>
            <a:xfrm>
              <a:off x="7420451" y="1852041"/>
              <a:ext cx="357473" cy="163258"/>
            </a:xfrm>
            <a:custGeom>
              <a:avLst/>
              <a:gdLst/>
              <a:ahLst/>
              <a:cxnLst/>
              <a:rect l="l" t="t" r="r" b="b"/>
              <a:pathLst>
                <a:path w="357473" h="163258" extrusionOk="0">
                  <a:moveTo>
                    <a:pt x="40196" y="72962"/>
                  </a:moveTo>
                  <a:lnTo>
                    <a:pt x="0" y="72962"/>
                  </a:lnTo>
                  <a:lnTo>
                    <a:pt x="0" y="90297"/>
                  </a:lnTo>
                  <a:lnTo>
                    <a:pt x="40196" y="90297"/>
                  </a:lnTo>
                  <a:lnTo>
                    <a:pt x="40196" y="72962"/>
                  </a:lnTo>
                  <a:close/>
                  <a:moveTo>
                    <a:pt x="185166" y="126778"/>
                  </a:moveTo>
                  <a:lnTo>
                    <a:pt x="294894" y="126778"/>
                  </a:lnTo>
                  <a:lnTo>
                    <a:pt x="294894" y="109347"/>
                  </a:lnTo>
                  <a:lnTo>
                    <a:pt x="185166" y="109347"/>
                  </a:lnTo>
                  <a:lnTo>
                    <a:pt x="185166" y="126778"/>
                  </a:lnTo>
                  <a:close/>
                  <a:moveTo>
                    <a:pt x="294894" y="0"/>
                  </a:moveTo>
                  <a:lnTo>
                    <a:pt x="38291" y="0"/>
                  </a:lnTo>
                  <a:lnTo>
                    <a:pt x="38291" y="17335"/>
                  </a:lnTo>
                  <a:lnTo>
                    <a:pt x="294894" y="17335"/>
                  </a:lnTo>
                  <a:lnTo>
                    <a:pt x="294894" y="0"/>
                  </a:lnTo>
                  <a:close/>
                  <a:moveTo>
                    <a:pt x="0" y="163259"/>
                  </a:moveTo>
                  <a:lnTo>
                    <a:pt x="99632" y="163259"/>
                  </a:lnTo>
                  <a:lnTo>
                    <a:pt x="99632" y="145828"/>
                  </a:lnTo>
                  <a:lnTo>
                    <a:pt x="0" y="145828"/>
                  </a:lnTo>
                  <a:lnTo>
                    <a:pt x="0" y="163259"/>
                  </a:lnTo>
                  <a:close/>
                  <a:moveTo>
                    <a:pt x="76581" y="36481"/>
                  </a:moveTo>
                  <a:lnTo>
                    <a:pt x="0" y="36481"/>
                  </a:lnTo>
                  <a:lnTo>
                    <a:pt x="0" y="53816"/>
                  </a:lnTo>
                  <a:lnTo>
                    <a:pt x="76581" y="53816"/>
                  </a:lnTo>
                  <a:lnTo>
                    <a:pt x="76581" y="36481"/>
                  </a:lnTo>
                  <a:close/>
                  <a:moveTo>
                    <a:pt x="52483" y="90297"/>
                  </a:moveTo>
                  <a:lnTo>
                    <a:pt x="207836" y="90297"/>
                  </a:lnTo>
                  <a:lnTo>
                    <a:pt x="207836" y="72962"/>
                  </a:lnTo>
                  <a:lnTo>
                    <a:pt x="52483" y="72962"/>
                  </a:lnTo>
                  <a:lnTo>
                    <a:pt x="52483" y="90297"/>
                  </a:lnTo>
                  <a:close/>
                  <a:moveTo>
                    <a:pt x="164402" y="109347"/>
                  </a:moveTo>
                  <a:lnTo>
                    <a:pt x="0" y="109347"/>
                  </a:lnTo>
                  <a:lnTo>
                    <a:pt x="0" y="126778"/>
                  </a:lnTo>
                  <a:lnTo>
                    <a:pt x="164402" y="126778"/>
                  </a:lnTo>
                  <a:lnTo>
                    <a:pt x="164402" y="109347"/>
                  </a:lnTo>
                  <a:close/>
                  <a:moveTo>
                    <a:pt x="220218" y="90297"/>
                  </a:moveTo>
                  <a:lnTo>
                    <a:pt x="357378" y="90297"/>
                  </a:lnTo>
                  <a:lnTo>
                    <a:pt x="357378" y="72962"/>
                  </a:lnTo>
                  <a:lnTo>
                    <a:pt x="220218" y="72962"/>
                  </a:lnTo>
                  <a:lnTo>
                    <a:pt x="220218" y="90297"/>
                  </a:lnTo>
                  <a:close/>
                  <a:moveTo>
                    <a:pt x="97441" y="53816"/>
                  </a:moveTo>
                  <a:lnTo>
                    <a:pt x="357474" y="53816"/>
                  </a:lnTo>
                  <a:lnTo>
                    <a:pt x="357474" y="36481"/>
                  </a:lnTo>
                  <a:lnTo>
                    <a:pt x="97441" y="36481"/>
                  </a:lnTo>
                  <a:lnTo>
                    <a:pt x="97441" y="53816"/>
                  </a:lnTo>
                  <a:close/>
                  <a:moveTo>
                    <a:pt x="305371" y="0"/>
                  </a:moveTo>
                  <a:lnTo>
                    <a:pt x="305371" y="17335"/>
                  </a:lnTo>
                  <a:lnTo>
                    <a:pt x="357378" y="17335"/>
                  </a:lnTo>
                  <a:lnTo>
                    <a:pt x="357378" y="0"/>
                  </a:lnTo>
                  <a:lnTo>
                    <a:pt x="305371" y="0"/>
                  </a:lnTo>
                  <a:close/>
                  <a:moveTo>
                    <a:pt x="315659" y="126778"/>
                  </a:moveTo>
                  <a:lnTo>
                    <a:pt x="357378" y="126778"/>
                  </a:lnTo>
                  <a:lnTo>
                    <a:pt x="357378" y="109347"/>
                  </a:lnTo>
                  <a:lnTo>
                    <a:pt x="315659" y="109347"/>
                  </a:lnTo>
                  <a:lnTo>
                    <a:pt x="315659" y="126778"/>
                  </a:lnTo>
                  <a:close/>
                  <a:moveTo>
                    <a:pt x="120396" y="163259"/>
                  </a:moveTo>
                  <a:lnTo>
                    <a:pt x="222981" y="163259"/>
                  </a:lnTo>
                  <a:lnTo>
                    <a:pt x="222981" y="145828"/>
                  </a:lnTo>
                  <a:lnTo>
                    <a:pt x="120396" y="145828"/>
                  </a:lnTo>
                  <a:lnTo>
                    <a:pt x="120396" y="163259"/>
                  </a:lnTo>
                  <a:close/>
                  <a:moveTo>
                    <a:pt x="235363" y="163259"/>
                  </a:moveTo>
                  <a:lnTo>
                    <a:pt x="313563" y="163259"/>
                  </a:lnTo>
                  <a:lnTo>
                    <a:pt x="313563" y="145828"/>
                  </a:lnTo>
                  <a:lnTo>
                    <a:pt x="235363" y="145828"/>
                  </a:lnTo>
                  <a:lnTo>
                    <a:pt x="235363" y="16325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9" name="Google Shape;599;p19"/>
            <p:cNvSpPr/>
            <p:nvPr/>
          </p:nvSpPr>
          <p:spPr>
            <a:xfrm>
              <a:off x="7425594" y="1639728"/>
              <a:ext cx="353948" cy="180117"/>
            </a:xfrm>
            <a:custGeom>
              <a:avLst/>
              <a:gdLst/>
              <a:ahLst/>
              <a:cxnLst/>
              <a:rect l="l" t="t" r="r" b="b"/>
              <a:pathLst>
                <a:path w="353948" h="180117" extrusionOk="0">
                  <a:moveTo>
                    <a:pt x="0" y="0"/>
                  </a:moveTo>
                  <a:lnTo>
                    <a:pt x="353949" y="0"/>
                  </a:lnTo>
                  <a:lnTo>
                    <a:pt x="353949" y="180118"/>
                  </a:lnTo>
                  <a:lnTo>
                    <a:pt x="0" y="180118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00" name="Google Shape;600;p19"/>
          <p:cNvGrpSpPr/>
          <p:nvPr/>
        </p:nvGrpSpPr>
        <p:grpSpPr>
          <a:xfrm flipH="1">
            <a:off x="96200" y="4469347"/>
            <a:ext cx="355444" cy="644072"/>
            <a:chOff x="1945386" y="5582316"/>
            <a:chExt cx="470725" cy="852963"/>
          </a:xfrm>
        </p:grpSpPr>
        <p:grpSp>
          <p:nvGrpSpPr>
            <p:cNvPr id="601" name="Google Shape;601;p19"/>
            <p:cNvGrpSpPr/>
            <p:nvPr/>
          </p:nvGrpSpPr>
          <p:grpSpPr>
            <a:xfrm>
              <a:off x="1945386" y="5582316"/>
              <a:ext cx="470725" cy="852963"/>
              <a:chOff x="1945386" y="5582316"/>
              <a:chExt cx="470725" cy="852963"/>
            </a:xfrm>
          </p:grpSpPr>
          <p:sp>
            <p:nvSpPr>
              <p:cNvPr id="602" name="Google Shape;602;p19"/>
              <p:cNvSpPr/>
              <p:nvPr/>
            </p:nvSpPr>
            <p:spPr>
              <a:xfrm>
                <a:off x="1945386" y="5582316"/>
                <a:ext cx="470725" cy="852963"/>
              </a:xfrm>
              <a:custGeom>
                <a:avLst/>
                <a:gdLst/>
                <a:ahLst/>
                <a:cxnLst/>
                <a:rect l="l" t="t" r="r" b="b"/>
                <a:pathLst>
                  <a:path w="470725" h="852963" extrusionOk="0">
                    <a:moveTo>
                      <a:pt x="435388" y="0"/>
                    </a:moveTo>
                    <a:cubicBezTo>
                      <a:pt x="454904" y="0"/>
                      <a:pt x="470726" y="15821"/>
                      <a:pt x="470726" y="35338"/>
                    </a:cubicBezTo>
                    <a:lnTo>
                      <a:pt x="470726" y="817626"/>
                    </a:lnTo>
                    <a:cubicBezTo>
                      <a:pt x="470726" y="837143"/>
                      <a:pt x="454904" y="852964"/>
                      <a:pt x="435388" y="852964"/>
                    </a:cubicBezTo>
                    <a:lnTo>
                      <a:pt x="35338" y="852964"/>
                    </a:lnTo>
                    <a:cubicBezTo>
                      <a:pt x="15821" y="852964"/>
                      <a:pt x="0" y="837143"/>
                      <a:pt x="0" y="817626"/>
                    </a:cubicBezTo>
                    <a:lnTo>
                      <a:pt x="0" y="35338"/>
                    </a:lnTo>
                    <a:cubicBezTo>
                      <a:pt x="0" y="15822"/>
                      <a:pt x="15821" y="0"/>
                      <a:pt x="3533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3" name="Google Shape;603;p19"/>
              <p:cNvSpPr/>
              <p:nvPr/>
            </p:nvSpPr>
            <p:spPr>
              <a:xfrm>
                <a:off x="1965864" y="5625846"/>
                <a:ext cx="429577" cy="699420"/>
              </a:xfrm>
              <a:custGeom>
                <a:avLst/>
                <a:gdLst/>
                <a:ahLst/>
                <a:cxnLst/>
                <a:rect l="l" t="t" r="r" b="b"/>
                <a:pathLst>
                  <a:path w="429577" h="699420" extrusionOk="0">
                    <a:moveTo>
                      <a:pt x="0" y="0"/>
                    </a:moveTo>
                    <a:lnTo>
                      <a:pt x="429578" y="0"/>
                    </a:lnTo>
                    <a:lnTo>
                      <a:pt x="429578" y="699421"/>
                    </a:lnTo>
                    <a:lnTo>
                      <a:pt x="0" y="69942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04" name="Google Shape;604;p19"/>
            <p:cNvSpPr/>
            <p:nvPr/>
          </p:nvSpPr>
          <p:spPr>
            <a:xfrm>
              <a:off x="1986438" y="6371462"/>
              <a:ext cx="388334" cy="32194"/>
            </a:xfrm>
            <a:custGeom>
              <a:avLst/>
              <a:gdLst/>
              <a:ahLst/>
              <a:cxnLst/>
              <a:rect l="l" t="t" r="r" b="b"/>
              <a:pathLst>
                <a:path w="388334" h="32194" extrusionOk="0">
                  <a:moveTo>
                    <a:pt x="88011" y="0"/>
                  </a:moveTo>
                  <a:lnTo>
                    <a:pt x="16097" y="0"/>
                  </a:lnTo>
                  <a:cubicBezTo>
                    <a:pt x="7239" y="0"/>
                    <a:pt x="0" y="7239"/>
                    <a:pt x="0" y="16097"/>
                  </a:cubicBezTo>
                  <a:cubicBezTo>
                    <a:pt x="0" y="24955"/>
                    <a:pt x="7239" y="32195"/>
                    <a:pt x="16097" y="32195"/>
                  </a:cubicBezTo>
                  <a:lnTo>
                    <a:pt x="88011" y="32195"/>
                  </a:lnTo>
                  <a:cubicBezTo>
                    <a:pt x="96869" y="32195"/>
                    <a:pt x="104108" y="24955"/>
                    <a:pt x="104108" y="16097"/>
                  </a:cubicBezTo>
                  <a:cubicBezTo>
                    <a:pt x="104108" y="7239"/>
                    <a:pt x="96869" y="0"/>
                    <a:pt x="88011" y="0"/>
                  </a:cubicBezTo>
                  <a:close/>
                  <a:moveTo>
                    <a:pt x="230124" y="0"/>
                  </a:moveTo>
                  <a:lnTo>
                    <a:pt x="158210" y="0"/>
                  </a:lnTo>
                  <a:cubicBezTo>
                    <a:pt x="149352" y="0"/>
                    <a:pt x="142113" y="7239"/>
                    <a:pt x="142113" y="16097"/>
                  </a:cubicBezTo>
                  <a:cubicBezTo>
                    <a:pt x="142113" y="24955"/>
                    <a:pt x="149352" y="32195"/>
                    <a:pt x="158210" y="32195"/>
                  </a:cubicBezTo>
                  <a:lnTo>
                    <a:pt x="230124" y="32195"/>
                  </a:lnTo>
                  <a:cubicBezTo>
                    <a:pt x="238982" y="32195"/>
                    <a:pt x="246221" y="24955"/>
                    <a:pt x="246221" y="16097"/>
                  </a:cubicBezTo>
                  <a:cubicBezTo>
                    <a:pt x="246221" y="7239"/>
                    <a:pt x="238982" y="0"/>
                    <a:pt x="230124" y="0"/>
                  </a:cubicBezTo>
                  <a:close/>
                  <a:moveTo>
                    <a:pt x="372237" y="0"/>
                  </a:moveTo>
                  <a:lnTo>
                    <a:pt x="300323" y="0"/>
                  </a:lnTo>
                  <a:cubicBezTo>
                    <a:pt x="291465" y="0"/>
                    <a:pt x="284226" y="7239"/>
                    <a:pt x="284226" y="16097"/>
                  </a:cubicBezTo>
                  <a:cubicBezTo>
                    <a:pt x="284226" y="24955"/>
                    <a:pt x="291465" y="32195"/>
                    <a:pt x="300323" y="32195"/>
                  </a:cubicBezTo>
                  <a:lnTo>
                    <a:pt x="372237" y="32195"/>
                  </a:lnTo>
                  <a:cubicBezTo>
                    <a:pt x="381095" y="32195"/>
                    <a:pt x="388334" y="24955"/>
                    <a:pt x="388334" y="16097"/>
                  </a:cubicBezTo>
                  <a:cubicBezTo>
                    <a:pt x="388334" y="7239"/>
                    <a:pt x="381095" y="0"/>
                    <a:pt x="3722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05" name="Google Shape;605;p19"/>
          <p:cNvGrpSpPr/>
          <p:nvPr/>
        </p:nvGrpSpPr>
        <p:grpSpPr>
          <a:xfrm>
            <a:off x="7975988" y="116167"/>
            <a:ext cx="1061979" cy="558999"/>
            <a:chOff x="3859815" y="2867310"/>
            <a:chExt cx="1262157" cy="664368"/>
          </a:xfrm>
        </p:grpSpPr>
        <p:sp>
          <p:nvSpPr>
            <p:cNvPr id="606" name="Google Shape;606;p19"/>
            <p:cNvSpPr/>
            <p:nvPr/>
          </p:nvSpPr>
          <p:spPr>
            <a:xfrm>
              <a:off x="3859815" y="2867310"/>
              <a:ext cx="1262157" cy="664368"/>
            </a:xfrm>
            <a:custGeom>
              <a:avLst/>
              <a:gdLst/>
              <a:ahLst/>
              <a:cxnLst/>
              <a:rect l="l" t="t" r="r" b="b"/>
              <a:pathLst>
                <a:path w="1262157" h="664368" extrusionOk="0">
                  <a:moveTo>
                    <a:pt x="1102233" y="344424"/>
                  </a:moveTo>
                  <a:cubicBezTo>
                    <a:pt x="1090231" y="344424"/>
                    <a:pt x="1078611" y="345757"/>
                    <a:pt x="1067372" y="348234"/>
                  </a:cubicBezTo>
                  <a:cubicBezTo>
                    <a:pt x="1048131" y="223838"/>
                    <a:pt x="945166" y="127159"/>
                    <a:pt x="817816" y="117348"/>
                  </a:cubicBezTo>
                  <a:cubicBezTo>
                    <a:pt x="756856" y="45625"/>
                    <a:pt x="666083" y="0"/>
                    <a:pt x="564547" y="0"/>
                  </a:cubicBezTo>
                  <a:cubicBezTo>
                    <a:pt x="398526" y="0"/>
                    <a:pt x="260890" y="121825"/>
                    <a:pt x="236220" y="280988"/>
                  </a:cubicBezTo>
                  <a:cubicBezTo>
                    <a:pt x="222599" y="277939"/>
                    <a:pt x="208502" y="276320"/>
                    <a:pt x="194024" y="276320"/>
                  </a:cubicBezTo>
                  <a:cubicBezTo>
                    <a:pt x="86868" y="276320"/>
                    <a:pt x="0" y="363188"/>
                    <a:pt x="0" y="470345"/>
                  </a:cubicBezTo>
                  <a:cubicBezTo>
                    <a:pt x="0" y="577501"/>
                    <a:pt x="86868" y="664369"/>
                    <a:pt x="194024" y="664369"/>
                  </a:cubicBezTo>
                  <a:lnTo>
                    <a:pt x="1102138" y="664369"/>
                  </a:lnTo>
                  <a:cubicBezTo>
                    <a:pt x="1190530" y="664369"/>
                    <a:pt x="1262158" y="592741"/>
                    <a:pt x="1262158" y="504349"/>
                  </a:cubicBezTo>
                  <a:cubicBezTo>
                    <a:pt x="1262158" y="415957"/>
                    <a:pt x="1190530" y="344329"/>
                    <a:pt x="1102138" y="344329"/>
                  </a:cubicBezTo>
                  <a:close/>
                </a:path>
              </a:pathLst>
            </a:custGeom>
            <a:solidFill>
              <a:srgbClr val="42444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07" name="Google Shape;607;p19"/>
            <p:cNvGrpSpPr/>
            <p:nvPr/>
          </p:nvGrpSpPr>
          <p:grpSpPr>
            <a:xfrm>
              <a:off x="4275677" y="3065525"/>
              <a:ext cx="334517" cy="380047"/>
              <a:chOff x="4275677" y="3065525"/>
              <a:chExt cx="334517" cy="380047"/>
            </a:xfrm>
          </p:grpSpPr>
          <p:grpSp>
            <p:nvGrpSpPr>
              <p:cNvPr id="608" name="Google Shape;608;p19"/>
              <p:cNvGrpSpPr/>
              <p:nvPr/>
            </p:nvGrpSpPr>
            <p:grpSpPr>
              <a:xfrm>
                <a:off x="4275677" y="3065525"/>
                <a:ext cx="334517" cy="380047"/>
                <a:chOff x="4275677" y="3065525"/>
                <a:chExt cx="334517" cy="380047"/>
              </a:xfrm>
            </p:grpSpPr>
            <p:grpSp>
              <p:nvGrpSpPr>
                <p:cNvPr id="609" name="Google Shape;609;p19"/>
                <p:cNvGrpSpPr/>
                <p:nvPr/>
              </p:nvGrpSpPr>
              <p:grpSpPr>
                <a:xfrm>
                  <a:off x="4275677" y="3301269"/>
                  <a:ext cx="334422" cy="144303"/>
                  <a:chOff x="4275677" y="3301269"/>
                  <a:chExt cx="334422" cy="144303"/>
                </a:xfrm>
              </p:grpSpPr>
              <p:sp>
                <p:nvSpPr>
                  <p:cNvPr id="610" name="Google Shape;610;p19"/>
                  <p:cNvSpPr/>
                  <p:nvPr/>
                </p:nvSpPr>
                <p:spPr>
                  <a:xfrm>
                    <a:off x="4275677" y="3331654"/>
                    <a:ext cx="334422" cy="11391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4422" h="113918" extrusionOk="0">
                        <a:moveTo>
                          <a:pt x="95" y="0"/>
                        </a:moveTo>
                        <a:lnTo>
                          <a:pt x="95" y="83534"/>
                        </a:lnTo>
                        <a:cubicBezTo>
                          <a:pt x="95" y="100298"/>
                          <a:pt x="74962" y="113919"/>
                          <a:pt x="167259" y="113919"/>
                        </a:cubicBezTo>
                        <a:cubicBezTo>
                          <a:pt x="259556" y="113919"/>
                          <a:pt x="334423" y="100298"/>
                          <a:pt x="334423" y="83534"/>
                        </a:cubicBezTo>
                        <a:lnTo>
                          <a:pt x="334423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CFD3D9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11" name="Google Shape;611;p19"/>
                  <p:cNvSpPr/>
                  <p:nvPr/>
                </p:nvSpPr>
                <p:spPr>
                  <a:xfrm>
                    <a:off x="4275772" y="3301269"/>
                    <a:ext cx="334327" cy="607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4327" h="60769" extrusionOk="0">
                        <a:moveTo>
                          <a:pt x="334328" y="30385"/>
                        </a:moveTo>
                        <a:cubicBezTo>
                          <a:pt x="334328" y="47166"/>
                          <a:pt x="259486" y="60770"/>
                          <a:pt x="167164" y="60770"/>
                        </a:cubicBezTo>
                        <a:cubicBezTo>
                          <a:pt x="74842" y="60770"/>
                          <a:pt x="0" y="47166"/>
                          <a:pt x="0" y="30385"/>
                        </a:cubicBezTo>
                        <a:cubicBezTo>
                          <a:pt x="0" y="13604"/>
                          <a:pt x="74842" y="0"/>
                          <a:pt x="167164" y="0"/>
                        </a:cubicBezTo>
                        <a:cubicBezTo>
                          <a:pt x="259486" y="0"/>
                          <a:pt x="334328" y="13604"/>
                          <a:pt x="334328" y="30385"/>
                        </a:cubicBezTo>
                        <a:close/>
                      </a:path>
                    </a:pathLst>
                  </a:custGeom>
                  <a:solidFill>
                    <a:srgbClr val="E6EAF0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12" name="Google Shape;612;p19"/>
                <p:cNvGrpSpPr/>
                <p:nvPr/>
              </p:nvGrpSpPr>
              <p:grpSpPr>
                <a:xfrm>
                  <a:off x="4275677" y="3183350"/>
                  <a:ext cx="334422" cy="144302"/>
                  <a:chOff x="4275677" y="3183350"/>
                  <a:chExt cx="334422" cy="144302"/>
                </a:xfrm>
              </p:grpSpPr>
              <p:sp>
                <p:nvSpPr>
                  <p:cNvPr id="613" name="Google Shape;613;p19"/>
                  <p:cNvSpPr/>
                  <p:nvPr/>
                </p:nvSpPr>
                <p:spPr>
                  <a:xfrm>
                    <a:off x="4275677" y="3213734"/>
                    <a:ext cx="334422" cy="11391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4422" h="113918" extrusionOk="0">
                        <a:moveTo>
                          <a:pt x="95" y="0"/>
                        </a:moveTo>
                        <a:lnTo>
                          <a:pt x="95" y="83534"/>
                        </a:lnTo>
                        <a:cubicBezTo>
                          <a:pt x="95" y="100298"/>
                          <a:pt x="74962" y="113919"/>
                          <a:pt x="167259" y="113919"/>
                        </a:cubicBezTo>
                        <a:cubicBezTo>
                          <a:pt x="259556" y="113919"/>
                          <a:pt x="334423" y="100298"/>
                          <a:pt x="334423" y="83534"/>
                        </a:cubicBezTo>
                        <a:lnTo>
                          <a:pt x="334423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CFD3D9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14" name="Google Shape;614;p19"/>
                  <p:cNvSpPr/>
                  <p:nvPr/>
                </p:nvSpPr>
                <p:spPr>
                  <a:xfrm>
                    <a:off x="4275772" y="3183350"/>
                    <a:ext cx="334327" cy="607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4327" h="60769" extrusionOk="0">
                        <a:moveTo>
                          <a:pt x="334328" y="30385"/>
                        </a:moveTo>
                        <a:cubicBezTo>
                          <a:pt x="334328" y="47166"/>
                          <a:pt x="259486" y="60769"/>
                          <a:pt x="167164" y="60769"/>
                        </a:cubicBezTo>
                        <a:cubicBezTo>
                          <a:pt x="74842" y="60769"/>
                          <a:pt x="0" y="47166"/>
                          <a:pt x="0" y="30385"/>
                        </a:cubicBezTo>
                        <a:cubicBezTo>
                          <a:pt x="0" y="13604"/>
                          <a:pt x="74842" y="0"/>
                          <a:pt x="167164" y="0"/>
                        </a:cubicBezTo>
                        <a:cubicBezTo>
                          <a:pt x="259486" y="0"/>
                          <a:pt x="334328" y="13604"/>
                          <a:pt x="334328" y="30385"/>
                        </a:cubicBezTo>
                        <a:close/>
                      </a:path>
                    </a:pathLst>
                  </a:custGeom>
                  <a:solidFill>
                    <a:srgbClr val="E6EAF0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15" name="Google Shape;615;p19"/>
                <p:cNvGrpSpPr/>
                <p:nvPr/>
              </p:nvGrpSpPr>
              <p:grpSpPr>
                <a:xfrm>
                  <a:off x="4275677" y="3065525"/>
                  <a:ext cx="334517" cy="144303"/>
                  <a:chOff x="4275677" y="3065525"/>
                  <a:chExt cx="334517" cy="144303"/>
                </a:xfrm>
              </p:grpSpPr>
              <p:sp>
                <p:nvSpPr>
                  <p:cNvPr id="616" name="Google Shape;616;p19"/>
                  <p:cNvSpPr/>
                  <p:nvPr/>
                </p:nvSpPr>
                <p:spPr>
                  <a:xfrm>
                    <a:off x="4275677" y="3095910"/>
                    <a:ext cx="334422" cy="11391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4422" h="113918" extrusionOk="0">
                        <a:moveTo>
                          <a:pt x="95" y="0"/>
                        </a:moveTo>
                        <a:lnTo>
                          <a:pt x="95" y="83534"/>
                        </a:lnTo>
                        <a:cubicBezTo>
                          <a:pt x="95" y="100298"/>
                          <a:pt x="74962" y="113919"/>
                          <a:pt x="167259" y="113919"/>
                        </a:cubicBezTo>
                        <a:cubicBezTo>
                          <a:pt x="259556" y="113919"/>
                          <a:pt x="334423" y="100298"/>
                          <a:pt x="334423" y="83534"/>
                        </a:cubicBezTo>
                        <a:lnTo>
                          <a:pt x="334423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CFD3D9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17" name="Google Shape;617;p19"/>
                  <p:cNvSpPr/>
                  <p:nvPr/>
                </p:nvSpPr>
                <p:spPr>
                  <a:xfrm>
                    <a:off x="4275867" y="3065525"/>
                    <a:ext cx="334327" cy="607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4327" h="60769" extrusionOk="0">
                        <a:moveTo>
                          <a:pt x="334328" y="30385"/>
                        </a:moveTo>
                        <a:cubicBezTo>
                          <a:pt x="334328" y="47149"/>
                          <a:pt x="259461" y="60770"/>
                          <a:pt x="167164" y="60770"/>
                        </a:cubicBezTo>
                        <a:cubicBezTo>
                          <a:pt x="74866" y="60770"/>
                          <a:pt x="0" y="47149"/>
                          <a:pt x="0" y="30385"/>
                        </a:cubicBezTo>
                        <a:cubicBezTo>
                          <a:pt x="0" y="13621"/>
                          <a:pt x="74866" y="0"/>
                          <a:pt x="167164" y="0"/>
                        </a:cubicBezTo>
                        <a:cubicBezTo>
                          <a:pt x="259461" y="0"/>
                          <a:pt x="334328" y="13621"/>
                          <a:pt x="334328" y="30385"/>
                        </a:cubicBezTo>
                        <a:close/>
                      </a:path>
                    </a:pathLst>
                  </a:custGeom>
                  <a:solidFill>
                    <a:srgbClr val="E6EAF0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sp>
            <p:nvSpPr>
              <p:cNvPr id="618" name="Google Shape;618;p19"/>
              <p:cNvSpPr/>
              <p:nvPr/>
            </p:nvSpPr>
            <p:spPr>
              <a:xfrm>
                <a:off x="4529994" y="3140487"/>
                <a:ext cx="38100" cy="38100"/>
              </a:xfrm>
              <a:custGeom>
                <a:avLst/>
                <a:gdLst/>
                <a:ahLst/>
                <a:cxnLst/>
                <a:rect l="l" t="t" r="r" b="b"/>
                <a:pathLst>
                  <a:path w="38100" h="38100" extrusionOk="0">
                    <a:moveTo>
                      <a:pt x="38100" y="19050"/>
                    </a:moveTo>
                    <a:cubicBezTo>
                      <a:pt x="38100" y="29623"/>
                      <a:pt x="29528" y="38100"/>
                      <a:pt x="19050" y="38100"/>
                    </a:cubicBezTo>
                    <a:cubicBezTo>
                      <a:pt x="8572" y="38100"/>
                      <a:pt x="0" y="29528"/>
                      <a:pt x="0" y="19050"/>
                    </a:cubicBezTo>
                    <a:cubicBezTo>
                      <a:pt x="0" y="8572"/>
                      <a:pt x="8572" y="0"/>
                      <a:pt x="19050" y="0"/>
                    </a:cubicBezTo>
                    <a:cubicBezTo>
                      <a:pt x="29528" y="0"/>
                      <a:pt x="38100" y="8572"/>
                      <a:pt x="38100" y="19050"/>
                    </a:cubicBezTo>
                    <a:close/>
                  </a:path>
                </a:pathLst>
              </a:custGeom>
              <a:solidFill>
                <a:srgbClr val="55C0E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9" name="Google Shape;619;p19"/>
              <p:cNvSpPr/>
              <p:nvPr/>
            </p:nvSpPr>
            <p:spPr>
              <a:xfrm>
                <a:off x="4529994" y="3256216"/>
                <a:ext cx="38100" cy="38100"/>
              </a:xfrm>
              <a:custGeom>
                <a:avLst/>
                <a:gdLst/>
                <a:ahLst/>
                <a:cxnLst/>
                <a:rect l="l" t="t" r="r" b="b"/>
                <a:pathLst>
                  <a:path w="38100" h="38100" extrusionOk="0">
                    <a:moveTo>
                      <a:pt x="38100" y="19050"/>
                    </a:moveTo>
                    <a:cubicBezTo>
                      <a:pt x="38100" y="29623"/>
                      <a:pt x="29528" y="38100"/>
                      <a:pt x="19050" y="38100"/>
                    </a:cubicBezTo>
                    <a:cubicBezTo>
                      <a:pt x="8572" y="38100"/>
                      <a:pt x="0" y="29528"/>
                      <a:pt x="0" y="19050"/>
                    </a:cubicBezTo>
                    <a:cubicBezTo>
                      <a:pt x="0" y="8573"/>
                      <a:pt x="8572" y="0"/>
                      <a:pt x="19050" y="0"/>
                    </a:cubicBezTo>
                    <a:cubicBezTo>
                      <a:pt x="29528" y="0"/>
                      <a:pt x="38100" y="8573"/>
                      <a:pt x="38100" y="19050"/>
                    </a:cubicBezTo>
                    <a:close/>
                  </a:path>
                </a:pathLst>
              </a:custGeom>
              <a:solidFill>
                <a:srgbClr val="E6EAF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0" name="Google Shape;620;p19"/>
              <p:cNvSpPr/>
              <p:nvPr/>
            </p:nvSpPr>
            <p:spPr>
              <a:xfrm>
                <a:off x="4529994" y="3377088"/>
                <a:ext cx="38100" cy="38100"/>
              </a:xfrm>
              <a:custGeom>
                <a:avLst/>
                <a:gdLst/>
                <a:ahLst/>
                <a:cxnLst/>
                <a:rect l="l" t="t" r="r" b="b"/>
                <a:pathLst>
                  <a:path w="38100" h="38100" extrusionOk="0">
                    <a:moveTo>
                      <a:pt x="38100" y="19050"/>
                    </a:moveTo>
                    <a:cubicBezTo>
                      <a:pt x="38100" y="29623"/>
                      <a:pt x="29528" y="38100"/>
                      <a:pt x="19050" y="38100"/>
                    </a:cubicBezTo>
                    <a:cubicBezTo>
                      <a:pt x="8572" y="38100"/>
                      <a:pt x="0" y="29528"/>
                      <a:pt x="0" y="19050"/>
                    </a:cubicBezTo>
                    <a:cubicBezTo>
                      <a:pt x="0" y="8573"/>
                      <a:pt x="8572" y="0"/>
                      <a:pt x="19050" y="0"/>
                    </a:cubicBezTo>
                    <a:cubicBezTo>
                      <a:pt x="29528" y="0"/>
                      <a:pt x="38100" y="8573"/>
                      <a:pt x="38100" y="19050"/>
                    </a:cubicBezTo>
                    <a:close/>
                  </a:path>
                </a:pathLst>
              </a:custGeom>
              <a:solidFill>
                <a:srgbClr val="E6EAF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621" name="Google Shape;621;p19"/>
          <p:cNvGrpSpPr/>
          <p:nvPr/>
        </p:nvGrpSpPr>
        <p:grpSpPr>
          <a:xfrm rot="5400000" flipH="1">
            <a:off x="557972" y="4696603"/>
            <a:ext cx="16329" cy="218290"/>
            <a:chOff x="10809827" y="4402455"/>
            <a:chExt cx="24764" cy="330993"/>
          </a:xfrm>
        </p:grpSpPr>
        <p:sp>
          <p:nvSpPr>
            <p:cNvPr id="622" name="Google Shape;622;p19"/>
            <p:cNvSpPr/>
            <p:nvPr/>
          </p:nvSpPr>
          <p:spPr>
            <a:xfrm>
              <a:off x="10822209" y="4414266"/>
              <a:ext cx="9525" cy="307467"/>
            </a:xfrm>
            <a:custGeom>
              <a:avLst/>
              <a:gdLst/>
              <a:ahLst/>
              <a:cxnLst/>
              <a:rect l="l" t="t" r="r" b="b"/>
              <a:pathLst>
                <a:path w="9525" h="307467" extrusionOk="0">
                  <a:moveTo>
                    <a:pt x="-1" y="307467"/>
                  </a:moveTo>
                  <a:lnTo>
                    <a:pt x="-1" y="0"/>
                  </a:lnTo>
                </a:path>
              </a:pathLst>
            </a:custGeom>
            <a:solidFill>
              <a:schemeClr val="accent4"/>
            </a:solidFill>
            <a:ln w="10950" cap="flat" cmpd="sng">
              <a:solidFill>
                <a:schemeClr val="accent4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3" name="Google Shape;623;p19"/>
            <p:cNvSpPr/>
            <p:nvPr/>
          </p:nvSpPr>
          <p:spPr>
            <a:xfrm>
              <a:off x="10809827" y="4708683"/>
              <a:ext cx="24764" cy="24765"/>
            </a:xfrm>
            <a:custGeom>
              <a:avLst/>
              <a:gdLst/>
              <a:ahLst/>
              <a:cxnLst/>
              <a:rect l="l" t="t" r="r" b="b"/>
              <a:pathLst>
                <a:path w="24764" h="24765" extrusionOk="0">
                  <a:moveTo>
                    <a:pt x="24765" y="12382"/>
                  </a:moveTo>
                  <a:cubicBezTo>
                    <a:pt x="24765" y="19240"/>
                    <a:pt x="19241" y="24765"/>
                    <a:pt x="12382" y="24765"/>
                  </a:cubicBezTo>
                  <a:cubicBezTo>
                    <a:pt x="5524" y="24765"/>
                    <a:pt x="0" y="19240"/>
                    <a:pt x="0" y="12382"/>
                  </a:cubicBezTo>
                  <a:cubicBezTo>
                    <a:pt x="0" y="5524"/>
                    <a:pt x="5524" y="0"/>
                    <a:pt x="12382" y="0"/>
                  </a:cubicBezTo>
                  <a:cubicBezTo>
                    <a:pt x="19241" y="0"/>
                    <a:pt x="24765" y="5524"/>
                    <a:pt x="24765" y="12382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4" name="Google Shape;624;p19"/>
            <p:cNvSpPr/>
            <p:nvPr/>
          </p:nvSpPr>
          <p:spPr>
            <a:xfrm>
              <a:off x="10809827" y="4402455"/>
              <a:ext cx="24764" cy="24764"/>
            </a:xfrm>
            <a:custGeom>
              <a:avLst/>
              <a:gdLst/>
              <a:ahLst/>
              <a:cxnLst/>
              <a:rect l="l" t="t" r="r" b="b"/>
              <a:pathLst>
                <a:path w="24764" h="24764" extrusionOk="0">
                  <a:moveTo>
                    <a:pt x="24765" y="12382"/>
                  </a:moveTo>
                  <a:cubicBezTo>
                    <a:pt x="24765" y="5524"/>
                    <a:pt x="19241" y="0"/>
                    <a:pt x="12382" y="0"/>
                  </a:cubicBezTo>
                  <a:cubicBezTo>
                    <a:pt x="5524" y="0"/>
                    <a:pt x="0" y="5524"/>
                    <a:pt x="0" y="12382"/>
                  </a:cubicBezTo>
                  <a:cubicBezTo>
                    <a:pt x="0" y="19240"/>
                    <a:pt x="5524" y="24765"/>
                    <a:pt x="12382" y="24765"/>
                  </a:cubicBezTo>
                  <a:cubicBezTo>
                    <a:pt x="19241" y="24765"/>
                    <a:pt x="24765" y="19240"/>
                    <a:pt x="24765" y="12382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25" name="Google Shape;625;p19"/>
          <p:cNvSpPr/>
          <p:nvPr/>
        </p:nvSpPr>
        <p:spPr>
          <a:xfrm rot="-532595">
            <a:off x="7984139" y="4422751"/>
            <a:ext cx="1661199" cy="1343241"/>
          </a:xfrm>
          <a:custGeom>
            <a:avLst/>
            <a:gdLst/>
            <a:ahLst/>
            <a:cxnLst/>
            <a:rect l="l" t="t" r="r" b="b"/>
            <a:pathLst>
              <a:path w="39315" h="31790" extrusionOk="0">
                <a:moveTo>
                  <a:pt x="21370" y="0"/>
                </a:moveTo>
                <a:cubicBezTo>
                  <a:pt x="19245" y="0"/>
                  <a:pt x="16609" y="420"/>
                  <a:pt x="13994" y="1929"/>
                </a:cubicBezTo>
                <a:cubicBezTo>
                  <a:pt x="8094" y="5332"/>
                  <a:pt x="5120" y="12086"/>
                  <a:pt x="2561" y="17498"/>
                </a:cubicBezTo>
                <a:cubicBezTo>
                  <a:pt x="0" y="22912"/>
                  <a:pt x="1474" y="28410"/>
                  <a:pt x="5979" y="30920"/>
                </a:cubicBezTo>
                <a:cubicBezTo>
                  <a:pt x="7113" y="31551"/>
                  <a:pt x="8155" y="31789"/>
                  <a:pt x="9181" y="31789"/>
                </a:cubicBezTo>
                <a:cubicBezTo>
                  <a:pt x="12232" y="31789"/>
                  <a:pt x="15135" y="29683"/>
                  <a:pt x="19863" y="29548"/>
                </a:cubicBezTo>
                <a:cubicBezTo>
                  <a:pt x="20630" y="29526"/>
                  <a:pt x="21329" y="29520"/>
                  <a:pt x="21975" y="29520"/>
                </a:cubicBezTo>
                <a:cubicBezTo>
                  <a:pt x="22766" y="29520"/>
                  <a:pt x="23477" y="29529"/>
                  <a:pt x="24134" y="29529"/>
                </a:cubicBezTo>
                <a:cubicBezTo>
                  <a:pt x="27359" y="29529"/>
                  <a:pt x="29297" y="29308"/>
                  <a:pt x="33123" y="26702"/>
                </a:cubicBezTo>
                <a:cubicBezTo>
                  <a:pt x="38366" y="23130"/>
                  <a:pt x="39314" y="14704"/>
                  <a:pt x="35179" y="8470"/>
                </a:cubicBezTo>
                <a:cubicBezTo>
                  <a:pt x="31041" y="2236"/>
                  <a:pt x="25903" y="663"/>
                  <a:pt x="25903" y="663"/>
                </a:cubicBezTo>
                <a:cubicBezTo>
                  <a:pt x="25903" y="663"/>
                  <a:pt x="24040" y="0"/>
                  <a:pt x="21370" y="0"/>
                </a:cubicBezTo>
                <a:close/>
              </a:path>
            </a:pathLst>
          </a:custGeom>
          <a:solidFill>
            <a:srgbClr val="000000">
              <a:alpha val="100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6" name="Google Shape;626;p19"/>
          <p:cNvSpPr/>
          <p:nvPr/>
        </p:nvSpPr>
        <p:spPr>
          <a:xfrm rot="-5145822" flipH="1">
            <a:off x="-1235221" y="72085"/>
            <a:ext cx="2404292" cy="1318592"/>
          </a:xfrm>
          <a:custGeom>
            <a:avLst/>
            <a:gdLst/>
            <a:ahLst/>
            <a:cxnLst/>
            <a:rect l="l" t="t" r="r" b="b"/>
            <a:pathLst>
              <a:path w="39315" h="31790" extrusionOk="0">
                <a:moveTo>
                  <a:pt x="21370" y="0"/>
                </a:moveTo>
                <a:cubicBezTo>
                  <a:pt x="19245" y="0"/>
                  <a:pt x="16609" y="420"/>
                  <a:pt x="13994" y="1929"/>
                </a:cubicBezTo>
                <a:cubicBezTo>
                  <a:pt x="8094" y="5332"/>
                  <a:pt x="5120" y="12086"/>
                  <a:pt x="2561" y="17498"/>
                </a:cubicBezTo>
                <a:cubicBezTo>
                  <a:pt x="0" y="22912"/>
                  <a:pt x="1474" y="28410"/>
                  <a:pt x="5979" y="30920"/>
                </a:cubicBezTo>
                <a:cubicBezTo>
                  <a:pt x="7113" y="31551"/>
                  <a:pt x="8155" y="31789"/>
                  <a:pt x="9181" y="31789"/>
                </a:cubicBezTo>
                <a:cubicBezTo>
                  <a:pt x="12232" y="31789"/>
                  <a:pt x="15135" y="29683"/>
                  <a:pt x="19863" y="29548"/>
                </a:cubicBezTo>
                <a:cubicBezTo>
                  <a:pt x="20630" y="29526"/>
                  <a:pt x="21329" y="29520"/>
                  <a:pt x="21975" y="29520"/>
                </a:cubicBezTo>
                <a:cubicBezTo>
                  <a:pt x="22766" y="29520"/>
                  <a:pt x="23477" y="29529"/>
                  <a:pt x="24134" y="29529"/>
                </a:cubicBezTo>
                <a:cubicBezTo>
                  <a:pt x="27359" y="29529"/>
                  <a:pt x="29297" y="29308"/>
                  <a:pt x="33123" y="26702"/>
                </a:cubicBezTo>
                <a:cubicBezTo>
                  <a:pt x="38366" y="23130"/>
                  <a:pt x="39314" y="14704"/>
                  <a:pt x="35179" y="8470"/>
                </a:cubicBezTo>
                <a:cubicBezTo>
                  <a:pt x="31041" y="2236"/>
                  <a:pt x="25903" y="663"/>
                  <a:pt x="25903" y="663"/>
                </a:cubicBezTo>
                <a:cubicBezTo>
                  <a:pt x="25903" y="663"/>
                  <a:pt x="24040" y="0"/>
                  <a:pt x="21370" y="0"/>
                </a:cubicBezTo>
                <a:close/>
              </a:path>
            </a:pathLst>
          </a:custGeom>
          <a:solidFill>
            <a:srgbClr val="000000">
              <a:alpha val="100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p21"/>
          <p:cNvSpPr/>
          <p:nvPr/>
        </p:nvSpPr>
        <p:spPr>
          <a:xfrm rot="-1900174" flipH="1">
            <a:off x="-500059" y="-436065"/>
            <a:ext cx="1729608" cy="1398556"/>
          </a:xfrm>
          <a:custGeom>
            <a:avLst/>
            <a:gdLst/>
            <a:ahLst/>
            <a:cxnLst/>
            <a:rect l="l" t="t" r="r" b="b"/>
            <a:pathLst>
              <a:path w="39315" h="31790" extrusionOk="0">
                <a:moveTo>
                  <a:pt x="21370" y="0"/>
                </a:moveTo>
                <a:cubicBezTo>
                  <a:pt x="19245" y="0"/>
                  <a:pt x="16609" y="420"/>
                  <a:pt x="13994" y="1929"/>
                </a:cubicBezTo>
                <a:cubicBezTo>
                  <a:pt x="8094" y="5332"/>
                  <a:pt x="5120" y="12086"/>
                  <a:pt x="2561" y="17498"/>
                </a:cubicBezTo>
                <a:cubicBezTo>
                  <a:pt x="0" y="22912"/>
                  <a:pt x="1474" y="28410"/>
                  <a:pt x="5979" y="30920"/>
                </a:cubicBezTo>
                <a:cubicBezTo>
                  <a:pt x="7113" y="31551"/>
                  <a:pt x="8155" y="31789"/>
                  <a:pt x="9181" y="31789"/>
                </a:cubicBezTo>
                <a:cubicBezTo>
                  <a:pt x="12232" y="31789"/>
                  <a:pt x="15135" y="29683"/>
                  <a:pt x="19863" y="29548"/>
                </a:cubicBezTo>
                <a:cubicBezTo>
                  <a:pt x="20630" y="29526"/>
                  <a:pt x="21329" y="29520"/>
                  <a:pt x="21975" y="29520"/>
                </a:cubicBezTo>
                <a:cubicBezTo>
                  <a:pt x="22766" y="29520"/>
                  <a:pt x="23477" y="29529"/>
                  <a:pt x="24134" y="29529"/>
                </a:cubicBezTo>
                <a:cubicBezTo>
                  <a:pt x="27359" y="29529"/>
                  <a:pt x="29297" y="29308"/>
                  <a:pt x="33123" y="26702"/>
                </a:cubicBezTo>
                <a:cubicBezTo>
                  <a:pt x="38366" y="23130"/>
                  <a:pt x="39314" y="14704"/>
                  <a:pt x="35179" y="8470"/>
                </a:cubicBezTo>
                <a:cubicBezTo>
                  <a:pt x="31041" y="2236"/>
                  <a:pt x="25903" y="663"/>
                  <a:pt x="25903" y="663"/>
                </a:cubicBezTo>
                <a:cubicBezTo>
                  <a:pt x="25903" y="663"/>
                  <a:pt x="24040" y="0"/>
                  <a:pt x="21370" y="0"/>
                </a:cubicBezTo>
                <a:close/>
              </a:path>
            </a:pathLst>
          </a:custGeom>
          <a:solidFill>
            <a:srgbClr val="000000">
              <a:alpha val="100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7" name="Google Shape;637;p21"/>
          <p:cNvSpPr/>
          <p:nvPr/>
        </p:nvSpPr>
        <p:spPr>
          <a:xfrm rot="-3263452" flipH="1">
            <a:off x="5847147" y="3927927"/>
            <a:ext cx="2997856" cy="2576292"/>
          </a:xfrm>
          <a:custGeom>
            <a:avLst/>
            <a:gdLst/>
            <a:ahLst/>
            <a:cxnLst/>
            <a:rect l="l" t="t" r="r" b="b"/>
            <a:pathLst>
              <a:path w="38869" h="30330" extrusionOk="0">
                <a:moveTo>
                  <a:pt x="24297" y="1"/>
                </a:moveTo>
                <a:cubicBezTo>
                  <a:pt x="23576" y="1"/>
                  <a:pt x="22813" y="81"/>
                  <a:pt x="22018" y="271"/>
                </a:cubicBezTo>
                <a:cubicBezTo>
                  <a:pt x="16904" y="1494"/>
                  <a:pt x="14626" y="5778"/>
                  <a:pt x="11611" y="8671"/>
                </a:cubicBezTo>
                <a:cubicBezTo>
                  <a:pt x="10032" y="10186"/>
                  <a:pt x="7766" y="10684"/>
                  <a:pt x="5916" y="11826"/>
                </a:cubicBezTo>
                <a:cubicBezTo>
                  <a:pt x="0" y="15481"/>
                  <a:pt x="539" y="24197"/>
                  <a:pt x="4874" y="27639"/>
                </a:cubicBezTo>
                <a:cubicBezTo>
                  <a:pt x="7150" y="29445"/>
                  <a:pt x="9815" y="30330"/>
                  <a:pt x="12976" y="30330"/>
                </a:cubicBezTo>
                <a:cubicBezTo>
                  <a:pt x="15025" y="30330"/>
                  <a:pt x="17282" y="29958"/>
                  <a:pt x="19778" y="29225"/>
                </a:cubicBezTo>
                <a:cubicBezTo>
                  <a:pt x="26123" y="27360"/>
                  <a:pt x="30656" y="26268"/>
                  <a:pt x="34763" y="20412"/>
                </a:cubicBezTo>
                <a:cubicBezTo>
                  <a:pt x="38869" y="14558"/>
                  <a:pt x="35544" y="6859"/>
                  <a:pt x="30907" y="2368"/>
                </a:cubicBezTo>
                <a:cubicBezTo>
                  <a:pt x="30907" y="2368"/>
                  <a:pt x="28215" y="1"/>
                  <a:pt x="24297" y="1"/>
                </a:cubicBezTo>
                <a:close/>
              </a:path>
            </a:pathLst>
          </a:custGeom>
          <a:solidFill>
            <a:srgbClr val="000000">
              <a:alpha val="100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8" name="Google Shape;638;p21"/>
          <p:cNvSpPr/>
          <p:nvPr/>
        </p:nvSpPr>
        <p:spPr>
          <a:xfrm rot="460623" flipH="1">
            <a:off x="6387251" y="-1517085"/>
            <a:ext cx="4087061" cy="3304707"/>
          </a:xfrm>
          <a:custGeom>
            <a:avLst/>
            <a:gdLst/>
            <a:ahLst/>
            <a:cxnLst/>
            <a:rect l="l" t="t" r="r" b="b"/>
            <a:pathLst>
              <a:path w="39315" h="31790" extrusionOk="0">
                <a:moveTo>
                  <a:pt x="21370" y="0"/>
                </a:moveTo>
                <a:cubicBezTo>
                  <a:pt x="19245" y="0"/>
                  <a:pt x="16609" y="420"/>
                  <a:pt x="13994" y="1929"/>
                </a:cubicBezTo>
                <a:cubicBezTo>
                  <a:pt x="8094" y="5332"/>
                  <a:pt x="5120" y="12086"/>
                  <a:pt x="2561" y="17498"/>
                </a:cubicBezTo>
                <a:cubicBezTo>
                  <a:pt x="0" y="22912"/>
                  <a:pt x="1474" y="28410"/>
                  <a:pt x="5979" y="30920"/>
                </a:cubicBezTo>
                <a:cubicBezTo>
                  <a:pt x="7113" y="31551"/>
                  <a:pt x="8155" y="31789"/>
                  <a:pt x="9181" y="31789"/>
                </a:cubicBezTo>
                <a:cubicBezTo>
                  <a:pt x="12232" y="31789"/>
                  <a:pt x="15135" y="29683"/>
                  <a:pt x="19863" y="29548"/>
                </a:cubicBezTo>
                <a:cubicBezTo>
                  <a:pt x="20630" y="29526"/>
                  <a:pt x="21329" y="29520"/>
                  <a:pt x="21975" y="29520"/>
                </a:cubicBezTo>
                <a:cubicBezTo>
                  <a:pt x="22766" y="29520"/>
                  <a:pt x="23477" y="29529"/>
                  <a:pt x="24134" y="29529"/>
                </a:cubicBezTo>
                <a:cubicBezTo>
                  <a:pt x="27359" y="29529"/>
                  <a:pt x="29297" y="29308"/>
                  <a:pt x="33123" y="26702"/>
                </a:cubicBezTo>
                <a:cubicBezTo>
                  <a:pt x="38366" y="23130"/>
                  <a:pt x="39314" y="14704"/>
                  <a:pt x="35179" y="8470"/>
                </a:cubicBezTo>
                <a:cubicBezTo>
                  <a:pt x="31041" y="2236"/>
                  <a:pt x="25903" y="663"/>
                  <a:pt x="25903" y="663"/>
                </a:cubicBezTo>
                <a:cubicBezTo>
                  <a:pt x="25903" y="663"/>
                  <a:pt x="24040" y="0"/>
                  <a:pt x="21370" y="0"/>
                </a:cubicBezTo>
                <a:close/>
              </a:path>
            </a:pathLst>
          </a:custGeom>
          <a:solidFill>
            <a:srgbClr val="000000">
              <a:alpha val="100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9" name="Google Shape;639;p21"/>
          <p:cNvSpPr/>
          <p:nvPr/>
        </p:nvSpPr>
        <p:spPr>
          <a:xfrm rot="531593" flipH="1">
            <a:off x="-1222788" y="3829381"/>
            <a:ext cx="2902962" cy="2347327"/>
          </a:xfrm>
          <a:custGeom>
            <a:avLst/>
            <a:gdLst/>
            <a:ahLst/>
            <a:cxnLst/>
            <a:rect l="l" t="t" r="r" b="b"/>
            <a:pathLst>
              <a:path w="39315" h="31790" extrusionOk="0">
                <a:moveTo>
                  <a:pt x="21370" y="0"/>
                </a:moveTo>
                <a:cubicBezTo>
                  <a:pt x="19245" y="0"/>
                  <a:pt x="16609" y="420"/>
                  <a:pt x="13994" y="1929"/>
                </a:cubicBezTo>
                <a:cubicBezTo>
                  <a:pt x="8094" y="5332"/>
                  <a:pt x="5120" y="12086"/>
                  <a:pt x="2561" y="17498"/>
                </a:cubicBezTo>
                <a:cubicBezTo>
                  <a:pt x="0" y="22912"/>
                  <a:pt x="1474" y="28410"/>
                  <a:pt x="5979" y="30920"/>
                </a:cubicBezTo>
                <a:cubicBezTo>
                  <a:pt x="7113" y="31551"/>
                  <a:pt x="8155" y="31789"/>
                  <a:pt x="9181" y="31789"/>
                </a:cubicBezTo>
                <a:cubicBezTo>
                  <a:pt x="12232" y="31789"/>
                  <a:pt x="15135" y="29683"/>
                  <a:pt x="19863" y="29548"/>
                </a:cubicBezTo>
                <a:cubicBezTo>
                  <a:pt x="20630" y="29526"/>
                  <a:pt x="21329" y="29520"/>
                  <a:pt x="21975" y="29520"/>
                </a:cubicBezTo>
                <a:cubicBezTo>
                  <a:pt x="22766" y="29520"/>
                  <a:pt x="23477" y="29529"/>
                  <a:pt x="24134" y="29529"/>
                </a:cubicBezTo>
                <a:cubicBezTo>
                  <a:pt x="27359" y="29529"/>
                  <a:pt x="29297" y="29308"/>
                  <a:pt x="33123" y="26702"/>
                </a:cubicBezTo>
                <a:cubicBezTo>
                  <a:pt x="38366" y="23130"/>
                  <a:pt x="39314" y="14704"/>
                  <a:pt x="35179" y="8470"/>
                </a:cubicBezTo>
                <a:cubicBezTo>
                  <a:pt x="31041" y="2236"/>
                  <a:pt x="25903" y="663"/>
                  <a:pt x="25903" y="663"/>
                </a:cubicBezTo>
                <a:cubicBezTo>
                  <a:pt x="25903" y="663"/>
                  <a:pt x="24040" y="0"/>
                  <a:pt x="21370" y="0"/>
                </a:cubicBezTo>
                <a:close/>
              </a:path>
            </a:pathLst>
          </a:custGeom>
          <a:solidFill>
            <a:srgbClr val="000000">
              <a:alpha val="100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40" name="Google Shape;640;p21"/>
          <p:cNvGrpSpPr/>
          <p:nvPr/>
        </p:nvGrpSpPr>
        <p:grpSpPr>
          <a:xfrm>
            <a:off x="7931872" y="177093"/>
            <a:ext cx="997823" cy="737095"/>
            <a:chOff x="7931872" y="177093"/>
            <a:chExt cx="997823" cy="737095"/>
          </a:xfrm>
        </p:grpSpPr>
        <p:grpSp>
          <p:nvGrpSpPr>
            <p:cNvPr id="641" name="Google Shape;641;p21"/>
            <p:cNvGrpSpPr/>
            <p:nvPr/>
          </p:nvGrpSpPr>
          <p:grpSpPr>
            <a:xfrm>
              <a:off x="7931872" y="177093"/>
              <a:ext cx="919725" cy="318025"/>
              <a:chOff x="7230903" y="4635722"/>
              <a:chExt cx="652843" cy="225742"/>
            </a:xfrm>
          </p:grpSpPr>
          <p:sp>
            <p:nvSpPr>
              <p:cNvPr id="642" name="Google Shape;642;p21"/>
              <p:cNvSpPr/>
              <p:nvPr/>
            </p:nvSpPr>
            <p:spPr>
              <a:xfrm>
                <a:off x="7230903" y="4635722"/>
                <a:ext cx="652843" cy="225742"/>
              </a:xfrm>
              <a:custGeom>
                <a:avLst/>
                <a:gdLst/>
                <a:ahLst/>
                <a:cxnLst/>
                <a:rect l="l" t="t" r="r" b="b"/>
                <a:pathLst>
                  <a:path w="652843" h="225742" extrusionOk="0">
                    <a:moveTo>
                      <a:pt x="619030" y="0"/>
                    </a:moveTo>
                    <a:cubicBezTo>
                      <a:pt x="637705" y="0"/>
                      <a:pt x="652844" y="15139"/>
                      <a:pt x="652844" y="33814"/>
                    </a:cubicBezTo>
                    <a:lnTo>
                      <a:pt x="652844" y="191929"/>
                    </a:lnTo>
                    <a:cubicBezTo>
                      <a:pt x="652844" y="210603"/>
                      <a:pt x="637704" y="225742"/>
                      <a:pt x="619030" y="225742"/>
                    </a:cubicBezTo>
                    <a:lnTo>
                      <a:pt x="33814" y="225742"/>
                    </a:lnTo>
                    <a:cubicBezTo>
                      <a:pt x="15139" y="225742"/>
                      <a:pt x="0" y="210603"/>
                      <a:pt x="0" y="191929"/>
                    </a:cubicBezTo>
                    <a:lnTo>
                      <a:pt x="0" y="33814"/>
                    </a:lnTo>
                    <a:cubicBezTo>
                      <a:pt x="0" y="15139"/>
                      <a:pt x="15139" y="0"/>
                      <a:pt x="3381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3" name="Google Shape;643;p21"/>
              <p:cNvSpPr/>
              <p:nvPr/>
            </p:nvSpPr>
            <p:spPr>
              <a:xfrm>
                <a:off x="7287577" y="4672107"/>
                <a:ext cx="151161" cy="151161"/>
              </a:xfrm>
              <a:custGeom>
                <a:avLst/>
                <a:gdLst/>
                <a:ahLst/>
                <a:cxnLst/>
                <a:rect l="l" t="t" r="r" b="b"/>
                <a:pathLst>
                  <a:path w="151161" h="151161" extrusionOk="0">
                    <a:moveTo>
                      <a:pt x="0" y="0"/>
                    </a:moveTo>
                    <a:lnTo>
                      <a:pt x="151161" y="0"/>
                    </a:lnTo>
                    <a:lnTo>
                      <a:pt x="151161" y="151162"/>
                    </a:lnTo>
                    <a:lnTo>
                      <a:pt x="0" y="151162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644" name="Google Shape;644;p21"/>
              <p:cNvGrpSpPr/>
              <p:nvPr/>
            </p:nvGrpSpPr>
            <p:grpSpPr>
              <a:xfrm>
                <a:off x="7487126" y="4676394"/>
                <a:ext cx="332041" cy="142684"/>
                <a:chOff x="7487126" y="4676394"/>
                <a:chExt cx="332041" cy="142684"/>
              </a:xfrm>
            </p:grpSpPr>
            <p:sp>
              <p:nvSpPr>
                <p:cNvPr id="645" name="Google Shape;645;p21"/>
                <p:cNvSpPr/>
                <p:nvPr/>
              </p:nvSpPr>
              <p:spPr>
                <a:xfrm>
                  <a:off x="7487126" y="4676394"/>
                  <a:ext cx="332041" cy="203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2041" h="20383" extrusionOk="0">
                      <a:moveTo>
                        <a:pt x="0" y="0"/>
                      </a:moveTo>
                      <a:lnTo>
                        <a:pt x="332041" y="0"/>
                      </a:lnTo>
                      <a:lnTo>
                        <a:pt x="332041" y="20384"/>
                      </a:lnTo>
                      <a:lnTo>
                        <a:pt x="0" y="20384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6" name="Google Shape;646;p21"/>
                <p:cNvSpPr/>
                <p:nvPr/>
              </p:nvSpPr>
              <p:spPr>
                <a:xfrm>
                  <a:off x="7487126" y="4717161"/>
                  <a:ext cx="290322" cy="203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0322" h="20383" extrusionOk="0">
                      <a:moveTo>
                        <a:pt x="0" y="0"/>
                      </a:moveTo>
                      <a:lnTo>
                        <a:pt x="290322" y="0"/>
                      </a:lnTo>
                      <a:lnTo>
                        <a:pt x="290322" y="20384"/>
                      </a:lnTo>
                      <a:lnTo>
                        <a:pt x="0" y="20384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7" name="Google Shape;647;p21"/>
                <p:cNvSpPr/>
                <p:nvPr/>
              </p:nvSpPr>
              <p:spPr>
                <a:xfrm>
                  <a:off x="7487126" y="4757928"/>
                  <a:ext cx="303942" cy="203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942" h="20383" extrusionOk="0">
                      <a:moveTo>
                        <a:pt x="0" y="0"/>
                      </a:moveTo>
                      <a:lnTo>
                        <a:pt x="303942" y="0"/>
                      </a:lnTo>
                      <a:lnTo>
                        <a:pt x="303942" y="20384"/>
                      </a:lnTo>
                      <a:lnTo>
                        <a:pt x="0" y="20384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8" name="Google Shape;648;p21"/>
                <p:cNvSpPr/>
                <p:nvPr/>
              </p:nvSpPr>
              <p:spPr>
                <a:xfrm>
                  <a:off x="7487126" y="4798695"/>
                  <a:ext cx="171545" cy="203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545" h="20383" extrusionOk="0">
                      <a:moveTo>
                        <a:pt x="0" y="0"/>
                      </a:moveTo>
                      <a:lnTo>
                        <a:pt x="171545" y="0"/>
                      </a:lnTo>
                      <a:lnTo>
                        <a:pt x="171545" y="20384"/>
                      </a:lnTo>
                      <a:lnTo>
                        <a:pt x="0" y="20384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649" name="Google Shape;649;p21"/>
            <p:cNvGrpSpPr/>
            <p:nvPr/>
          </p:nvGrpSpPr>
          <p:grpSpPr>
            <a:xfrm>
              <a:off x="7931872" y="596163"/>
              <a:ext cx="919725" cy="318025"/>
              <a:chOff x="7230903" y="4933188"/>
              <a:chExt cx="652843" cy="225742"/>
            </a:xfrm>
          </p:grpSpPr>
          <p:grpSp>
            <p:nvGrpSpPr>
              <p:cNvPr id="650" name="Google Shape;650;p21"/>
              <p:cNvGrpSpPr/>
              <p:nvPr/>
            </p:nvGrpSpPr>
            <p:grpSpPr>
              <a:xfrm>
                <a:off x="7230903" y="4933188"/>
                <a:ext cx="652843" cy="225742"/>
                <a:chOff x="7230903" y="4933188"/>
                <a:chExt cx="652843" cy="225742"/>
              </a:xfrm>
            </p:grpSpPr>
            <p:sp>
              <p:nvSpPr>
                <p:cNvPr id="651" name="Google Shape;651;p21"/>
                <p:cNvSpPr/>
                <p:nvPr/>
              </p:nvSpPr>
              <p:spPr>
                <a:xfrm>
                  <a:off x="7230903" y="4933188"/>
                  <a:ext cx="652843" cy="2257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2843" h="225742" extrusionOk="0">
                      <a:moveTo>
                        <a:pt x="619030" y="0"/>
                      </a:moveTo>
                      <a:cubicBezTo>
                        <a:pt x="637705" y="0"/>
                        <a:pt x="652844" y="15139"/>
                        <a:pt x="652844" y="33814"/>
                      </a:cubicBezTo>
                      <a:lnTo>
                        <a:pt x="652844" y="191929"/>
                      </a:lnTo>
                      <a:cubicBezTo>
                        <a:pt x="652844" y="210604"/>
                        <a:pt x="637704" y="225742"/>
                        <a:pt x="619030" y="225742"/>
                      </a:cubicBezTo>
                      <a:lnTo>
                        <a:pt x="33814" y="225742"/>
                      </a:lnTo>
                      <a:cubicBezTo>
                        <a:pt x="15139" y="225742"/>
                        <a:pt x="0" y="210604"/>
                        <a:pt x="0" y="191929"/>
                      </a:cubicBezTo>
                      <a:lnTo>
                        <a:pt x="0" y="33814"/>
                      </a:lnTo>
                      <a:cubicBezTo>
                        <a:pt x="0" y="15139"/>
                        <a:pt x="15139" y="0"/>
                        <a:pt x="33814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52" name="Google Shape;652;p21"/>
                <p:cNvSpPr/>
                <p:nvPr/>
              </p:nvSpPr>
              <p:spPr>
                <a:xfrm>
                  <a:off x="7287577" y="4969668"/>
                  <a:ext cx="151161" cy="1511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161" h="151161" extrusionOk="0">
                      <a:moveTo>
                        <a:pt x="75534" y="151162"/>
                      </a:moveTo>
                      <a:lnTo>
                        <a:pt x="75534" y="151162"/>
                      </a:lnTo>
                      <a:cubicBezTo>
                        <a:pt x="33814" y="151162"/>
                        <a:pt x="0" y="117348"/>
                        <a:pt x="0" y="75629"/>
                      </a:cubicBezTo>
                      <a:lnTo>
                        <a:pt x="0" y="75629"/>
                      </a:lnTo>
                      <a:cubicBezTo>
                        <a:pt x="0" y="33909"/>
                        <a:pt x="33814" y="0"/>
                        <a:pt x="75534" y="0"/>
                      </a:cubicBezTo>
                      <a:lnTo>
                        <a:pt x="75534" y="0"/>
                      </a:lnTo>
                      <a:cubicBezTo>
                        <a:pt x="117253" y="0"/>
                        <a:pt x="151162" y="33814"/>
                        <a:pt x="151162" y="75533"/>
                      </a:cubicBezTo>
                      <a:lnTo>
                        <a:pt x="151162" y="75533"/>
                      </a:lnTo>
                      <a:cubicBezTo>
                        <a:pt x="151162" y="117253"/>
                        <a:pt x="117348" y="151162"/>
                        <a:pt x="75534" y="151162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653" name="Google Shape;653;p21"/>
                <p:cNvGrpSpPr/>
                <p:nvPr/>
              </p:nvGrpSpPr>
              <p:grpSpPr>
                <a:xfrm>
                  <a:off x="7487126" y="4973859"/>
                  <a:ext cx="332041" cy="142684"/>
                  <a:chOff x="7487126" y="4973859"/>
                  <a:chExt cx="332041" cy="142684"/>
                </a:xfrm>
              </p:grpSpPr>
              <p:sp>
                <p:nvSpPr>
                  <p:cNvPr id="654" name="Google Shape;654;p21"/>
                  <p:cNvSpPr/>
                  <p:nvPr/>
                </p:nvSpPr>
                <p:spPr>
                  <a:xfrm>
                    <a:off x="7506747" y="4973859"/>
                    <a:ext cx="280034" cy="2038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0034" h="20383" extrusionOk="0">
                        <a:moveTo>
                          <a:pt x="0" y="0"/>
                        </a:moveTo>
                        <a:lnTo>
                          <a:pt x="280035" y="0"/>
                        </a:lnTo>
                        <a:lnTo>
                          <a:pt x="280035" y="20384"/>
                        </a:lnTo>
                        <a:lnTo>
                          <a:pt x="0" y="20384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55" name="Google Shape;655;p21"/>
                  <p:cNvSpPr/>
                  <p:nvPr/>
                </p:nvSpPr>
                <p:spPr>
                  <a:xfrm>
                    <a:off x="7487126" y="5014626"/>
                    <a:ext cx="205073" cy="2038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5073" h="20383" extrusionOk="0">
                        <a:moveTo>
                          <a:pt x="0" y="0"/>
                        </a:moveTo>
                        <a:lnTo>
                          <a:pt x="205073" y="0"/>
                        </a:lnTo>
                        <a:lnTo>
                          <a:pt x="205073" y="20384"/>
                        </a:lnTo>
                        <a:lnTo>
                          <a:pt x="0" y="20384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56" name="Google Shape;656;p21"/>
                  <p:cNvSpPr/>
                  <p:nvPr/>
                </p:nvSpPr>
                <p:spPr>
                  <a:xfrm>
                    <a:off x="7487126" y="5055393"/>
                    <a:ext cx="332041" cy="2038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2041" h="20383" extrusionOk="0">
                        <a:moveTo>
                          <a:pt x="0" y="0"/>
                        </a:moveTo>
                        <a:lnTo>
                          <a:pt x="332041" y="0"/>
                        </a:lnTo>
                        <a:lnTo>
                          <a:pt x="332041" y="20384"/>
                        </a:lnTo>
                        <a:lnTo>
                          <a:pt x="0" y="20384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57" name="Google Shape;657;p21"/>
                  <p:cNvSpPr/>
                  <p:nvPr/>
                </p:nvSpPr>
                <p:spPr>
                  <a:xfrm>
                    <a:off x="7487126" y="5096160"/>
                    <a:ext cx="171545" cy="2038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1545" h="20383" extrusionOk="0">
                        <a:moveTo>
                          <a:pt x="0" y="0"/>
                        </a:moveTo>
                        <a:lnTo>
                          <a:pt x="171545" y="0"/>
                        </a:lnTo>
                        <a:lnTo>
                          <a:pt x="171545" y="20384"/>
                        </a:lnTo>
                        <a:lnTo>
                          <a:pt x="0" y="20384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sp>
            <p:nvSpPr>
              <p:cNvPr id="658" name="Google Shape;658;p21"/>
              <p:cNvSpPr/>
              <p:nvPr/>
            </p:nvSpPr>
            <p:spPr>
              <a:xfrm>
                <a:off x="7338250" y="5011639"/>
                <a:ext cx="50734" cy="60632"/>
              </a:xfrm>
              <a:custGeom>
                <a:avLst/>
                <a:gdLst/>
                <a:ahLst/>
                <a:cxnLst/>
                <a:rect l="l" t="t" r="r" b="b"/>
                <a:pathLst>
                  <a:path w="50734" h="60632" extrusionOk="0">
                    <a:moveTo>
                      <a:pt x="0" y="4892"/>
                    </a:moveTo>
                    <a:lnTo>
                      <a:pt x="0" y="55851"/>
                    </a:lnTo>
                    <a:cubicBezTo>
                      <a:pt x="0" y="59566"/>
                      <a:pt x="4001" y="61851"/>
                      <a:pt x="7239" y="59947"/>
                    </a:cubicBezTo>
                    <a:lnTo>
                      <a:pt x="48387" y="35563"/>
                    </a:lnTo>
                    <a:cubicBezTo>
                      <a:pt x="51435" y="33753"/>
                      <a:pt x="51531" y="29371"/>
                      <a:pt x="48578" y="27371"/>
                    </a:cubicBezTo>
                    <a:lnTo>
                      <a:pt x="7430" y="796"/>
                    </a:lnTo>
                    <a:cubicBezTo>
                      <a:pt x="4191" y="-1299"/>
                      <a:pt x="0" y="987"/>
                      <a:pt x="0" y="4797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59" name="Google Shape;659;p21"/>
            <p:cNvGrpSpPr/>
            <p:nvPr/>
          </p:nvGrpSpPr>
          <p:grpSpPr>
            <a:xfrm>
              <a:off x="8756326" y="539537"/>
              <a:ext cx="173370" cy="112691"/>
              <a:chOff x="7816120" y="4892994"/>
              <a:chExt cx="123062" cy="79991"/>
            </a:xfrm>
          </p:grpSpPr>
          <p:grpSp>
            <p:nvGrpSpPr>
              <p:cNvPr id="660" name="Google Shape;660;p21"/>
              <p:cNvGrpSpPr/>
              <p:nvPr/>
            </p:nvGrpSpPr>
            <p:grpSpPr>
              <a:xfrm>
                <a:off x="7816120" y="4902803"/>
                <a:ext cx="123062" cy="63817"/>
                <a:chOff x="7816120" y="4902803"/>
                <a:chExt cx="123062" cy="63817"/>
              </a:xfrm>
            </p:grpSpPr>
            <p:sp>
              <p:nvSpPr>
                <p:cNvPr id="661" name="Google Shape;661;p21"/>
                <p:cNvSpPr/>
                <p:nvPr/>
              </p:nvSpPr>
              <p:spPr>
                <a:xfrm>
                  <a:off x="7816120" y="4902803"/>
                  <a:ext cx="123062" cy="638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062" h="63817" extrusionOk="0">
                      <a:moveTo>
                        <a:pt x="61531" y="63817"/>
                      </a:moveTo>
                      <a:cubicBezTo>
                        <a:pt x="86963" y="63817"/>
                        <a:pt x="109442" y="51244"/>
                        <a:pt x="123063" y="31909"/>
                      </a:cubicBezTo>
                      <a:cubicBezTo>
                        <a:pt x="109442" y="12573"/>
                        <a:pt x="86963" y="0"/>
                        <a:pt x="61531" y="0"/>
                      </a:cubicBezTo>
                      <a:cubicBezTo>
                        <a:pt x="36100" y="0"/>
                        <a:pt x="13621" y="12573"/>
                        <a:pt x="0" y="31909"/>
                      </a:cubicBezTo>
                      <a:cubicBezTo>
                        <a:pt x="13621" y="51244"/>
                        <a:pt x="36100" y="63817"/>
                        <a:pt x="61531" y="6381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62" name="Google Shape;662;p21"/>
                <p:cNvSpPr/>
                <p:nvPr/>
              </p:nvSpPr>
              <p:spPr>
                <a:xfrm>
                  <a:off x="7858029" y="4915090"/>
                  <a:ext cx="39242" cy="392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242" h="39243" extrusionOk="0">
                      <a:moveTo>
                        <a:pt x="39243" y="19621"/>
                      </a:moveTo>
                      <a:cubicBezTo>
                        <a:pt x="39243" y="30458"/>
                        <a:pt x="30458" y="39243"/>
                        <a:pt x="19621" y="39243"/>
                      </a:cubicBezTo>
                      <a:cubicBezTo>
                        <a:pt x="8785" y="39243"/>
                        <a:pt x="0" y="30458"/>
                        <a:pt x="0" y="19621"/>
                      </a:cubicBezTo>
                      <a:cubicBezTo>
                        <a:pt x="0" y="8785"/>
                        <a:pt x="8785" y="0"/>
                        <a:pt x="19621" y="0"/>
                      </a:cubicBezTo>
                      <a:cubicBezTo>
                        <a:pt x="30458" y="0"/>
                        <a:pt x="39243" y="8785"/>
                        <a:pt x="39243" y="1962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663" name="Google Shape;663;p21"/>
              <p:cNvSpPr/>
              <p:nvPr/>
            </p:nvSpPr>
            <p:spPr>
              <a:xfrm rot="-2700000">
                <a:off x="7825456" y="4928129"/>
                <a:ext cx="103403" cy="9720"/>
              </a:xfrm>
              <a:custGeom>
                <a:avLst/>
                <a:gdLst/>
                <a:ahLst/>
                <a:cxnLst/>
                <a:rect l="l" t="t" r="r" b="b"/>
                <a:pathLst>
                  <a:path w="103346" h="9715" extrusionOk="0">
                    <a:moveTo>
                      <a:pt x="0" y="0"/>
                    </a:moveTo>
                    <a:lnTo>
                      <a:pt x="103346" y="0"/>
                    </a:lnTo>
                    <a:lnTo>
                      <a:pt x="103346" y="9716"/>
                    </a:lnTo>
                    <a:lnTo>
                      <a:pt x="0" y="9716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p22"/>
          <p:cNvSpPr/>
          <p:nvPr/>
        </p:nvSpPr>
        <p:spPr>
          <a:xfrm rot="8819869" flipH="1">
            <a:off x="7035528" y="3933627"/>
            <a:ext cx="3158468" cy="2509642"/>
          </a:xfrm>
          <a:custGeom>
            <a:avLst/>
            <a:gdLst/>
            <a:ahLst/>
            <a:cxnLst/>
            <a:rect l="l" t="t" r="r" b="b"/>
            <a:pathLst>
              <a:path w="39315" h="31790" extrusionOk="0">
                <a:moveTo>
                  <a:pt x="21370" y="0"/>
                </a:moveTo>
                <a:cubicBezTo>
                  <a:pt x="19245" y="0"/>
                  <a:pt x="16609" y="420"/>
                  <a:pt x="13994" y="1929"/>
                </a:cubicBezTo>
                <a:cubicBezTo>
                  <a:pt x="8094" y="5332"/>
                  <a:pt x="5120" y="12086"/>
                  <a:pt x="2561" y="17498"/>
                </a:cubicBezTo>
                <a:cubicBezTo>
                  <a:pt x="0" y="22912"/>
                  <a:pt x="1474" y="28410"/>
                  <a:pt x="5979" y="30920"/>
                </a:cubicBezTo>
                <a:cubicBezTo>
                  <a:pt x="7113" y="31551"/>
                  <a:pt x="8155" y="31789"/>
                  <a:pt x="9181" y="31789"/>
                </a:cubicBezTo>
                <a:cubicBezTo>
                  <a:pt x="12232" y="31789"/>
                  <a:pt x="15135" y="29683"/>
                  <a:pt x="19863" y="29548"/>
                </a:cubicBezTo>
                <a:cubicBezTo>
                  <a:pt x="20630" y="29526"/>
                  <a:pt x="21329" y="29520"/>
                  <a:pt x="21975" y="29520"/>
                </a:cubicBezTo>
                <a:cubicBezTo>
                  <a:pt x="22766" y="29520"/>
                  <a:pt x="23477" y="29529"/>
                  <a:pt x="24134" y="29529"/>
                </a:cubicBezTo>
                <a:cubicBezTo>
                  <a:pt x="27359" y="29529"/>
                  <a:pt x="29297" y="29308"/>
                  <a:pt x="33123" y="26702"/>
                </a:cubicBezTo>
                <a:cubicBezTo>
                  <a:pt x="38366" y="23130"/>
                  <a:pt x="39314" y="14704"/>
                  <a:pt x="35179" y="8470"/>
                </a:cubicBezTo>
                <a:cubicBezTo>
                  <a:pt x="31041" y="2236"/>
                  <a:pt x="25903" y="663"/>
                  <a:pt x="25903" y="663"/>
                </a:cubicBezTo>
                <a:cubicBezTo>
                  <a:pt x="25903" y="663"/>
                  <a:pt x="24040" y="0"/>
                  <a:pt x="21370" y="0"/>
                </a:cubicBezTo>
                <a:close/>
              </a:path>
            </a:pathLst>
          </a:custGeom>
          <a:solidFill>
            <a:srgbClr val="000000">
              <a:alpha val="100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6" name="Google Shape;666;p22"/>
          <p:cNvSpPr/>
          <p:nvPr/>
        </p:nvSpPr>
        <p:spPr>
          <a:xfrm rot="-3657034" flipH="1">
            <a:off x="-1336268" y="-858934"/>
            <a:ext cx="2746020" cy="1921695"/>
          </a:xfrm>
          <a:custGeom>
            <a:avLst/>
            <a:gdLst/>
            <a:ahLst/>
            <a:cxnLst/>
            <a:rect l="l" t="t" r="r" b="b"/>
            <a:pathLst>
              <a:path w="39315" h="31790" extrusionOk="0">
                <a:moveTo>
                  <a:pt x="21370" y="0"/>
                </a:moveTo>
                <a:cubicBezTo>
                  <a:pt x="19245" y="0"/>
                  <a:pt x="16609" y="420"/>
                  <a:pt x="13994" y="1929"/>
                </a:cubicBezTo>
                <a:cubicBezTo>
                  <a:pt x="8094" y="5332"/>
                  <a:pt x="5120" y="12086"/>
                  <a:pt x="2561" y="17498"/>
                </a:cubicBezTo>
                <a:cubicBezTo>
                  <a:pt x="0" y="22912"/>
                  <a:pt x="1474" y="28410"/>
                  <a:pt x="5979" y="30920"/>
                </a:cubicBezTo>
                <a:cubicBezTo>
                  <a:pt x="7113" y="31551"/>
                  <a:pt x="8155" y="31789"/>
                  <a:pt x="9181" y="31789"/>
                </a:cubicBezTo>
                <a:cubicBezTo>
                  <a:pt x="12232" y="31789"/>
                  <a:pt x="15135" y="29683"/>
                  <a:pt x="19863" y="29548"/>
                </a:cubicBezTo>
                <a:cubicBezTo>
                  <a:pt x="20630" y="29526"/>
                  <a:pt x="21329" y="29520"/>
                  <a:pt x="21975" y="29520"/>
                </a:cubicBezTo>
                <a:cubicBezTo>
                  <a:pt x="22766" y="29520"/>
                  <a:pt x="23477" y="29529"/>
                  <a:pt x="24134" y="29529"/>
                </a:cubicBezTo>
                <a:cubicBezTo>
                  <a:pt x="27359" y="29529"/>
                  <a:pt x="29297" y="29308"/>
                  <a:pt x="33123" y="26702"/>
                </a:cubicBezTo>
                <a:cubicBezTo>
                  <a:pt x="38366" y="23130"/>
                  <a:pt x="39314" y="14704"/>
                  <a:pt x="35179" y="8470"/>
                </a:cubicBezTo>
                <a:cubicBezTo>
                  <a:pt x="31041" y="2236"/>
                  <a:pt x="25903" y="663"/>
                  <a:pt x="25903" y="663"/>
                </a:cubicBezTo>
                <a:cubicBezTo>
                  <a:pt x="25903" y="663"/>
                  <a:pt x="24040" y="0"/>
                  <a:pt x="21370" y="0"/>
                </a:cubicBezTo>
                <a:close/>
              </a:path>
            </a:pathLst>
          </a:custGeom>
          <a:solidFill>
            <a:srgbClr val="000000">
              <a:alpha val="100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67" name="Google Shape;667;p22"/>
          <p:cNvGrpSpPr/>
          <p:nvPr/>
        </p:nvGrpSpPr>
        <p:grpSpPr>
          <a:xfrm>
            <a:off x="65066" y="4373044"/>
            <a:ext cx="878158" cy="654532"/>
            <a:chOff x="1114425" y="4361211"/>
            <a:chExt cx="573023" cy="427101"/>
          </a:xfrm>
        </p:grpSpPr>
        <p:grpSp>
          <p:nvGrpSpPr>
            <p:cNvPr id="668" name="Google Shape;668;p22"/>
            <p:cNvGrpSpPr/>
            <p:nvPr/>
          </p:nvGrpSpPr>
          <p:grpSpPr>
            <a:xfrm>
              <a:off x="1114425" y="4361211"/>
              <a:ext cx="573023" cy="427101"/>
              <a:chOff x="1114425" y="4361211"/>
              <a:chExt cx="573023" cy="427101"/>
            </a:xfrm>
          </p:grpSpPr>
          <p:sp>
            <p:nvSpPr>
              <p:cNvPr id="669" name="Google Shape;669;p22"/>
              <p:cNvSpPr/>
              <p:nvPr/>
            </p:nvSpPr>
            <p:spPr>
              <a:xfrm>
                <a:off x="1241964" y="4361211"/>
                <a:ext cx="445484" cy="299466"/>
              </a:xfrm>
              <a:custGeom>
                <a:avLst/>
                <a:gdLst/>
                <a:ahLst/>
                <a:cxnLst/>
                <a:rect l="l" t="t" r="r" b="b"/>
                <a:pathLst>
                  <a:path w="445484" h="299466" extrusionOk="0">
                    <a:moveTo>
                      <a:pt x="139160" y="7715"/>
                    </a:moveTo>
                    <a:lnTo>
                      <a:pt x="173450" y="42005"/>
                    </a:lnTo>
                    <a:cubicBezTo>
                      <a:pt x="178403" y="46958"/>
                      <a:pt x="185166" y="49721"/>
                      <a:pt x="192215" y="49721"/>
                    </a:cubicBezTo>
                    <a:lnTo>
                      <a:pt x="419005" y="49721"/>
                    </a:lnTo>
                    <a:cubicBezTo>
                      <a:pt x="433673" y="49721"/>
                      <a:pt x="445484" y="61627"/>
                      <a:pt x="445484" y="76200"/>
                    </a:cubicBezTo>
                    <a:lnTo>
                      <a:pt x="445484" y="272987"/>
                    </a:lnTo>
                    <a:cubicBezTo>
                      <a:pt x="445484" y="287655"/>
                      <a:pt x="433578" y="299466"/>
                      <a:pt x="419005" y="299466"/>
                    </a:cubicBezTo>
                    <a:lnTo>
                      <a:pt x="26479" y="299466"/>
                    </a:lnTo>
                    <a:cubicBezTo>
                      <a:pt x="11811" y="299466"/>
                      <a:pt x="0" y="287560"/>
                      <a:pt x="0" y="272987"/>
                    </a:cubicBezTo>
                    <a:lnTo>
                      <a:pt x="0" y="26479"/>
                    </a:lnTo>
                    <a:cubicBezTo>
                      <a:pt x="0" y="11811"/>
                      <a:pt x="11906" y="0"/>
                      <a:pt x="26479" y="0"/>
                    </a:cubicBezTo>
                    <a:lnTo>
                      <a:pt x="120396" y="0"/>
                    </a:lnTo>
                    <a:cubicBezTo>
                      <a:pt x="127445" y="0"/>
                      <a:pt x="134207" y="2762"/>
                      <a:pt x="139160" y="7715"/>
                    </a:cubicBezTo>
                    <a:close/>
                  </a:path>
                </a:pathLst>
              </a:custGeom>
              <a:solidFill>
                <a:srgbClr val="35363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0" name="Google Shape;670;p22"/>
              <p:cNvSpPr/>
              <p:nvPr/>
            </p:nvSpPr>
            <p:spPr>
              <a:xfrm>
                <a:off x="1178242" y="4425029"/>
                <a:ext cx="445484" cy="299466"/>
              </a:xfrm>
              <a:custGeom>
                <a:avLst/>
                <a:gdLst/>
                <a:ahLst/>
                <a:cxnLst/>
                <a:rect l="l" t="t" r="r" b="b"/>
                <a:pathLst>
                  <a:path w="445484" h="299466" extrusionOk="0">
                    <a:moveTo>
                      <a:pt x="139160" y="7620"/>
                    </a:moveTo>
                    <a:lnTo>
                      <a:pt x="173450" y="41910"/>
                    </a:lnTo>
                    <a:cubicBezTo>
                      <a:pt x="178403" y="46863"/>
                      <a:pt x="185166" y="49721"/>
                      <a:pt x="192215" y="49721"/>
                    </a:cubicBezTo>
                    <a:lnTo>
                      <a:pt x="419005" y="49721"/>
                    </a:lnTo>
                    <a:cubicBezTo>
                      <a:pt x="433673" y="49721"/>
                      <a:pt x="445484" y="61627"/>
                      <a:pt x="445484" y="76200"/>
                    </a:cubicBezTo>
                    <a:lnTo>
                      <a:pt x="445484" y="272987"/>
                    </a:lnTo>
                    <a:cubicBezTo>
                      <a:pt x="445484" y="287655"/>
                      <a:pt x="433578" y="299466"/>
                      <a:pt x="419005" y="299466"/>
                    </a:cubicBezTo>
                    <a:lnTo>
                      <a:pt x="26479" y="299466"/>
                    </a:lnTo>
                    <a:cubicBezTo>
                      <a:pt x="11811" y="299466"/>
                      <a:pt x="0" y="287560"/>
                      <a:pt x="0" y="272987"/>
                    </a:cubicBezTo>
                    <a:lnTo>
                      <a:pt x="0" y="26479"/>
                    </a:lnTo>
                    <a:cubicBezTo>
                      <a:pt x="0" y="11811"/>
                      <a:pt x="11906" y="0"/>
                      <a:pt x="26479" y="0"/>
                    </a:cubicBezTo>
                    <a:lnTo>
                      <a:pt x="120396" y="0"/>
                    </a:lnTo>
                    <a:cubicBezTo>
                      <a:pt x="127445" y="0"/>
                      <a:pt x="134207" y="2762"/>
                      <a:pt x="139160" y="7715"/>
                    </a:cubicBezTo>
                    <a:close/>
                  </a:path>
                </a:pathLst>
              </a:custGeom>
              <a:solidFill>
                <a:srgbClr val="42444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1" name="Google Shape;671;p22"/>
              <p:cNvSpPr/>
              <p:nvPr/>
            </p:nvSpPr>
            <p:spPr>
              <a:xfrm>
                <a:off x="1114425" y="4488846"/>
                <a:ext cx="445484" cy="299466"/>
              </a:xfrm>
              <a:custGeom>
                <a:avLst/>
                <a:gdLst/>
                <a:ahLst/>
                <a:cxnLst/>
                <a:rect l="l" t="t" r="r" b="b"/>
                <a:pathLst>
                  <a:path w="445484" h="299466" extrusionOk="0">
                    <a:moveTo>
                      <a:pt x="139160" y="7620"/>
                    </a:moveTo>
                    <a:lnTo>
                      <a:pt x="173450" y="41910"/>
                    </a:lnTo>
                    <a:cubicBezTo>
                      <a:pt x="178403" y="46863"/>
                      <a:pt x="185166" y="49721"/>
                      <a:pt x="192215" y="49721"/>
                    </a:cubicBezTo>
                    <a:lnTo>
                      <a:pt x="419005" y="49721"/>
                    </a:lnTo>
                    <a:cubicBezTo>
                      <a:pt x="433673" y="49721"/>
                      <a:pt x="445484" y="61627"/>
                      <a:pt x="445484" y="76200"/>
                    </a:cubicBezTo>
                    <a:lnTo>
                      <a:pt x="445484" y="272987"/>
                    </a:lnTo>
                    <a:cubicBezTo>
                      <a:pt x="445484" y="287655"/>
                      <a:pt x="433578" y="299466"/>
                      <a:pt x="419005" y="299466"/>
                    </a:cubicBezTo>
                    <a:lnTo>
                      <a:pt x="26480" y="299466"/>
                    </a:lnTo>
                    <a:cubicBezTo>
                      <a:pt x="11811" y="299466"/>
                      <a:pt x="0" y="287560"/>
                      <a:pt x="0" y="272987"/>
                    </a:cubicBezTo>
                    <a:lnTo>
                      <a:pt x="0" y="26479"/>
                    </a:lnTo>
                    <a:cubicBezTo>
                      <a:pt x="0" y="11811"/>
                      <a:pt x="11906" y="0"/>
                      <a:pt x="26480" y="0"/>
                    </a:cubicBezTo>
                    <a:lnTo>
                      <a:pt x="120396" y="0"/>
                    </a:lnTo>
                    <a:cubicBezTo>
                      <a:pt x="127445" y="0"/>
                      <a:pt x="134207" y="2762"/>
                      <a:pt x="139160" y="7811"/>
                    </a:cubicBezTo>
                    <a:close/>
                  </a:path>
                </a:pathLst>
              </a:custGeom>
              <a:solidFill>
                <a:srgbClr val="6F708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72" name="Google Shape;672;p22"/>
            <p:cNvSpPr/>
            <p:nvPr/>
          </p:nvSpPr>
          <p:spPr>
            <a:xfrm>
              <a:off x="1303210" y="4628965"/>
              <a:ext cx="68735" cy="82063"/>
            </a:xfrm>
            <a:custGeom>
              <a:avLst/>
              <a:gdLst/>
              <a:ahLst/>
              <a:cxnLst/>
              <a:rect l="l" t="t" r="r" b="b"/>
              <a:pathLst>
                <a:path w="68735" h="82063" extrusionOk="0">
                  <a:moveTo>
                    <a:pt x="0" y="6471"/>
                  </a:moveTo>
                  <a:lnTo>
                    <a:pt x="0" y="75527"/>
                  </a:lnTo>
                  <a:cubicBezTo>
                    <a:pt x="0" y="80575"/>
                    <a:pt x="5524" y="83719"/>
                    <a:pt x="9811" y="81147"/>
                  </a:cubicBezTo>
                  <a:lnTo>
                    <a:pt x="65532" y="48095"/>
                  </a:lnTo>
                  <a:cubicBezTo>
                    <a:pt x="69723" y="45619"/>
                    <a:pt x="69818" y="39618"/>
                    <a:pt x="65723" y="37046"/>
                  </a:cubicBezTo>
                  <a:lnTo>
                    <a:pt x="10001" y="1042"/>
                  </a:lnTo>
                  <a:cubicBezTo>
                    <a:pt x="5715" y="-1721"/>
                    <a:pt x="0" y="1327"/>
                    <a:pt x="0" y="647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73" name="Google Shape;673;p22"/>
          <p:cNvGrpSpPr/>
          <p:nvPr/>
        </p:nvGrpSpPr>
        <p:grpSpPr>
          <a:xfrm>
            <a:off x="8114970" y="266839"/>
            <a:ext cx="829992" cy="750888"/>
            <a:chOff x="8114596" y="445039"/>
            <a:chExt cx="633002" cy="572716"/>
          </a:xfrm>
        </p:grpSpPr>
        <p:grpSp>
          <p:nvGrpSpPr>
            <p:cNvPr id="674" name="Google Shape;674;p22"/>
            <p:cNvGrpSpPr/>
            <p:nvPr/>
          </p:nvGrpSpPr>
          <p:grpSpPr>
            <a:xfrm>
              <a:off x="8114596" y="445039"/>
              <a:ext cx="633002" cy="572716"/>
              <a:chOff x="7189660" y="520827"/>
              <a:chExt cx="598074" cy="541115"/>
            </a:xfrm>
          </p:grpSpPr>
          <p:sp>
            <p:nvSpPr>
              <p:cNvPr id="675" name="Google Shape;675;p22"/>
              <p:cNvSpPr/>
              <p:nvPr/>
            </p:nvSpPr>
            <p:spPr>
              <a:xfrm>
                <a:off x="7189660" y="520827"/>
                <a:ext cx="598074" cy="541115"/>
              </a:xfrm>
              <a:custGeom>
                <a:avLst/>
                <a:gdLst/>
                <a:ahLst/>
                <a:cxnLst/>
                <a:rect l="l" t="t" r="r" b="b"/>
                <a:pathLst>
                  <a:path w="598074" h="541115" extrusionOk="0">
                    <a:moveTo>
                      <a:pt x="557022" y="0"/>
                    </a:moveTo>
                    <a:cubicBezTo>
                      <a:pt x="579695" y="0"/>
                      <a:pt x="598075" y="18380"/>
                      <a:pt x="598075" y="41053"/>
                    </a:cubicBezTo>
                    <a:lnTo>
                      <a:pt x="598075" y="500063"/>
                    </a:lnTo>
                    <a:cubicBezTo>
                      <a:pt x="598075" y="522735"/>
                      <a:pt x="579695" y="541115"/>
                      <a:pt x="557022" y="541115"/>
                    </a:cubicBezTo>
                    <a:lnTo>
                      <a:pt x="41053" y="541115"/>
                    </a:lnTo>
                    <a:cubicBezTo>
                      <a:pt x="18380" y="541115"/>
                      <a:pt x="0" y="522735"/>
                      <a:pt x="0" y="500063"/>
                    </a:cubicBezTo>
                    <a:lnTo>
                      <a:pt x="0" y="41053"/>
                    </a:lnTo>
                    <a:cubicBezTo>
                      <a:pt x="0" y="18380"/>
                      <a:pt x="18380" y="0"/>
                      <a:pt x="4105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676" name="Google Shape;676;p22"/>
              <p:cNvGrpSpPr/>
              <p:nvPr/>
            </p:nvGrpSpPr>
            <p:grpSpPr>
              <a:xfrm>
                <a:off x="7579137" y="551973"/>
                <a:ext cx="164782" cy="41529"/>
                <a:chOff x="7579137" y="551973"/>
                <a:chExt cx="164782" cy="41529"/>
              </a:xfrm>
            </p:grpSpPr>
            <p:sp>
              <p:nvSpPr>
                <p:cNvPr id="677" name="Google Shape;677;p22"/>
                <p:cNvSpPr/>
                <p:nvPr/>
              </p:nvSpPr>
              <p:spPr>
                <a:xfrm>
                  <a:off x="7702391" y="551973"/>
                  <a:ext cx="41528" cy="415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528" h="41529" extrusionOk="0">
                      <a:moveTo>
                        <a:pt x="41529" y="20765"/>
                      </a:moveTo>
                      <a:cubicBezTo>
                        <a:pt x="41529" y="32290"/>
                        <a:pt x="32195" y="41529"/>
                        <a:pt x="20764" y="41529"/>
                      </a:cubicBezTo>
                      <a:cubicBezTo>
                        <a:pt x="9334" y="41529"/>
                        <a:pt x="0" y="32195"/>
                        <a:pt x="0" y="20765"/>
                      </a:cubicBezTo>
                      <a:cubicBezTo>
                        <a:pt x="0" y="9335"/>
                        <a:pt x="9334" y="0"/>
                        <a:pt x="20764" y="0"/>
                      </a:cubicBezTo>
                      <a:cubicBezTo>
                        <a:pt x="32195" y="0"/>
                        <a:pt x="41529" y="9335"/>
                        <a:pt x="41529" y="2076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78" name="Google Shape;678;p22"/>
                <p:cNvSpPr/>
                <p:nvPr/>
              </p:nvSpPr>
              <p:spPr>
                <a:xfrm>
                  <a:off x="7640764" y="551973"/>
                  <a:ext cx="41528" cy="415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528" h="41529" extrusionOk="0">
                      <a:moveTo>
                        <a:pt x="41529" y="20765"/>
                      </a:moveTo>
                      <a:cubicBezTo>
                        <a:pt x="41529" y="32290"/>
                        <a:pt x="32195" y="41529"/>
                        <a:pt x="20764" y="41529"/>
                      </a:cubicBezTo>
                      <a:cubicBezTo>
                        <a:pt x="9334" y="41529"/>
                        <a:pt x="0" y="32195"/>
                        <a:pt x="0" y="20765"/>
                      </a:cubicBezTo>
                      <a:cubicBezTo>
                        <a:pt x="0" y="9335"/>
                        <a:pt x="9334" y="0"/>
                        <a:pt x="20764" y="0"/>
                      </a:cubicBezTo>
                      <a:cubicBezTo>
                        <a:pt x="32195" y="0"/>
                        <a:pt x="41529" y="9335"/>
                        <a:pt x="41529" y="2076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79" name="Google Shape;679;p22"/>
                <p:cNvSpPr/>
                <p:nvPr/>
              </p:nvSpPr>
              <p:spPr>
                <a:xfrm>
                  <a:off x="7579137" y="551973"/>
                  <a:ext cx="41528" cy="415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528" h="41529" extrusionOk="0">
                      <a:moveTo>
                        <a:pt x="41529" y="20765"/>
                      </a:moveTo>
                      <a:cubicBezTo>
                        <a:pt x="41529" y="32290"/>
                        <a:pt x="32195" y="41529"/>
                        <a:pt x="20764" y="41529"/>
                      </a:cubicBezTo>
                      <a:cubicBezTo>
                        <a:pt x="9334" y="41529"/>
                        <a:pt x="0" y="32195"/>
                        <a:pt x="0" y="20765"/>
                      </a:cubicBezTo>
                      <a:cubicBezTo>
                        <a:pt x="0" y="9335"/>
                        <a:pt x="9334" y="0"/>
                        <a:pt x="20764" y="0"/>
                      </a:cubicBezTo>
                      <a:cubicBezTo>
                        <a:pt x="32195" y="0"/>
                        <a:pt x="41529" y="9335"/>
                        <a:pt x="41529" y="20765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680" name="Google Shape;680;p22"/>
            <p:cNvGrpSpPr/>
            <p:nvPr/>
          </p:nvGrpSpPr>
          <p:grpSpPr>
            <a:xfrm>
              <a:off x="8184962" y="619646"/>
              <a:ext cx="498115" cy="257273"/>
              <a:chOff x="7256144" y="685800"/>
              <a:chExt cx="470630" cy="243077"/>
            </a:xfrm>
          </p:grpSpPr>
          <p:sp>
            <p:nvSpPr>
              <p:cNvPr id="681" name="Google Shape;681;p22"/>
              <p:cNvSpPr/>
              <p:nvPr/>
            </p:nvSpPr>
            <p:spPr>
              <a:xfrm>
                <a:off x="7256144" y="694753"/>
                <a:ext cx="218503" cy="218217"/>
              </a:xfrm>
              <a:custGeom>
                <a:avLst/>
                <a:gdLst/>
                <a:ahLst/>
                <a:cxnLst/>
                <a:rect l="l" t="t" r="r" b="b"/>
                <a:pathLst>
                  <a:path w="218503" h="218217" extrusionOk="0">
                    <a:moveTo>
                      <a:pt x="216598" y="129540"/>
                    </a:moveTo>
                    <a:cubicBezTo>
                      <a:pt x="217837" y="122968"/>
                      <a:pt x="218504" y="116110"/>
                      <a:pt x="218504" y="109156"/>
                    </a:cubicBezTo>
                    <a:cubicBezTo>
                      <a:pt x="218504" y="102203"/>
                      <a:pt x="217837" y="95440"/>
                      <a:pt x="216598" y="88773"/>
                    </a:cubicBezTo>
                    <a:lnTo>
                      <a:pt x="181261" y="88773"/>
                    </a:lnTo>
                    <a:cubicBezTo>
                      <a:pt x="179641" y="83058"/>
                      <a:pt x="177451" y="77724"/>
                      <a:pt x="174593" y="72676"/>
                    </a:cubicBezTo>
                    <a:lnTo>
                      <a:pt x="199549" y="47720"/>
                    </a:lnTo>
                    <a:cubicBezTo>
                      <a:pt x="191834" y="36385"/>
                      <a:pt x="182118" y="26670"/>
                      <a:pt x="170783" y="18955"/>
                    </a:cubicBezTo>
                    <a:lnTo>
                      <a:pt x="145732" y="44005"/>
                    </a:lnTo>
                    <a:cubicBezTo>
                      <a:pt x="140684" y="41148"/>
                      <a:pt x="135255" y="38957"/>
                      <a:pt x="129635" y="37338"/>
                    </a:cubicBezTo>
                    <a:lnTo>
                      <a:pt x="129635" y="1905"/>
                    </a:lnTo>
                    <a:cubicBezTo>
                      <a:pt x="123063" y="667"/>
                      <a:pt x="116205" y="0"/>
                      <a:pt x="109252" y="0"/>
                    </a:cubicBezTo>
                    <a:cubicBezTo>
                      <a:pt x="102298" y="0"/>
                      <a:pt x="95536" y="667"/>
                      <a:pt x="88868" y="1905"/>
                    </a:cubicBezTo>
                    <a:lnTo>
                      <a:pt x="88868" y="37338"/>
                    </a:lnTo>
                    <a:cubicBezTo>
                      <a:pt x="83154" y="38957"/>
                      <a:pt x="77819" y="41148"/>
                      <a:pt x="72771" y="44005"/>
                    </a:cubicBezTo>
                    <a:lnTo>
                      <a:pt x="47720" y="18955"/>
                    </a:lnTo>
                    <a:cubicBezTo>
                      <a:pt x="36386" y="26670"/>
                      <a:pt x="26670" y="36481"/>
                      <a:pt x="18955" y="47720"/>
                    </a:cubicBezTo>
                    <a:lnTo>
                      <a:pt x="43910" y="72676"/>
                    </a:lnTo>
                    <a:cubicBezTo>
                      <a:pt x="41053" y="77724"/>
                      <a:pt x="38862" y="83153"/>
                      <a:pt x="37243" y="88773"/>
                    </a:cubicBezTo>
                    <a:lnTo>
                      <a:pt x="1905" y="88773"/>
                    </a:lnTo>
                    <a:cubicBezTo>
                      <a:pt x="667" y="95345"/>
                      <a:pt x="0" y="102203"/>
                      <a:pt x="0" y="109156"/>
                    </a:cubicBezTo>
                    <a:cubicBezTo>
                      <a:pt x="0" y="116110"/>
                      <a:pt x="667" y="122873"/>
                      <a:pt x="1905" y="129540"/>
                    </a:cubicBezTo>
                    <a:lnTo>
                      <a:pt x="37243" y="129540"/>
                    </a:lnTo>
                    <a:cubicBezTo>
                      <a:pt x="38862" y="135255"/>
                      <a:pt x="41053" y="140589"/>
                      <a:pt x="43910" y="145637"/>
                    </a:cubicBezTo>
                    <a:lnTo>
                      <a:pt x="18955" y="170593"/>
                    </a:lnTo>
                    <a:cubicBezTo>
                      <a:pt x="26670" y="181928"/>
                      <a:pt x="36386" y="191643"/>
                      <a:pt x="47720" y="199358"/>
                    </a:cubicBezTo>
                    <a:lnTo>
                      <a:pt x="72771" y="174308"/>
                    </a:lnTo>
                    <a:cubicBezTo>
                      <a:pt x="77819" y="177165"/>
                      <a:pt x="83248" y="179356"/>
                      <a:pt x="88868" y="180975"/>
                    </a:cubicBezTo>
                    <a:lnTo>
                      <a:pt x="88868" y="216313"/>
                    </a:lnTo>
                    <a:cubicBezTo>
                      <a:pt x="95441" y="217551"/>
                      <a:pt x="102298" y="218218"/>
                      <a:pt x="109252" y="218218"/>
                    </a:cubicBezTo>
                    <a:cubicBezTo>
                      <a:pt x="116205" y="218218"/>
                      <a:pt x="122968" y="217551"/>
                      <a:pt x="129635" y="216313"/>
                    </a:cubicBezTo>
                    <a:lnTo>
                      <a:pt x="129635" y="180975"/>
                    </a:lnTo>
                    <a:cubicBezTo>
                      <a:pt x="135350" y="179356"/>
                      <a:pt x="140684" y="177070"/>
                      <a:pt x="145732" y="174308"/>
                    </a:cubicBezTo>
                    <a:lnTo>
                      <a:pt x="170783" y="199358"/>
                    </a:lnTo>
                    <a:cubicBezTo>
                      <a:pt x="182118" y="191643"/>
                      <a:pt x="191834" y="181928"/>
                      <a:pt x="199549" y="170593"/>
                    </a:cubicBezTo>
                    <a:lnTo>
                      <a:pt x="174593" y="145542"/>
                    </a:lnTo>
                    <a:cubicBezTo>
                      <a:pt x="177451" y="140494"/>
                      <a:pt x="179641" y="135064"/>
                      <a:pt x="181261" y="129445"/>
                    </a:cubicBezTo>
                    <a:lnTo>
                      <a:pt x="216598" y="129445"/>
                    </a:lnTo>
                    <a:close/>
                    <a:moveTo>
                      <a:pt x="109252" y="131255"/>
                    </a:moveTo>
                    <a:cubicBezTo>
                      <a:pt x="97060" y="131255"/>
                      <a:pt x="87249" y="121349"/>
                      <a:pt x="87249" y="109252"/>
                    </a:cubicBezTo>
                    <a:cubicBezTo>
                      <a:pt x="87249" y="97155"/>
                      <a:pt x="97155" y="87249"/>
                      <a:pt x="109252" y="87249"/>
                    </a:cubicBezTo>
                    <a:cubicBezTo>
                      <a:pt x="121348" y="87249"/>
                      <a:pt x="131255" y="97155"/>
                      <a:pt x="131255" y="109252"/>
                    </a:cubicBezTo>
                    <a:cubicBezTo>
                      <a:pt x="131255" y="121349"/>
                      <a:pt x="121348" y="131255"/>
                      <a:pt x="109252" y="13125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682" name="Google Shape;682;p22"/>
              <p:cNvGrpSpPr/>
              <p:nvPr/>
            </p:nvGrpSpPr>
            <p:grpSpPr>
              <a:xfrm>
                <a:off x="7512843" y="685800"/>
                <a:ext cx="213931" cy="243077"/>
                <a:chOff x="7512843" y="685800"/>
                <a:chExt cx="213931" cy="243077"/>
              </a:xfrm>
            </p:grpSpPr>
            <p:grpSp>
              <p:nvGrpSpPr>
                <p:cNvPr id="683" name="Google Shape;683;p22"/>
                <p:cNvGrpSpPr/>
                <p:nvPr/>
              </p:nvGrpSpPr>
              <p:grpSpPr>
                <a:xfrm>
                  <a:off x="7512843" y="836580"/>
                  <a:ext cx="213931" cy="92297"/>
                  <a:chOff x="7512843" y="836580"/>
                  <a:chExt cx="213931" cy="92297"/>
                </a:xfrm>
              </p:grpSpPr>
              <p:sp>
                <p:nvSpPr>
                  <p:cNvPr id="684" name="Google Shape;684;p22"/>
                  <p:cNvSpPr/>
                  <p:nvPr/>
                </p:nvSpPr>
                <p:spPr>
                  <a:xfrm>
                    <a:off x="7512843" y="856011"/>
                    <a:ext cx="213931" cy="7286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3931" h="72866" extrusionOk="0">
                        <a:moveTo>
                          <a:pt x="0" y="0"/>
                        </a:moveTo>
                        <a:lnTo>
                          <a:pt x="0" y="53435"/>
                        </a:lnTo>
                        <a:cubicBezTo>
                          <a:pt x="0" y="64199"/>
                          <a:pt x="47911" y="72866"/>
                          <a:pt x="106966" y="72866"/>
                        </a:cubicBezTo>
                        <a:cubicBezTo>
                          <a:pt x="166021" y="72866"/>
                          <a:pt x="213932" y="64199"/>
                          <a:pt x="213932" y="53435"/>
                        </a:cubicBezTo>
                        <a:lnTo>
                          <a:pt x="213932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85" name="Google Shape;685;p22"/>
                  <p:cNvSpPr/>
                  <p:nvPr/>
                </p:nvSpPr>
                <p:spPr>
                  <a:xfrm>
                    <a:off x="7512843" y="836580"/>
                    <a:ext cx="213931" cy="388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3931" h="38861" extrusionOk="0">
                        <a:moveTo>
                          <a:pt x="213932" y="19431"/>
                        </a:moveTo>
                        <a:cubicBezTo>
                          <a:pt x="213932" y="30162"/>
                          <a:pt x="166042" y="38862"/>
                          <a:pt x="106966" y="38862"/>
                        </a:cubicBezTo>
                        <a:cubicBezTo>
                          <a:pt x="47891" y="38862"/>
                          <a:pt x="1" y="30162"/>
                          <a:pt x="1" y="19431"/>
                        </a:cubicBezTo>
                        <a:cubicBezTo>
                          <a:pt x="1" y="8700"/>
                          <a:pt x="47891" y="0"/>
                          <a:pt x="106966" y="0"/>
                        </a:cubicBezTo>
                        <a:cubicBezTo>
                          <a:pt x="166042" y="0"/>
                          <a:pt x="213932" y="8700"/>
                          <a:pt x="213932" y="1943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86" name="Google Shape;686;p22"/>
                <p:cNvGrpSpPr/>
                <p:nvPr/>
              </p:nvGrpSpPr>
              <p:grpSpPr>
                <a:xfrm>
                  <a:off x="7512843" y="761238"/>
                  <a:ext cx="213931" cy="92296"/>
                  <a:chOff x="7512843" y="761238"/>
                  <a:chExt cx="213931" cy="92296"/>
                </a:xfrm>
              </p:grpSpPr>
              <p:sp>
                <p:nvSpPr>
                  <p:cNvPr id="687" name="Google Shape;687;p22"/>
                  <p:cNvSpPr/>
                  <p:nvPr/>
                </p:nvSpPr>
                <p:spPr>
                  <a:xfrm>
                    <a:off x="7512843" y="780668"/>
                    <a:ext cx="213931" cy="7286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3931" h="72866" extrusionOk="0">
                        <a:moveTo>
                          <a:pt x="0" y="0"/>
                        </a:moveTo>
                        <a:lnTo>
                          <a:pt x="0" y="53435"/>
                        </a:lnTo>
                        <a:cubicBezTo>
                          <a:pt x="0" y="64199"/>
                          <a:pt x="47911" y="72866"/>
                          <a:pt x="106966" y="72866"/>
                        </a:cubicBezTo>
                        <a:cubicBezTo>
                          <a:pt x="166021" y="72866"/>
                          <a:pt x="213932" y="64199"/>
                          <a:pt x="213932" y="53435"/>
                        </a:cubicBezTo>
                        <a:lnTo>
                          <a:pt x="213932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88" name="Google Shape;688;p22"/>
                  <p:cNvSpPr/>
                  <p:nvPr/>
                </p:nvSpPr>
                <p:spPr>
                  <a:xfrm>
                    <a:off x="7512843" y="761238"/>
                    <a:ext cx="213931" cy="388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3931" h="38861" extrusionOk="0">
                        <a:moveTo>
                          <a:pt x="213932" y="19431"/>
                        </a:moveTo>
                        <a:cubicBezTo>
                          <a:pt x="213932" y="30162"/>
                          <a:pt x="166042" y="38862"/>
                          <a:pt x="106966" y="38862"/>
                        </a:cubicBezTo>
                        <a:cubicBezTo>
                          <a:pt x="47891" y="38862"/>
                          <a:pt x="1" y="30162"/>
                          <a:pt x="1" y="19431"/>
                        </a:cubicBezTo>
                        <a:cubicBezTo>
                          <a:pt x="1" y="8700"/>
                          <a:pt x="47891" y="0"/>
                          <a:pt x="106966" y="0"/>
                        </a:cubicBezTo>
                        <a:cubicBezTo>
                          <a:pt x="166042" y="0"/>
                          <a:pt x="213932" y="8700"/>
                          <a:pt x="213932" y="1943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89" name="Google Shape;689;p22"/>
                <p:cNvGrpSpPr/>
                <p:nvPr/>
              </p:nvGrpSpPr>
              <p:grpSpPr>
                <a:xfrm>
                  <a:off x="7512843" y="685800"/>
                  <a:ext cx="213931" cy="92297"/>
                  <a:chOff x="7512843" y="685800"/>
                  <a:chExt cx="213931" cy="92297"/>
                </a:xfrm>
              </p:grpSpPr>
              <p:sp>
                <p:nvSpPr>
                  <p:cNvPr id="690" name="Google Shape;690;p22"/>
                  <p:cNvSpPr/>
                  <p:nvPr/>
                </p:nvSpPr>
                <p:spPr>
                  <a:xfrm>
                    <a:off x="7512843" y="705231"/>
                    <a:ext cx="213931" cy="7286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3931" h="72866" extrusionOk="0">
                        <a:moveTo>
                          <a:pt x="0" y="0"/>
                        </a:moveTo>
                        <a:lnTo>
                          <a:pt x="0" y="53435"/>
                        </a:lnTo>
                        <a:cubicBezTo>
                          <a:pt x="0" y="64198"/>
                          <a:pt x="47911" y="72866"/>
                          <a:pt x="106966" y="72866"/>
                        </a:cubicBezTo>
                        <a:cubicBezTo>
                          <a:pt x="166021" y="72866"/>
                          <a:pt x="213932" y="64198"/>
                          <a:pt x="213932" y="53435"/>
                        </a:cubicBezTo>
                        <a:lnTo>
                          <a:pt x="213932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91" name="Google Shape;691;p22"/>
                  <p:cNvSpPr/>
                  <p:nvPr/>
                </p:nvSpPr>
                <p:spPr>
                  <a:xfrm>
                    <a:off x="7512843" y="685800"/>
                    <a:ext cx="213931" cy="388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3931" h="38861" extrusionOk="0">
                        <a:moveTo>
                          <a:pt x="213932" y="19431"/>
                        </a:moveTo>
                        <a:cubicBezTo>
                          <a:pt x="213932" y="30162"/>
                          <a:pt x="166042" y="38862"/>
                          <a:pt x="106966" y="38862"/>
                        </a:cubicBezTo>
                        <a:cubicBezTo>
                          <a:pt x="47891" y="38862"/>
                          <a:pt x="1" y="30162"/>
                          <a:pt x="1" y="19431"/>
                        </a:cubicBezTo>
                        <a:cubicBezTo>
                          <a:pt x="1" y="8700"/>
                          <a:pt x="47891" y="0"/>
                          <a:pt x="106966" y="0"/>
                        </a:cubicBezTo>
                        <a:cubicBezTo>
                          <a:pt x="166042" y="0"/>
                          <a:pt x="213932" y="8700"/>
                          <a:pt x="213932" y="1943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 Tittle Only 2">
  <p:cSld name=" Tittle Only 2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8"/>
          <p:cNvSpPr/>
          <p:nvPr/>
        </p:nvSpPr>
        <p:spPr>
          <a:xfrm rot="10800000">
            <a:off x="-1899393" y="4014540"/>
            <a:ext cx="4551819" cy="1823266"/>
          </a:xfrm>
          <a:custGeom>
            <a:avLst/>
            <a:gdLst/>
            <a:ahLst/>
            <a:cxnLst/>
            <a:rect l="l" t="t" r="r" b="b"/>
            <a:pathLst>
              <a:path w="164593" h="65929" extrusionOk="0">
                <a:moveTo>
                  <a:pt x="0" y="1"/>
                </a:moveTo>
                <a:cubicBezTo>
                  <a:pt x="1216" y="4074"/>
                  <a:pt x="6353" y="12736"/>
                  <a:pt x="13374" y="15593"/>
                </a:cubicBezTo>
                <a:cubicBezTo>
                  <a:pt x="21855" y="18998"/>
                  <a:pt x="40427" y="17964"/>
                  <a:pt x="53649" y="29819"/>
                </a:cubicBezTo>
                <a:cubicBezTo>
                  <a:pt x="57630" y="33405"/>
                  <a:pt x="60761" y="37843"/>
                  <a:pt x="63862" y="42190"/>
                </a:cubicBezTo>
                <a:cubicBezTo>
                  <a:pt x="66992" y="46536"/>
                  <a:pt x="70275" y="50883"/>
                  <a:pt x="74591" y="54074"/>
                </a:cubicBezTo>
                <a:cubicBezTo>
                  <a:pt x="90731" y="65929"/>
                  <a:pt x="107206" y="53892"/>
                  <a:pt x="122829" y="48178"/>
                </a:cubicBezTo>
                <a:cubicBezTo>
                  <a:pt x="131766" y="44956"/>
                  <a:pt x="140915" y="44257"/>
                  <a:pt x="149790" y="48208"/>
                </a:cubicBezTo>
                <a:cubicBezTo>
                  <a:pt x="157663" y="51764"/>
                  <a:pt x="160611" y="57843"/>
                  <a:pt x="163803" y="65199"/>
                </a:cubicBezTo>
                <a:lnTo>
                  <a:pt x="164593" y="711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8"/>
          <p:cNvSpPr/>
          <p:nvPr/>
        </p:nvSpPr>
        <p:spPr>
          <a:xfrm rot="-5400000">
            <a:off x="7829613" y="173953"/>
            <a:ext cx="2072229" cy="1275840"/>
          </a:xfrm>
          <a:custGeom>
            <a:avLst/>
            <a:gdLst/>
            <a:ahLst/>
            <a:cxnLst/>
            <a:rect l="l" t="t" r="r" b="b"/>
            <a:pathLst>
              <a:path w="61218" h="37691" extrusionOk="0">
                <a:moveTo>
                  <a:pt x="61217" y="0"/>
                </a:moveTo>
                <a:cubicBezTo>
                  <a:pt x="58208" y="4499"/>
                  <a:pt x="54196" y="8146"/>
                  <a:pt x="49180" y="10031"/>
                </a:cubicBezTo>
                <a:cubicBezTo>
                  <a:pt x="42554" y="12553"/>
                  <a:pt x="35259" y="11702"/>
                  <a:pt x="28207" y="11581"/>
                </a:cubicBezTo>
                <a:cubicBezTo>
                  <a:pt x="21125" y="11490"/>
                  <a:pt x="13405" y="12432"/>
                  <a:pt x="8481" y="17447"/>
                </a:cubicBezTo>
                <a:cubicBezTo>
                  <a:pt x="3283" y="22675"/>
                  <a:pt x="2675" y="30730"/>
                  <a:pt x="0" y="37691"/>
                </a:cubicBezTo>
                <a:lnTo>
                  <a:pt x="61217" y="3769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61230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D86F6E-D923-900B-A71A-3E99CABAF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FE8830C-9997-0C57-CBD8-040D8C1764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3819BEB-97EA-6C61-6922-2169E6280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5C50E-91D1-4279-80F3-5C13D5C5A416}" type="datetimeFigureOut">
              <a:rPr lang="ru-RU" smtClean="0"/>
              <a:t>17.06.2025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E2F6A94-0FFD-B566-599A-C50455DB6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D701235-E348-DFEE-F163-57DCCB6C6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C43AB-3E4D-4FC0-89ED-2EE20FE596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7536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42" name="Google Shape;242;p13"/>
          <p:cNvSpPr txBox="1">
            <a:spLocks noGrp="1"/>
          </p:cNvSpPr>
          <p:nvPr>
            <p:ph type="title" idx="2" hasCustomPrompt="1"/>
          </p:nvPr>
        </p:nvSpPr>
        <p:spPr>
          <a:xfrm>
            <a:off x="1100975" y="1203373"/>
            <a:ext cx="734700" cy="572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43" name="Google Shape;243;p13"/>
          <p:cNvSpPr txBox="1">
            <a:spLocks noGrp="1"/>
          </p:cNvSpPr>
          <p:nvPr>
            <p:ph type="title" idx="3" hasCustomPrompt="1"/>
          </p:nvPr>
        </p:nvSpPr>
        <p:spPr>
          <a:xfrm>
            <a:off x="1100975" y="2789203"/>
            <a:ext cx="734700" cy="572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44" name="Google Shape;244;p13"/>
          <p:cNvSpPr txBox="1">
            <a:spLocks noGrp="1"/>
          </p:cNvSpPr>
          <p:nvPr>
            <p:ph type="title" idx="4" hasCustomPrompt="1"/>
          </p:nvPr>
        </p:nvSpPr>
        <p:spPr>
          <a:xfrm>
            <a:off x="3419250" y="1203373"/>
            <a:ext cx="734700" cy="572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45" name="Google Shape;245;p13"/>
          <p:cNvSpPr txBox="1">
            <a:spLocks noGrp="1"/>
          </p:cNvSpPr>
          <p:nvPr>
            <p:ph type="title" idx="5" hasCustomPrompt="1"/>
          </p:nvPr>
        </p:nvSpPr>
        <p:spPr>
          <a:xfrm>
            <a:off x="3419250" y="2789203"/>
            <a:ext cx="734700" cy="572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46" name="Google Shape;246;p13"/>
          <p:cNvSpPr txBox="1">
            <a:spLocks noGrp="1"/>
          </p:cNvSpPr>
          <p:nvPr>
            <p:ph type="title" idx="6" hasCustomPrompt="1"/>
          </p:nvPr>
        </p:nvSpPr>
        <p:spPr>
          <a:xfrm>
            <a:off x="5737525" y="1203373"/>
            <a:ext cx="734700" cy="572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47" name="Google Shape;247;p13"/>
          <p:cNvSpPr txBox="1">
            <a:spLocks noGrp="1"/>
          </p:cNvSpPr>
          <p:nvPr>
            <p:ph type="title" idx="7" hasCustomPrompt="1"/>
          </p:nvPr>
        </p:nvSpPr>
        <p:spPr>
          <a:xfrm>
            <a:off x="5737525" y="2789203"/>
            <a:ext cx="734700" cy="572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48" name="Google Shape;248;p13"/>
          <p:cNvSpPr txBox="1">
            <a:spLocks noGrp="1"/>
          </p:cNvSpPr>
          <p:nvPr>
            <p:ph type="subTitle" idx="1"/>
          </p:nvPr>
        </p:nvSpPr>
        <p:spPr>
          <a:xfrm>
            <a:off x="1100975" y="1912475"/>
            <a:ext cx="2305500" cy="7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1800" b="1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249" name="Google Shape;249;p13"/>
          <p:cNvSpPr txBox="1">
            <a:spLocks noGrp="1"/>
          </p:cNvSpPr>
          <p:nvPr>
            <p:ph type="subTitle" idx="8"/>
          </p:nvPr>
        </p:nvSpPr>
        <p:spPr>
          <a:xfrm>
            <a:off x="3419250" y="1912475"/>
            <a:ext cx="2305500" cy="7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1800" b="1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250" name="Google Shape;250;p13"/>
          <p:cNvSpPr txBox="1">
            <a:spLocks noGrp="1"/>
          </p:cNvSpPr>
          <p:nvPr>
            <p:ph type="subTitle" idx="9"/>
          </p:nvPr>
        </p:nvSpPr>
        <p:spPr>
          <a:xfrm>
            <a:off x="5737525" y="1912475"/>
            <a:ext cx="2305500" cy="7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1800" b="1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251" name="Google Shape;251;p13"/>
          <p:cNvSpPr txBox="1">
            <a:spLocks noGrp="1"/>
          </p:cNvSpPr>
          <p:nvPr>
            <p:ph type="subTitle" idx="13"/>
          </p:nvPr>
        </p:nvSpPr>
        <p:spPr>
          <a:xfrm>
            <a:off x="1100975" y="3498350"/>
            <a:ext cx="2305500" cy="7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1800" b="1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252" name="Google Shape;252;p13"/>
          <p:cNvSpPr txBox="1">
            <a:spLocks noGrp="1"/>
          </p:cNvSpPr>
          <p:nvPr>
            <p:ph type="subTitle" idx="14"/>
          </p:nvPr>
        </p:nvSpPr>
        <p:spPr>
          <a:xfrm>
            <a:off x="3419250" y="3498350"/>
            <a:ext cx="2305500" cy="7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1800" b="1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253" name="Google Shape;253;p13"/>
          <p:cNvSpPr txBox="1">
            <a:spLocks noGrp="1"/>
          </p:cNvSpPr>
          <p:nvPr>
            <p:ph type="subTitle" idx="15"/>
          </p:nvPr>
        </p:nvSpPr>
        <p:spPr>
          <a:xfrm>
            <a:off x="5737525" y="3498350"/>
            <a:ext cx="2305500" cy="7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1800" b="1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254" name="Google Shape;254;p13"/>
          <p:cNvSpPr/>
          <p:nvPr/>
        </p:nvSpPr>
        <p:spPr>
          <a:xfrm rot="8819869" flipH="1">
            <a:off x="7035528" y="3933627"/>
            <a:ext cx="3158468" cy="2509642"/>
          </a:xfrm>
          <a:custGeom>
            <a:avLst/>
            <a:gdLst/>
            <a:ahLst/>
            <a:cxnLst/>
            <a:rect l="l" t="t" r="r" b="b"/>
            <a:pathLst>
              <a:path w="39315" h="31790" extrusionOk="0">
                <a:moveTo>
                  <a:pt x="21370" y="0"/>
                </a:moveTo>
                <a:cubicBezTo>
                  <a:pt x="19245" y="0"/>
                  <a:pt x="16609" y="420"/>
                  <a:pt x="13994" y="1929"/>
                </a:cubicBezTo>
                <a:cubicBezTo>
                  <a:pt x="8094" y="5332"/>
                  <a:pt x="5120" y="12086"/>
                  <a:pt x="2561" y="17498"/>
                </a:cubicBezTo>
                <a:cubicBezTo>
                  <a:pt x="0" y="22912"/>
                  <a:pt x="1474" y="28410"/>
                  <a:pt x="5979" y="30920"/>
                </a:cubicBezTo>
                <a:cubicBezTo>
                  <a:pt x="7113" y="31551"/>
                  <a:pt x="8155" y="31789"/>
                  <a:pt x="9181" y="31789"/>
                </a:cubicBezTo>
                <a:cubicBezTo>
                  <a:pt x="12232" y="31789"/>
                  <a:pt x="15135" y="29683"/>
                  <a:pt x="19863" y="29548"/>
                </a:cubicBezTo>
                <a:cubicBezTo>
                  <a:pt x="20630" y="29526"/>
                  <a:pt x="21329" y="29520"/>
                  <a:pt x="21975" y="29520"/>
                </a:cubicBezTo>
                <a:cubicBezTo>
                  <a:pt x="22766" y="29520"/>
                  <a:pt x="23477" y="29529"/>
                  <a:pt x="24134" y="29529"/>
                </a:cubicBezTo>
                <a:cubicBezTo>
                  <a:pt x="27359" y="29529"/>
                  <a:pt x="29297" y="29308"/>
                  <a:pt x="33123" y="26702"/>
                </a:cubicBezTo>
                <a:cubicBezTo>
                  <a:pt x="38366" y="23130"/>
                  <a:pt x="39314" y="14704"/>
                  <a:pt x="35179" y="8470"/>
                </a:cubicBezTo>
                <a:cubicBezTo>
                  <a:pt x="31041" y="2236"/>
                  <a:pt x="25903" y="663"/>
                  <a:pt x="25903" y="663"/>
                </a:cubicBezTo>
                <a:cubicBezTo>
                  <a:pt x="25903" y="663"/>
                  <a:pt x="24040" y="0"/>
                  <a:pt x="21370" y="0"/>
                </a:cubicBezTo>
                <a:close/>
              </a:path>
            </a:pathLst>
          </a:custGeom>
          <a:solidFill>
            <a:srgbClr val="000000">
              <a:alpha val="100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13"/>
          <p:cNvSpPr/>
          <p:nvPr/>
        </p:nvSpPr>
        <p:spPr>
          <a:xfrm rot="-3657034" flipH="1">
            <a:off x="-1336268" y="-858934"/>
            <a:ext cx="2746020" cy="1921695"/>
          </a:xfrm>
          <a:custGeom>
            <a:avLst/>
            <a:gdLst/>
            <a:ahLst/>
            <a:cxnLst/>
            <a:rect l="l" t="t" r="r" b="b"/>
            <a:pathLst>
              <a:path w="39315" h="31790" extrusionOk="0">
                <a:moveTo>
                  <a:pt x="21370" y="0"/>
                </a:moveTo>
                <a:cubicBezTo>
                  <a:pt x="19245" y="0"/>
                  <a:pt x="16609" y="420"/>
                  <a:pt x="13994" y="1929"/>
                </a:cubicBezTo>
                <a:cubicBezTo>
                  <a:pt x="8094" y="5332"/>
                  <a:pt x="5120" y="12086"/>
                  <a:pt x="2561" y="17498"/>
                </a:cubicBezTo>
                <a:cubicBezTo>
                  <a:pt x="0" y="22912"/>
                  <a:pt x="1474" y="28410"/>
                  <a:pt x="5979" y="30920"/>
                </a:cubicBezTo>
                <a:cubicBezTo>
                  <a:pt x="7113" y="31551"/>
                  <a:pt x="8155" y="31789"/>
                  <a:pt x="9181" y="31789"/>
                </a:cubicBezTo>
                <a:cubicBezTo>
                  <a:pt x="12232" y="31789"/>
                  <a:pt x="15135" y="29683"/>
                  <a:pt x="19863" y="29548"/>
                </a:cubicBezTo>
                <a:cubicBezTo>
                  <a:pt x="20630" y="29526"/>
                  <a:pt x="21329" y="29520"/>
                  <a:pt x="21975" y="29520"/>
                </a:cubicBezTo>
                <a:cubicBezTo>
                  <a:pt x="22766" y="29520"/>
                  <a:pt x="23477" y="29529"/>
                  <a:pt x="24134" y="29529"/>
                </a:cubicBezTo>
                <a:cubicBezTo>
                  <a:pt x="27359" y="29529"/>
                  <a:pt x="29297" y="29308"/>
                  <a:pt x="33123" y="26702"/>
                </a:cubicBezTo>
                <a:cubicBezTo>
                  <a:pt x="38366" y="23130"/>
                  <a:pt x="39314" y="14704"/>
                  <a:pt x="35179" y="8470"/>
                </a:cubicBezTo>
                <a:cubicBezTo>
                  <a:pt x="31041" y="2236"/>
                  <a:pt x="25903" y="663"/>
                  <a:pt x="25903" y="663"/>
                </a:cubicBezTo>
                <a:cubicBezTo>
                  <a:pt x="25903" y="663"/>
                  <a:pt x="24040" y="0"/>
                  <a:pt x="21370" y="0"/>
                </a:cubicBezTo>
                <a:close/>
              </a:path>
            </a:pathLst>
          </a:custGeom>
          <a:solidFill>
            <a:srgbClr val="000000">
              <a:alpha val="100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6" name="Google Shape;256;p13"/>
          <p:cNvGrpSpPr/>
          <p:nvPr/>
        </p:nvGrpSpPr>
        <p:grpSpPr>
          <a:xfrm>
            <a:off x="8114970" y="266839"/>
            <a:ext cx="829992" cy="750888"/>
            <a:chOff x="8114596" y="445039"/>
            <a:chExt cx="633002" cy="572716"/>
          </a:xfrm>
        </p:grpSpPr>
        <p:grpSp>
          <p:nvGrpSpPr>
            <p:cNvPr id="257" name="Google Shape;257;p13"/>
            <p:cNvGrpSpPr/>
            <p:nvPr/>
          </p:nvGrpSpPr>
          <p:grpSpPr>
            <a:xfrm>
              <a:off x="8114596" y="445039"/>
              <a:ext cx="633002" cy="572716"/>
              <a:chOff x="7189660" y="520827"/>
              <a:chExt cx="598074" cy="541115"/>
            </a:xfrm>
          </p:grpSpPr>
          <p:sp>
            <p:nvSpPr>
              <p:cNvPr id="258" name="Google Shape;258;p13"/>
              <p:cNvSpPr/>
              <p:nvPr/>
            </p:nvSpPr>
            <p:spPr>
              <a:xfrm>
                <a:off x="7189660" y="520827"/>
                <a:ext cx="598074" cy="541115"/>
              </a:xfrm>
              <a:custGeom>
                <a:avLst/>
                <a:gdLst/>
                <a:ahLst/>
                <a:cxnLst/>
                <a:rect l="l" t="t" r="r" b="b"/>
                <a:pathLst>
                  <a:path w="598074" h="541115" extrusionOk="0">
                    <a:moveTo>
                      <a:pt x="557022" y="0"/>
                    </a:moveTo>
                    <a:cubicBezTo>
                      <a:pt x="579695" y="0"/>
                      <a:pt x="598075" y="18380"/>
                      <a:pt x="598075" y="41053"/>
                    </a:cubicBezTo>
                    <a:lnTo>
                      <a:pt x="598075" y="500063"/>
                    </a:lnTo>
                    <a:cubicBezTo>
                      <a:pt x="598075" y="522735"/>
                      <a:pt x="579695" y="541115"/>
                      <a:pt x="557022" y="541115"/>
                    </a:cubicBezTo>
                    <a:lnTo>
                      <a:pt x="41053" y="541115"/>
                    </a:lnTo>
                    <a:cubicBezTo>
                      <a:pt x="18380" y="541115"/>
                      <a:pt x="0" y="522735"/>
                      <a:pt x="0" y="500063"/>
                    </a:cubicBezTo>
                    <a:lnTo>
                      <a:pt x="0" y="41053"/>
                    </a:lnTo>
                    <a:cubicBezTo>
                      <a:pt x="0" y="18380"/>
                      <a:pt x="18380" y="0"/>
                      <a:pt x="4105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59" name="Google Shape;259;p13"/>
              <p:cNvGrpSpPr/>
              <p:nvPr/>
            </p:nvGrpSpPr>
            <p:grpSpPr>
              <a:xfrm>
                <a:off x="7579137" y="551973"/>
                <a:ext cx="164782" cy="41529"/>
                <a:chOff x="7579137" y="551973"/>
                <a:chExt cx="164782" cy="41529"/>
              </a:xfrm>
            </p:grpSpPr>
            <p:sp>
              <p:nvSpPr>
                <p:cNvPr id="260" name="Google Shape;260;p13"/>
                <p:cNvSpPr/>
                <p:nvPr/>
              </p:nvSpPr>
              <p:spPr>
                <a:xfrm>
                  <a:off x="7702391" y="551973"/>
                  <a:ext cx="41528" cy="415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528" h="41529" extrusionOk="0">
                      <a:moveTo>
                        <a:pt x="41529" y="20765"/>
                      </a:moveTo>
                      <a:cubicBezTo>
                        <a:pt x="41529" y="32290"/>
                        <a:pt x="32195" y="41529"/>
                        <a:pt x="20764" y="41529"/>
                      </a:cubicBezTo>
                      <a:cubicBezTo>
                        <a:pt x="9334" y="41529"/>
                        <a:pt x="0" y="32195"/>
                        <a:pt x="0" y="20765"/>
                      </a:cubicBezTo>
                      <a:cubicBezTo>
                        <a:pt x="0" y="9335"/>
                        <a:pt x="9334" y="0"/>
                        <a:pt x="20764" y="0"/>
                      </a:cubicBezTo>
                      <a:cubicBezTo>
                        <a:pt x="32195" y="0"/>
                        <a:pt x="41529" y="9335"/>
                        <a:pt x="41529" y="2076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1" name="Google Shape;261;p13"/>
                <p:cNvSpPr/>
                <p:nvPr/>
              </p:nvSpPr>
              <p:spPr>
                <a:xfrm>
                  <a:off x="7640764" y="551973"/>
                  <a:ext cx="41528" cy="415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528" h="41529" extrusionOk="0">
                      <a:moveTo>
                        <a:pt x="41529" y="20765"/>
                      </a:moveTo>
                      <a:cubicBezTo>
                        <a:pt x="41529" y="32290"/>
                        <a:pt x="32195" y="41529"/>
                        <a:pt x="20764" y="41529"/>
                      </a:cubicBezTo>
                      <a:cubicBezTo>
                        <a:pt x="9334" y="41529"/>
                        <a:pt x="0" y="32195"/>
                        <a:pt x="0" y="20765"/>
                      </a:cubicBezTo>
                      <a:cubicBezTo>
                        <a:pt x="0" y="9335"/>
                        <a:pt x="9334" y="0"/>
                        <a:pt x="20764" y="0"/>
                      </a:cubicBezTo>
                      <a:cubicBezTo>
                        <a:pt x="32195" y="0"/>
                        <a:pt x="41529" y="9335"/>
                        <a:pt x="41529" y="2076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2" name="Google Shape;262;p13"/>
                <p:cNvSpPr/>
                <p:nvPr/>
              </p:nvSpPr>
              <p:spPr>
                <a:xfrm>
                  <a:off x="7579137" y="551973"/>
                  <a:ext cx="41528" cy="415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528" h="41529" extrusionOk="0">
                      <a:moveTo>
                        <a:pt x="41529" y="20765"/>
                      </a:moveTo>
                      <a:cubicBezTo>
                        <a:pt x="41529" y="32290"/>
                        <a:pt x="32195" y="41529"/>
                        <a:pt x="20764" y="41529"/>
                      </a:cubicBezTo>
                      <a:cubicBezTo>
                        <a:pt x="9334" y="41529"/>
                        <a:pt x="0" y="32195"/>
                        <a:pt x="0" y="20765"/>
                      </a:cubicBezTo>
                      <a:cubicBezTo>
                        <a:pt x="0" y="9335"/>
                        <a:pt x="9334" y="0"/>
                        <a:pt x="20764" y="0"/>
                      </a:cubicBezTo>
                      <a:cubicBezTo>
                        <a:pt x="32195" y="0"/>
                        <a:pt x="41529" y="9335"/>
                        <a:pt x="41529" y="20765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263" name="Google Shape;263;p13"/>
            <p:cNvGrpSpPr/>
            <p:nvPr/>
          </p:nvGrpSpPr>
          <p:grpSpPr>
            <a:xfrm>
              <a:off x="8184962" y="619646"/>
              <a:ext cx="498115" cy="257273"/>
              <a:chOff x="7256144" y="685800"/>
              <a:chExt cx="470630" cy="243077"/>
            </a:xfrm>
          </p:grpSpPr>
          <p:sp>
            <p:nvSpPr>
              <p:cNvPr id="264" name="Google Shape;264;p13"/>
              <p:cNvSpPr/>
              <p:nvPr/>
            </p:nvSpPr>
            <p:spPr>
              <a:xfrm>
                <a:off x="7256144" y="694753"/>
                <a:ext cx="218503" cy="218217"/>
              </a:xfrm>
              <a:custGeom>
                <a:avLst/>
                <a:gdLst/>
                <a:ahLst/>
                <a:cxnLst/>
                <a:rect l="l" t="t" r="r" b="b"/>
                <a:pathLst>
                  <a:path w="218503" h="218217" extrusionOk="0">
                    <a:moveTo>
                      <a:pt x="216598" y="129540"/>
                    </a:moveTo>
                    <a:cubicBezTo>
                      <a:pt x="217837" y="122968"/>
                      <a:pt x="218504" y="116110"/>
                      <a:pt x="218504" y="109156"/>
                    </a:cubicBezTo>
                    <a:cubicBezTo>
                      <a:pt x="218504" y="102203"/>
                      <a:pt x="217837" y="95440"/>
                      <a:pt x="216598" y="88773"/>
                    </a:cubicBezTo>
                    <a:lnTo>
                      <a:pt x="181261" y="88773"/>
                    </a:lnTo>
                    <a:cubicBezTo>
                      <a:pt x="179641" y="83058"/>
                      <a:pt x="177451" y="77724"/>
                      <a:pt x="174593" y="72676"/>
                    </a:cubicBezTo>
                    <a:lnTo>
                      <a:pt x="199549" y="47720"/>
                    </a:lnTo>
                    <a:cubicBezTo>
                      <a:pt x="191834" y="36385"/>
                      <a:pt x="182118" y="26670"/>
                      <a:pt x="170783" y="18955"/>
                    </a:cubicBezTo>
                    <a:lnTo>
                      <a:pt x="145732" y="44005"/>
                    </a:lnTo>
                    <a:cubicBezTo>
                      <a:pt x="140684" y="41148"/>
                      <a:pt x="135255" y="38957"/>
                      <a:pt x="129635" y="37338"/>
                    </a:cubicBezTo>
                    <a:lnTo>
                      <a:pt x="129635" y="1905"/>
                    </a:lnTo>
                    <a:cubicBezTo>
                      <a:pt x="123063" y="667"/>
                      <a:pt x="116205" y="0"/>
                      <a:pt x="109252" y="0"/>
                    </a:cubicBezTo>
                    <a:cubicBezTo>
                      <a:pt x="102298" y="0"/>
                      <a:pt x="95536" y="667"/>
                      <a:pt x="88868" y="1905"/>
                    </a:cubicBezTo>
                    <a:lnTo>
                      <a:pt x="88868" y="37338"/>
                    </a:lnTo>
                    <a:cubicBezTo>
                      <a:pt x="83154" y="38957"/>
                      <a:pt x="77819" y="41148"/>
                      <a:pt x="72771" y="44005"/>
                    </a:cubicBezTo>
                    <a:lnTo>
                      <a:pt x="47720" y="18955"/>
                    </a:lnTo>
                    <a:cubicBezTo>
                      <a:pt x="36386" y="26670"/>
                      <a:pt x="26670" y="36481"/>
                      <a:pt x="18955" y="47720"/>
                    </a:cubicBezTo>
                    <a:lnTo>
                      <a:pt x="43910" y="72676"/>
                    </a:lnTo>
                    <a:cubicBezTo>
                      <a:pt x="41053" y="77724"/>
                      <a:pt x="38862" y="83153"/>
                      <a:pt x="37243" y="88773"/>
                    </a:cubicBezTo>
                    <a:lnTo>
                      <a:pt x="1905" y="88773"/>
                    </a:lnTo>
                    <a:cubicBezTo>
                      <a:pt x="667" y="95345"/>
                      <a:pt x="0" y="102203"/>
                      <a:pt x="0" y="109156"/>
                    </a:cubicBezTo>
                    <a:cubicBezTo>
                      <a:pt x="0" y="116110"/>
                      <a:pt x="667" y="122873"/>
                      <a:pt x="1905" y="129540"/>
                    </a:cubicBezTo>
                    <a:lnTo>
                      <a:pt x="37243" y="129540"/>
                    </a:lnTo>
                    <a:cubicBezTo>
                      <a:pt x="38862" y="135255"/>
                      <a:pt x="41053" y="140589"/>
                      <a:pt x="43910" y="145637"/>
                    </a:cubicBezTo>
                    <a:lnTo>
                      <a:pt x="18955" y="170593"/>
                    </a:lnTo>
                    <a:cubicBezTo>
                      <a:pt x="26670" y="181928"/>
                      <a:pt x="36386" y="191643"/>
                      <a:pt x="47720" y="199358"/>
                    </a:cubicBezTo>
                    <a:lnTo>
                      <a:pt x="72771" y="174308"/>
                    </a:lnTo>
                    <a:cubicBezTo>
                      <a:pt x="77819" y="177165"/>
                      <a:pt x="83248" y="179356"/>
                      <a:pt x="88868" y="180975"/>
                    </a:cubicBezTo>
                    <a:lnTo>
                      <a:pt x="88868" y="216313"/>
                    </a:lnTo>
                    <a:cubicBezTo>
                      <a:pt x="95441" y="217551"/>
                      <a:pt x="102298" y="218218"/>
                      <a:pt x="109252" y="218218"/>
                    </a:cubicBezTo>
                    <a:cubicBezTo>
                      <a:pt x="116205" y="218218"/>
                      <a:pt x="122968" y="217551"/>
                      <a:pt x="129635" y="216313"/>
                    </a:cubicBezTo>
                    <a:lnTo>
                      <a:pt x="129635" y="180975"/>
                    </a:lnTo>
                    <a:cubicBezTo>
                      <a:pt x="135350" y="179356"/>
                      <a:pt x="140684" y="177070"/>
                      <a:pt x="145732" y="174308"/>
                    </a:cubicBezTo>
                    <a:lnTo>
                      <a:pt x="170783" y="199358"/>
                    </a:lnTo>
                    <a:cubicBezTo>
                      <a:pt x="182118" y="191643"/>
                      <a:pt x="191834" y="181928"/>
                      <a:pt x="199549" y="170593"/>
                    </a:cubicBezTo>
                    <a:lnTo>
                      <a:pt x="174593" y="145542"/>
                    </a:lnTo>
                    <a:cubicBezTo>
                      <a:pt x="177451" y="140494"/>
                      <a:pt x="179641" y="135064"/>
                      <a:pt x="181261" y="129445"/>
                    </a:cubicBezTo>
                    <a:lnTo>
                      <a:pt x="216598" y="129445"/>
                    </a:lnTo>
                    <a:close/>
                    <a:moveTo>
                      <a:pt x="109252" y="131255"/>
                    </a:moveTo>
                    <a:cubicBezTo>
                      <a:pt x="97060" y="131255"/>
                      <a:pt x="87249" y="121349"/>
                      <a:pt x="87249" y="109252"/>
                    </a:cubicBezTo>
                    <a:cubicBezTo>
                      <a:pt x="87249" y="97155"/>
                      <a:pt x="97155" y="87249"/>
                      <a:pt x="109252" y="87249"/>
                    </a:cubicBezTo>
                    <a:cubicBezTo>
                      <a:pt x="121348" y="87249"/>
                      <a:pt x="131255" y="97155"/>
                      <a:pt x="131255" y="109252"/>
                    </a:cubicBezTo>
                    <a:cubicBezTo>
                      <a:pt x="131255" y="121349"/>
                      <a:pt x="121348" y="131255"/>
                      <a:pt x="109252" y="13125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65" name="Google Shape;265;p13"/>
              <p:cNvGrpSpPr/>
              <p:nvPr/>
            </p:nvGrpSpPr>
            <p:grpSpPr>
              <a:xfrm>
                <a:off x="7512843" y="685800"/>
                <a:ext cx="213931" cy="243077"/>
                <a:chOff x="7512843" y="685800"/>
                <a:chExt cx="213931" cy="243077"/>
              </a:xfrm>
            </p:grpSpPr>
            <p:grpSp>
              <p:nvGrpSpPr>
                <p:cNvPr id="266" name="Google Shape;266;p13"/>
                <p:cNvGrpSpPr/>
                <p:nvPr/>
              </p:nvGrpSpPr>
              <p:grpSpPr>
                <a:xfrm>
                  <a:off x="7512843" y="836580"/>
                  <a:ext cx="213931" cy="92297"/>
                  <a:chOff x="7512843" y="836580"/>
                  <a:chExt cx="213931" cy="92297"/>
                </a:xfrm>
              </p:grpSpPr>
              <p:sp>
                <p:nvSpPr>
                  <p:cNvPr id="267" name="Google Shape;267;p13"/>
                  <p:cNvSpPr/>
                  <p:nvPr/>
                </p:nvSpPr>
                <p:spPr>
                  <a:xfrm>
                    <a:off x="7512843" y="856011"/>
                    <a:ext cx="213931" cy="7286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3931" h="72866" extrusionOk="0">
                        <a:moveTo>
                          <a:pt x="0" y="0"/>
                        </a:moveTo>
                        <a:lnTo>
                          <a:pt x="0" y="53435"/>
                        </a:lnTo>
                        <a:cubicBezTo>
                          <a:pt x="0" y="64199"/>
                          <a:pt x="47911" y="72866"/>
                          <a:pt x="106966" y="72866"/>
                        </a:cubicBezTo>
                        <a:cubicBezTo>
                          <a:pt x="166021" y="72866"/>
                          <a:pt x="213932" y="64199"/>
                          <a:pt x="213932" y="53435"/>
                        </a:cubicBezTo>
                        <a:lnTo>
                          <a:pt x="213932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8" name="Google Shape;268;p13"/>
                  <p:cNvSpPr/>
                  <p:nvPr/>
                </p:nvSpPr>
                <p:spPr>
                  <a:xfrm>
                    <a:off x="7512843" y="836580"/>
                    <a:ext cx="213931" cy="388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3931" h="38861" extrusionOk="0">
                        <a:moveTo>
                          <a:pt x="213932" y="19431"/>
                        </a:moveTo>
                        <a:cubicBezTo>
                          <a:pt x="213932" y="30162"/>
                          <a:pt x="166042" y="38862"/>
                          <a:pt x="106966" y="38862"/>
                        </a:cubicBezTo>
                        <a:cubicBezTo>
                          <a:pt x="47891" y="38862"/>
                          <a:pt x="1" y="30162"/>
                          <a:pt x="1" y="19431"/>
                        </a:cubicBezTo>
                        <a:cubicBezTo>
                          <a:pt x="1" y="8700"/>
                          <a:pt x="47891" y="0"/>
                          <a:pt x="106966" y="0"/>
                        </a:cubicBezTo>
                        <a:cubicBezTo>
                          <a:pt x="166042" y="0"/>
                          <a:pt x="213932" y="8700"/>
                          <a:pt x="213932" y="1943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9" name="Google Shape;269;p13"/>
                <p:cNvGrpSpPr/>
                <p:nvPr/>
              </p:nvGrpSpPr>
              <p:grpSpPr>
                <a:xfrm>
                  <a:off x="7512843" y="761238"/>
                  <a:ext cx="213931" cy="92296"/>
                  <a:chOff x="7512843" y="761238"/>
                  <a:chExt cx="213931" cy="92296"/>
                </a:xfrm>
              </p:grpSpPr>
              <p:sp>
                <p:nvSpPr>
                  <p:cNvPr id="270" name="Google Shape;270;p13"/>
                  <p:cNvSpPr/>
                  <p:nvPr/>
                </p:nvSpPr>
                <p:spPr>
                  <a:xfrm>
                    <a:off x="7512843" y="780668"/>
                    <a:ext cx="213931" cy="7286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3931" h="72866" extrusionOk="0">
                        <a:moveTo>
                          <a:pt x="0" y="0"/>
                        </a:moveTo>
                        <a:lnTo>
                          <a:pt x="0" y="53435"/>
                        </a:lnTo>
                        <a:cubicBezTo>
                          <a:pt x="0" y="64199"/>
                          <a:pt x="47911" y="72866"/>
                          <a:pt x="106966" y="72866"/>
                        </a:cubicBezTo>
                        <a:cubicBezTo>
                          <a:pt x="166021" y="72866"/>
                          <a:pt x="213932" y="64199"/>
                          <a:pt x="213932" y="53435"/>
                        </a:cubicBezTo>
                        <a:lnTo>
                          <a:pt x="213932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1" name="Google Shape;271;p13"/>
                  <p:cNvSpPr/>
                  <p:nvPr/>
                </p:nvSpPr>
                <p:spPr>
                  <a:xfrm>
                    <a:off x="7512843" y="761238"/>
                    <a:ext cx="213931" cy="388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3931" h="38861" extrusionOk="0">
                        <a:moveTo>
                          <a:pt x="213932" y="19431"/>
                        </a:moveTo>
                        <a:cubicBezTo>
                          <a:pt x="213932" y="30162"/>
                          <a:pt x="166042" y="38862"/>
                          <a:pt x="106966" y="38862"/>
                        </a:cubicBezTo>
                        <a:cubicBezTo>
                          <a:pt x="47891" y="38862"/>
                          <a:pt x="1" y="30162"/>
                          <a:pt x="1" y="19431"/>
                        </a:cubicBezTo>
                        <a:cubicBezTo>
                          <a:pt x="1" y="8700"/>
                          <a:pt x="47891" y="0"/>
                          <a:pt x="106966" y="0"/>
                        </a:cubicBezTo>
                        <a:cubicBezTo>
                          <a:pt x="166042" y="0"/>
                          <a:pt x="213932" y="8700"/>
                          <a:pt x="213932" y="1943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2" name="Google Shape;272;p13"/>
                <p:cNvGrpSpPr/>
                <p:nvPr/>
              </p:nvGrpSpPr>
              <p:grpSpPr>
                <a:xfrm>
                  <a:off x="7512843" y="685800"/>
                  <a:ext cx="213931" cy="92297"/>
                  <a:chOff x="7512843" y="685800"/>
                  <a:chExt cx="213931" cy="92297"/>
                </a:xfrm>
              </p:grpSpPr>
              <p:sp>
                <p:nvSpPr>
                  <p:cNvPr id="273" name="Google Shape;273;p13"/>
                  <p:cNvSpPr/>
                  <p:nvPr/>
                </p:nvSpPr>
                <p:spPr>
                  <a:xfrm>
                    <a:off x="7512843" y="705231"/>
                    <a:ext cx="213931" cy="7286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3931" h="72866" extrusionOk="0">
                        <a:moveTo>
                          <a:pt x="0" y="0"/>
                        </a:moveTo>
                        <a:lnTo>
                          <a:pt x="0" y="53435"/>
                        </a:lnTo>
                        <a:cubicBezTo>
                          <a:pt x="0" y="64198"/>
                          <a:pt x="47911" y="72866"/>
                          <a:pt x="106966" y="72866"/>
                        </a:cubicBezTo>
                        <a:cubicBezTo>
                          <a:pt x="166021" y="72866"/>
                          <a:pt x="213932" y="64198"/>
                          <a:pt x="213932" y="53435"/>
                        </a:cubicBezTo>
                        <a:lnTo>
                          <a:pt x="213932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4" name="Google Shape;274;p13"/>
                  <p:cNvSpPr/>
                  <p:nvPr/>
                </p:nvSpPr>
                <p:spPr>
                  <a:xfrm>
                    <a:off x="7512843" y="685800"/>
                    <a:ext cx="213931" cy="388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3931" h="38861" extrusionOk="0">
                        <a:moveTo>
                          <a:pt x="213932" y="19431"/>
                        </a:moveTo>
                        <a:cubicBezTo>
                          <a:pt x="213932" y="30162"/>
                          <a:pt x="166042" y="38862"/>
                          <a:pt x="106966" y="38862"/>
                        </a:cubicBezTo>
                        <a:cubicBezTo>
                          <a:pt x="47891" y="38862"/>
                          <a:pt x="1" y="30162"/>
                          <a:pt x="1" y="19431"/>
                        </a:cubicBezTo>
                        <a:cubicBezTo>
                          <a:pt x="1" y="8700"/>
                          <a:pt x="47891" y="0"/>
                          <a:pt x="106966" y="0"/>
                        </a:cubicBezTo>
                        <a:cubicBezTo>
                          <a:pt x="166042" y="0"/>
                          <a:pt x="213932" y="8700"/>
                          <a:pt x="213932" y="1943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</p:grpSp>
      <p:sp>
        <p:nvSpPr>
          <p:cNvPr id="275" name="Google Shape;275;p13"/>
          <p:cNvSpPr/>
          <p:nvPr/>
        </p:nvSpPr>
        <p:spPr>
          <a:xfrm>
            <a:off x="62832" y="4828541"/>
            <a:ext cx="734045" cy="45268"/>
          </a:xfrm>
          <a:custGeom>
            <a:avLst/>
            <a:gdLst/>
            <a:ahLst/>
            <a:cxnLst/>
            <a:rect l="l" t="t" r="r" b="b"/>
            <a:pathLst>
              <a:path w="824770" h="50863" extrusionOk="0">
                <a:moveTo>
                  <a:pt x="799338" y="50863"/>
                </a:moveTo>
                <a:lnTo>
                  <a:pt x="25432" y="50863"/>
                </a:lnTo>
                <a:cubicBezTo>
                  <a:pt x="11430" y="50863"/>
                  <a:pt x="0" y="39433"/>
                  <a:pt x="0" y="25432"/>
                </a:cubicBezTo>
                <a:lnTo>
                  <a:pt x="0" y="25432"/>
                </a:lnTo>
                <a:cubicBezTo>
                  <a:pt x="0" y="11430"/>
                  <a:pt x="11430" y="0"/>
                  <a:pt x="25432" y="0"/>
                </a:cubicBezTo>
                <a:lnTo>
                  <a:pt x="799338" y="0"/>
                </a:lnTo>
                <a:cubicBezTo>
                  <a:pt x="813339" y="0"/>
                  <a:pt x="824770" y="11430"/>
                  <a:pt x="824770" y="25432"/>
                </a:cubicBezTo>
                <a:lnTo>
                  <a:pt x="824770" y="25432"/>
                </a:lnTo>
                <a:cubicBezTo>
                  <a:pt x="824770" y="39433"/>
                  <a:pt x="813339" y="50863"/>
                  <a:pt x="799338" y="50863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76" name="Google Shape;276;p13"/>
          <p:cNvGrpSpPr/>
          <p:nvPr/>
        </p:nvGrpSpPr>
        <p:grpSpPr>
          <a:xfrm>
            <a:off x="103395" y="3891186"/>
            <a:ext cx="668783" cy="959747"/>
            <a:chOff x="10519314" y="4728596"/>
            <a:chExt cx="751780" cy="1078731"/>
          </a:xfrm>
        </p:grpSpPr>
        <p:grpSp>
          <p:nvGrpSpPr>
            <p:cNvPr id="277" name="Google Shape;277;p13"/>
            <p:cNvGrpSpPr/>
            <p:nvPr/>
          </p:nvGrpSpPr>
          <p:grpSpPr>
            <a:xfrm>
              <a:off x="10519314" y="4728596"/>
              <a:ext cx="626662" cy="1078731"/>
              <a:chOff x="10519314" y="4728596"/>
              <a:chExt cx="626662" cy="1078731"/>
            </a:xfrm>
          </p:grpSpPr>
          <p:grpSp>
            <p:nvGrpSpPr>
              <p:cNvPr id="278" name="Google Shape;278;p13"/>
              <p:cNvGrpSpPr/>
              <p:nvPr/>
            </p:nvGrpSpPr>
            <p:grpSpPr>
              <a:xfrm>
                <a:off x="10903220" y="4888205"/>
                <a:ext cx="242756" cy="919122"/>
                <a:chOff x="10903220" y="4888205"/>
                <a:chExt cx="242756" cy="919122"/>
              </a:xfrm>
            </p:grpSpPr>
            <p:sp>
              <p:nvSpPr>
                <p:cNvPr id="279" name="Google Shape;279;p13"/>
                <p:cNvSpPr/>
                <p:nvPr/>
              </p:nvSpPr>
              <p:spPr>
                <a:xfrm rot="-447735">
                  <a:off x="10961814" y="4892503"/>
                  <a:ext cx="125567" cy="9105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444" h="909637" extrusionOk="0">
                      <a:moveTo>
                        <a:pt x="0" y="0"/>
                      </a:moveTo>
                      <a:lnTo>
                        <a:pt x="125445" y="0"/>
                      </a:lnTo>
                      <a:lnTo>
                        <a:pt x="125445" y="909637"/>
                      </a:lnTo>
                      <a:lnTo>
                        <a:pt x="0" y="909637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0" name="Google Shape;280;p13"/>
                <p:cNvSpPr/>
                <p:nvPr/>
              </p:nvSpPr>
              <p:spPr>
                <a:xfrm>
                  <a:off x="10952422" y="4933194"/>
                  <a:ext cx="42088" cy="420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088" h="42088" extrusionOk="0">
                      <a:moveTo>
                        <a:pt x="41904" y="18282"/>
                      </a:moveTo>
                      <a:cubicBezTo>
                        <a:pt x="43428" y="29807"/>
                        <a:pt x="35331" y="40380"/>
                        <a:pt x="23806" y="41904"/>
                      </a:cubicBezTo>
                      <a:cubicBezTo>
                        <a:pt x="12281" y="43428"/>
                        <a:pt x="1709" y="35332"/>
                        <a:pt x="184" y="23806"/>
                      </a:cubicBezTo>
                      <a:cubicBezTo>
                        <a:pt x="-1340" y="12281"/>
                        <a:pt x="6756" y="1708"/>
                        <a:pt x="18282" y="184"/>
                      </a:cubicBezTo>
                      <a:cubicBezTo>
                        <a:pt x="29807" y="-1340"/>
                        <a:pt x="40380" y="6757"/>
                        <a:pt x="41904" y="18282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1" name="Google Shape;281;p13"/>
                <p:cNvSpPr/>
                <p:nvPr/>
              </p:nvSpPr>
              <p:spPr>
                <a:xfrm>
                  <a:off x="10961186" y="5000250"/>
                  <a:ext cx="42087" cy="420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087" h="42087" extrusionOk="0">
                      <a:moveTo>
                        <a:pt x="41904" y="18282"/>
                      </a:moveTo>
                      <a:cubicBezTo>
                        <a:pt x="43427" y="29807"/>
                        <a:pt x="35331" y="40380"/>
                        <a:pt x="23806" y="41904"/>
                      </a:cubicBezTo>
                      <a:cubicBezTo>
                        <a:pt x="12280" y="43428"/>
                        <a:pt x="1708" y="35332"/>
                        <a:pt x="184" y="23806"/>
                      </a:cubicBezTo>
                      <a:cubicBezTo>
                        <a:pt x="-1340" y="12281"/>
                        <a:pt x="6756" y="1708"/>
                        <a:pt x="18281" y="184"/>
                      </a:cubicBezTo>
                      <a:cubicBezTo>
                        <a:pt x="29807" y="-1340"/>
                        <a:pt x="40380" y="6757"/>
                        <a:pt x="41904" y="18282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282" name="Google Shape;282;p13"/>
                <p:cNvGrpSpPr/>
                <p:nvPr/>
              </p:nvGrpSpPr>
              <p:grpSpPr>
                <a:xfrm>
                  <a:off x="11014221" y="5588618"/>
                  <a:ext cx="100021" cy="114784"/>
                  <a:chOff x="11014221" y="5588618"/>
                  <a:chExt cx="100021" cy="114784"/>
                </a:xfrm>
              </p:grpSpPr>
              <p:sp>
                <p:nvSpPr>
                  <p:cNvPr id="283" name="Google Shape;283;p13"/>
                  <p:cNvSpPr/>
                  <p:nvPr/>
                </p:nvSpPr>
                <p:spPr>
                  <a:xfrm rot="-447735">
                    <a:off x="11014826" y="5594269"/>
                    <a:ext cx="88001" cy="150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7915" h="15049" extrusionOk="0">
                        <a:moveTo>
                          <a:pt x="0" y="0"/>
                        </a:moveTo>
                        <a:lnTo>
                          <a:pt x="87916" y="0"/>
                        </a:lnTo>
                        <a:lnTo>
                          <a:pt x="87916" y="15049"/>
                        </a:lnTo>
                        <a:lnTo>
                          <a:pt x="0" y="150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4" name="Google Shape;284;p13"/>
                  <p:cNvSpPr/>
                  <p:nvPr/>
                </p:nvSpPr>
                <p:spPr>
                  <a:xfrm rot="-447735">
                    <a:off x="11018646" y="5623150"/>
                    <a:ext cx="88001" cy="150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7915" h="15049" extrusionOk="0">
                        <a:moveTo>
                          <a:pt x="0" y="0"/>
                        </a:moveTo>
                        <a:lnTo>
                          <a:pt x="87916" y="0"/>
                        </a:lnTo>
                        <a:lnTo>
                          <a:pt x="87916" y="15050"/>
                        </a:lnTo>
                        <a:lnTo>
                          <a:pt x="0" y="15050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5" name="Google Shape;285;p13"/>
                  <p:cNvSpPr/>
                  <p:nvPr/>
                </p:nvSpPr>
                <p:spPr>
                  <a:xfrm rot="-447735">
                    <a:off x="11021820" y="5653805"/>
                    <a:ext cx="88001" cy="150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7915" h="15049" extrusionOk="0">
                        <a:moveTo>
                          <a:pt x="0" y="0"/>
                        </a:moveTo>
                        <a:lnTo>
                          <a:pt x="87916" y="0"/>
                        </a:lnTo>
                        <a:lnTo>
                          <a:pt x="87916" y="15050"/>
                        </a:lnTo>
                        <a:lnTo>
                          <a:pt x="0" y="15050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6" name="Google Shape;286;p13"/>
                  <p:cNvSpPr/>
                  <p:nvPr/>
                </p:nvSpPr>
                <p:spPr>
                  <a:xfrm rot="-447735">
                    <a:off x="11025635" y="5682688"/>
                    <a:ext cx="88001" cy="150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7915" h="15049" extrusionOk="0">
                        <a:moveTo>
                          <a:pt x="0" y="0"/>
                        </a:moveTo>
                        <a:lnTo>
                          <a:pt x="87915" y="0"/>
                        </a:lnTo>
                        <a:lnTo>
                          <a:pt x="87915" y="15050"/>
                        </a:lnTo>
                        <a:lnTo>
                          <a:pt x="0" y="15050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87" name="Google Shape;287;p13"/>
              <p:cNvGrpSpPr/>
              <p:nvPr/>
            </p:nvGrpSpPr>
            <p:grpSpPr>
              <a:xfrm>
                <a:off x="10718623" y="4728596"/>
                <a:ext cx="229169" cy="1075979"/>
                <a:chOff x="10718623" y="4728596"/>
                <a:chExt cx="229169" cy="1075979"/>
              </a:xfrm>
            </p:grpSpPr>
            <p:sp>
              <p:nvSpPr>
                <p:cNvPr id="288" name="Google Shape;288;p13"/>
                <p:cNvSpPr/>
                <p:nvPr/>
              </p:nvSpPr>
              <p:spPr>
                <a:xfrm rot="-172174">
                  <a:off x="10745259" y="4732329"/>
                  <a:ext cx="175897" cy="10685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6117" h="1069848" extrusionOk="0">
                      <a:moveTo>
                        <a:pt x="0" y="0"/>
                      </a:moveTo>
                      <a:lnTo>
                        <a:pt x="176117" y="0"/>
                      </a:lnTo>
                      <a:lnTo>
                        <a:pt x="176117" y="1069848"/>
                      </a:lnTo>
                      <a:lnTo>
                        <a:pt x="0" y="1069848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9" name="Google Shape;289;p13"/>
                <p:cNvSpPr/>
                <p:nvPr/>
              </p:nvSpPr>
              <p:spPr>
                <a:xfrm>
                  <a:off x="10787634" y="5182743"/>
                  <a:ext cx="87629" cy="876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629" h="87630" extrusionOk="0">
                      <a:moveTo>
                        <a:pt x="87630" y="43815"/>
                      </a:moveTo>
                      <a:cubicBezTo>
                        <a:pt x="87630" y="68013"/>
                        <a:pt x="68014" y="87630"/>
                        <a:pt x="43815" y="87630"/>
                      </a:cubicBezTo>
                      <a:cubicBezTo>
                        <a:pt x="19617" y="87630"/>
                        <a:pt x="1" y="68014"/>
                        <a:pt x="1" y="43815"/>
                      </a:cubicBezTo>
                      <a:cubicBezTo>
                        <a:pt x="1" y="19617"/>
                        <a:pt x="19617" y="0"/>
                        <a:pt x="43815" y="0"/>
                      </a:cubicBezTo>
                      <a:cubicBezTo>
                        <a:pt x="68014" y="0"/>
                        <a:pt x="87630" y="19616"/>
                        <a:pt x="87630" y="43815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290" name="Google Shape;290;p13"/>
                <p:cNvGrpSpPr/>
                <p:nvPr/>
              </p:nvGrpSpPr>
              <p:grpSpPr>
                <a:xfrm>
                  <a:off x="10765015" y="5040134"/>
                  <a:ext cx="116314" cy="49775"/>
                  <a:chOff x="10765015" y="5040134"/>
                  <a:chExt cx="116314" cy="49775"/>
                </a:xfrm>
              </p:grpSpPr>
              <p:sp>
                <p:nvSpPr>
                  <p:cNvPr id="291" name="Google Shape;291;p13"/>
                  <p:cNvSpPr/>
                  <p:nvPr/>
                </p:nvSpPr>
                <p:spPr>
                  <a:xfrm rot="-172174">
                    <a:off x="10765318" y="5042987"/>
                    <a:ext cx="114347" cy="149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4490" h="14954" extrusionOk="0">
                        <a:moveTo>
                          <a:pt x="0" y="0"/>
                        </a:moveTo>
                        <a:lnTo>
                          <a:pt x="114490" y="0"/>
                        </a:lnTo>
                        <a:lnTo>
                          <a:pt x="114490" y="14954"/>
                        </a:lnTo>
                        <a:lnTo>
                          <a:pt x="0" y="14954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2" name="Google Shape;292;p13"/>
                  <p:cNvSpPr/>
                  <p:nvPr/>
                </p:nvSpPr>
                <p:spPr>
                  <a:xfrm rot="-172174">
                    <a:off x="10766681" y="5072121"/>
                    <a:ext cx="114347" cy="149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4490" h="14954" extrusionOk="0">
                        <a:moveTo>
                          <a:pt x="0" y="0"/>
                        </a:moveTo>
                        <a:lnTo>
                          <a:pt x="114491" y="0"/>
                        </a:lnTo>
                        <a:lnTo>
                          <a:pt x="114491" y="14954"/>
                        </a:lnTo>
                        <a:lnTo>
                          <a:pt x="0" y="14954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3" name="Google Shape;293;p13"/>
                <p:cNvGrpSpPr/>
                <p:nvPr/>
              </p:nvGrpSpPr>
              <p:grpSpPr>
                <a:xfrm>
                  <a:off x="10784825" y="5436314"/>
                  <a:ext cx="116414" cy="49961"/>
                  <a:chOff x="10784825" y="5436314"/>
                  <a:chExt cx="116414" cy="49961"/>
                </a:xfrm>
              </p:grpSpPr>
              <p:sp>
                <p:nvSpPr>
                  <p:cNvPr id="294" name="Google Shape;294;p13"/>
                  <p:cNvSpPr/>
                  <p:nvPr/>
                </p:nvSpPr>
                <p:spPr>
                  <a:xfrm rot="-172174">
                    <a:off x="10785128" y="5439167"/>
                    <a:ext cx="114347" cy="149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4490" h="14954" extrusionOk="0">
                        <a:moveTo>
                          <a:pt x="0" y="0"/>
                        </a:moveTo>
                        <a:lnTo>
                          <a:pt x="114491" y="0"/>
                        </a:lnTo>
                        <a:lnTo>
                          <a:pt x="114491" y="14955"/>
                        </a:lnTo>
                        <a:lnTo>
                          <a:pt x="0" y="1495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5" name="Google Shape;295;p13"/>
                  <p:cNvSpPr/>
                  <p:nvPr/>
                </p:nvSpPr>
                <p:spPr>
                  <a:xfrm rot="-172174">
                    <a:off x="10786591" y="5468487"/>
                    <a:ext cx="114347" cy="149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4490" h="14954" extrusionOk="0">
                        <a:moveTo>
                          <a:pt x="0" y="0"/>
                        </a:moveTo>
                        <a:lnTo>
                          <a:pt x="114490" y="0"/>
                        </a:lnTo>
                        <a:lnTo>
                          <a:pt x="114490" y="14955"/>
                        </a:lnTo>
                        <a:lnTo>
                          <a:pt x="0" y="1495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96" name="Google Shape;296;p13"/>
              <p:cNvGrpSpPr/>
              <p:nvPr/>
            </p:nvGrpSpPr>
            <p:grpSpPr>
              <a:xfrm>
                <a:off x="10519314" y="4813458"/>
                <a:ext cx="202120" cy="992123"/>
                <a:chOff x="10519314" y="4813458"/>
                <a:chExt cx="202120" cy="992123"/>
              </a:xfrm>
            </p:grpSpPr>
            <p:sp>
              <p:nvSpPr>
                <p:cNvPr id="297" name="Google Shape;297;p13"/>
                <p:cNvSpPr/>
                <p:nvPr/>
              </p:nvSpPr>
              <p:spPr>
                <a:xfrm>
                  <a:off x="10519314" y="4813458"/>
                  <a:ext cx="202120" cy="9921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120" h="992123" extrusionOk="0">
                      <a:moveTo>
                        <a:pt x="0" y="0"/>
                      </a:moveTo>
                      <a:lnTo>
                        <a:pt x="202120" y="0"/>
                      </a:lnTo>
                      <a:lnTo>
                        <a:pt x="202120" y="992124"/>
                      </a:lnTo>
                      <a:lnTo>
                        <a:pt x="0" y="992124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8" name="Google Shape;298;p13"/>
                <p:cNvSpPr/>
                <p:nvPr/>
              </p:nvSpPr>
              <p:spPr>
                <a:xfrm>
                  <a:off x="10558843" y="4891468"/>
                  <a:ext cx="123063" cy="1230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063" h="123062" extrusionOk="0">
                      <a:moveTo>
                        <a:pt x="123063" y="61532"/>
                      </a:moveTo>
                      <a:cubicBezTo>
                        <a:pt x="123063" y="95514"/>
                        <a:pt x="95514" y="123063"/>
                        <a:pt x="61531" y="123063"/>
                      </a:cubicBezTo>
                      <a:cubicBezTo>
                        <a:pt x="27548" y="123063"/>
                        <a:pt x="-1" y="95514"/>
                        <a:pt x="-1" y="61532"/>
                      </a:cubicBezTo>
                      <a:cubicBezTo>
                        <a:pt x="-1" y="27549"/>
                        <a:pt x="27548" y="0"/>
                        <a:pt x="61531" y="0"/>
                      </a:cubicBezTo>
                      <a:cubicBezTo>
                        <a:pt x="95514" y="0"/>
                        <a:pt x="123063" y="27549"/>
                        <a:pt x="123063" y="61532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299" name="Google Shape;299;p13"/>
                <p:cNvGrpSpPr/>
                <p:nvPr/>
              </p:nvGrpSpPr>
              <p:grpSpPr>
                <a:xfrm>
                  <a:off x="10556176" y="5465730"/>
                  <a:ext cx="128397" cy="44196"/>
                  <a:chOff x="10556176" y="5465730"/>
                  <a:chExt cx="128397" cy="44196"/>
                </a:xfrm>
              </p:grpSpPr>
              <p:sp>
                <p:nvSpPr>
                  <p:cNvPr id="300" name="Google Shape;300;p13"/>
                  <p:cNvSpPr/>
                  <p:nvPr/>
                </p:nvSpPr>
                <p:spPr>
                  <a:xfrm>
                    <a:off x="10556176" y="5465730"/>
                    <a:ext cx="128397" cy="149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8397" h="14954" extrusionOk="0">
                        <a:moveTo>
                          <a:pt x="0" y="0"/>
                        </a:moveTo>
                        <a:lnTo>
                          <a:pt x="128397" y="0"/>
                        </a:lnTo>
                        <a:lnTo>
                          <a:pt x="128397" y="14954"/>
                        </a:lnTo>
                        <a:lnTo>
                          <a:pt x="0" y="14954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1" name="Google Shape;301;p13"/>
                  <p:cNvSpPr/>
                  <p:nvPr/>
                </p:nvSpPr>
                <p:spPr>
                  <a:xfrm>
                    <a:off x="10556176" y="5494972"/>
                    <a:ext cx="128397" cy="149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8397" h="14954" extrusionOk="0">
                        <a:moveTo>
                          <a:pt x="0" y="0"/>
                        </a:moveTo>
                        <a:lnTo>
                          <a:pt x="128397" y="0"/>
                        </a:lnTo>
                        <a:lnTo>
                          <a:pt x="128397" y="14955"/>
                        </a:lnTo>
                        <a:lnTo>
                          <a:pt x="0" y="1495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2" name="Google Shape;302;p13"/>
                <p:cNvGrpSpPr/>
                <p:nvPr/>
              </p:nvGrpSpPr>
              <p:grpSpPr>
                <a:xfrm>
                  <a:off x="10556176" y="5689187"/>
                  <a:ext cx="128397" cy="44196"/>
                  <a:chOff x="10556176" y="5689187"/>
                  <a:chExt cx="128397" cy="44196"/>
                </a:xfrm>
              </p:grpSpPr>
              <p:sp>
                <p:nvSpPr>
                  <p:cNvPr id="303" name="Google Shape;303;p13"/>
                  <p:cNvSpPr/>
                  <p:nvPr/>
                </p:nvSpPr>
                <p:spPr>
                  <a:xfrm>
                    <a:off x="10556176" y="5689187"/>
                    <a:ext cx="128397" cy="149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8397" h="14954" extrusionOk="0">
                        <a:moveTo>
                          <a:pt x="0" y="0"/>
                        </a:moveTo>
                        <a:lnTo>
                          <a:pt x="128397" y="0"/>
                        </a:lnTo>
                        <a:lnTo>
                          <a:pt x="128397" y="14954"/>
                        </a:lnTo>
                        <a:lnTo>
                          <a:pt x="0" y="14954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4" name="Google Shape;304;p13"/>
                  <p:cNvSpPr/>
                  <p:nvPr/>
                </p:nvSpPr>
                <p:spPr>
                  <a:xfrm>
                    <a:off x="10556176" y="5718429"/>
                    <a:ext cx="128397" cy="149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8397" h="14954" extrusionOk="0">
                        <a:moveTo>
                          <a:pt x="0" y="0"/>
                        </a:moveTo>
                        <a:lnTo>
                          <a:pt x="128397" y="0"/>
                        </a:lnTo>
                        <a:lnTo>
                          <a:pt x="128397" y="14954"/>
                        </a:lnTo>
                        <a:lnTo>
                          <a:pt x="0" y="14954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grpSp>
          <p:nvGrpSpPr>
            <p:cNvPr id="305" name="Google Shape;305;p13"/>
            <p:cNvGrpSpPr/>
            <p:nvPr/>
          </p:nvGrpSpPr>
          <p:grpSpPr>
            <a:xfrm>
              <a:off x="11058042" y="5088325"/>
              <a:ext cx="213052" cy="717953"/>
              <a:chOff x="11058042" y="5088325"/>
              <a:chExt cx="213052" cy="717953"/>
            </a:xfrm>
          </p:grpSpPr>
          <p:sp>
            <p:nvSpPr>
              <p:cNvPr id="306" name="Google Shape;306;p13"/>
              <p:cNvSpPr/>
              <p:nvPr/>
            </p:nvSpPr>
            <p:spPr>
              <a:xfrm rot="-631368">
                <a:off x="11122592" y="5089982"/>
                <a:ext cx="83952" cy="714640"/>
              </a:xfrm>
              <a:custGeom>
                <a:avLst/>
                <a:gdLst/>
                <a:ahLst/>
                <a:cxnLst/>
                <a:rect l="l" t="t" r="r" b="b"/>
                <a:pathLst>
                  <a:path w="84010" h="715136" extrusionOk="0">
                    <a:moveTo>
                      <a:pt x="0" y="0"/>
                    </a:moveTo>
                    <a:lnTo>
                      <a:pt x="84010" y="0"/>
                    </a:lnTo>
                    <a:lnTo>
                      <a:pt x="84010" y="715137"/>
                    </a:lnTo>
                    <a:lnTo>
                      <a:pt x="0" y="715137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7" name="Google Shape;307;p13"/>
              <p:cNvSpPr/>
              <p:nvPr/>
            </p:nvSpPr>
            <p:spPr>
              <a:xfrm rot="-631368">
                <a:off x="11154645" y="5271518"/>
                <a:ext cx="25985" cy="411004"/>
              </a:xfrm>
              <a:custGeom>
                <a:avLst/>
                <a:gdLst/>
                <a:ahLst/>
                <a:cxnLst/>
                <a:rect l="l" t="t" r="r" b="b"/>
                <a:pathLst>
                  <a:path w="26003" h="411289" extrusionOk="0">
                    <a:moveTo>
                      <a:pt x="0" y="0"/>
                    </a:moveTo>
                    <a:lnTo>
                      <a:pt x="26003" y="0"/>
                    </a:lnTo>
                    <a:lnTo>
                      <a:pt x="26003" y="411289"/>
                    </a:lnTo>
                    <a:lnTo>
                      <a:pt x="0" y="411289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08" name="Google Shape;308;p13"/>
          <p:cNvGrpSpPr/>
          <p:nvPr/>
        </p:nvGrpSpPr>
        <p:grpSpPr>
          <a:xfrm>
            <a:off x="150676" y="2823493"/>
            <a:ext cx="516117" cy="779220"/>
            <a:chOff x="10572463" y="3528536"/>
            <a:chExt cx="580168" cy="875823"/>
          </a:xfrm>
        </p:grpSpPr>
        <p:grpSp>
          <p:nvGrpSpPr>
            <p:cNvPr id="309" name="Google Shape;309;p13"/>
            <p:cNvGrpSpPr/>
            <p:nvPr/>
          </p:nvGrpSpPr>
          <p:grpSpPr>
            <a:xfrm>
              <a:off x="10713815" y="3528536"/>
              <a:ext cx="438816" cy="746664"/>
              <a:chOff x="10713815" y="3528536"/>
              <a:chExt cx="438816" cy="746664"/>
            </a:xfrm>
          </p:grpSpPr>
          <p:sp>
            <p:nvSpPr>
              <p:cNvPr id="310" name="Google Shape;310;p13"/>
              <p:cNvSpPr/>
              <p:nvPr/>
            </p:nvSpPr>
            <p:spPr>
              <a:xfrm>
                <a:off x="10713815" y="3528536"/>
                <a:ext cx="438816" cy="746664"/>
              </a:xfrm>
              <a:custGeom>
                <a:avLst/>
                <a:gdLst/>
                <a:ahLst/>
                <a:cxnLst/>
                <a:rect l="l" t="t" r="r" b="b"/>
                <a:pathLst>
                  <a:path w="438816" h="746664" extrusionOk="0">
                    <a:moveTo>
                      <a:pt x="438721" y="746569"/>
                    </a:moveTo>
                    <a:lnTo>
                      <a:pt x="0" y="746569"/>
                    </a:lnTo>
                    <a:lnTo>
                      <a:pt x="0" y="0"/>
                    </a:lnTo>
                    <a:lnTo>
                      <a:pt x="326231" y="0"/>
                    </a:lnTo>
                    <a:cubicBezTo>
                      <a:pt x="370141" y="43910"/>
                      <a:pt x="394811" y="68580"/>
                      <a:pt x="438816" y="112585"/>
                    </a:cubicBezTo>
                    <a:lnTo>
                      <a:pt x="438816" y="746665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311" name="Google Shape;311;p13"/>
              <p:cNvGrpSpPr/>
              <p:nvPr/>
            </p:nvGrpSpPr>
            <p:grpSpPr>
              <a:xfrm>
                <a:off x="10776489" y="3625310"/>
                <a:ext cx="313848" cy="288226"/>
                <a:chOff x="10776489" y="3625310"/>
                <a:chExt cx="313848" cy="288226"/>
              </a:xfrm>
            </p:grpSpPr>
            <p:sp>
              <p:nvSpPr>
                <p:cNvPr id="312" name="Google Shape;312;p13"/>
                <p:cNvSpPr/>
                <p:nvPr/>
              </p:nvSpPr>
              <p:spPr>
                <a:xfrm>
                  <a:off x="10776489" y="3625310"/>
                  <a:ext cx="313848" cy="214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848" h="21431" extrusionOk="0">
                      <a:moveTo>
                        <a:pt x="0" y="0"/>
                      </a:moveTo>
                      <a:lnTo>
                        <a:pt x="313848" y="0"/>
                      </a:lnTo>
                      <a:lnTo>
                        <a:pt x="313848" y="21431"/>
                      </a:lnTo>
                      <a:lnTo>
                        <a:pt x="0" y="2143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3" name="Google Shape;313;p13"/>
                <p:cNvSpPr/>
                <p:nvPr/>
              </p:nvSpPr>
              <p:spPr>
                <a:xfrm>
                  <a:off x="10776489" y="3678650"/>
                  <a:ext cx="313848" cy="214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848" h="21431" extrusionOk="0">
                      <a:moveTo>
                        <a:pt x="0" y="0"/>
                      </a:moveTo>
                      <a:lnTo>
                        <a:pt x="313848" y="0"/>
                      </a:lnTo>
                      <a:lnTo>
                        <a:pt x="313848" y="21431"/>
                      </a:lnTo>
                      <a:lnTo>
                        <a:pt x="0" y="2143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4" name="Google Shape;314;p13"/>
                <p:cNvSpPr/>
                <p:nvPr/>
              </p:nvSpPr>
              <p:spPr>
                <a:xfrm>
                  <a:off x="10776489" y="3731990"/>
                  <a:ext cx="313848" cy="214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848" h="21431" extrusionOk="0">
                      <a:moveTo>
                        <a:pt x="0" y="0"/>
                      </a:moveTo>
                      <a:lnTo>
                        <a:pt x="313848" y="0"/>
                      </a:lnTo>
                      <a:lnTo>
                        <a:pt x="313848" y="21431"/>
                      </a:lnTo>
                      <a:lnTo>
                        <a:pt x="0" y="2143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5" name="Google Shape;315;p13"/>
                <p:cNvSpPr/>
                <p:nvPr/>
              </p:nvSpPr>
              <p:spPr>
                <a:xfrm>
                  <a:off x="10776489" y="3785425"/>
                  <a:ext cx="313848" cy="214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848" h="21431" extrusionOk="0">
                      <a:moveTo>
                        <a:pt x="0" y="0"/>
                      </a:moveTo>
                      <a:lnTo>
                        <a:pt x="313848" y="0"/>
                      </a:lnTo>
                      <a:lnTo>
                        <a:pt x="313848" y="21431"/>
                      </a:lnTo>
                      <a:lnTo>
                        <a:pt x="0" y="2143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6" name="Google Shape;316;p13"/>
                <p:cNvSpPr/>
                <p:nvPr/>
              </p:nvSpPr>
              <p:spPr>
                <a:xfrm>
                  <a:off x="10776489" y="3838765"/>
                  <a:ext cx="313848" cy="214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848" h="21431" extrusionOk="0">
                      <a:moveTo>
                        <a:pt x="0" y="0"/>
                      </a:moveTo>
                      <a:lnTo>
                        <a:pt x="313848" y="0"/>
                      </a:lnTo>
                      <a:lnTo>
                        <a:pt x="313848" y="21431"/>
                      </a:lnTo>
                      <a:lnTo>
                        <a:pt x="0" y="2143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7" name="Google Shape;317;p13"/>
                <p:cNvSpPr/>
                <p:nvPr/>
              </p:nvSpPr>
              <p:spPr>
                <a:xfrm>
                  <a:off x="10776489" y="3892105"/>
                  <a:ext cx="184689" cy="214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689" h="21431" extrusionOk="0">
                      <a:moveTo>
                        <a:pt x="0" y="0"/>
                      </a:moveTo>
                      <a:lnTo>
                        <a:pt x="184690" y="0"/>
                      </a:lnTo>
                      <a:lnTo>
                        <a:pt x="184690" y="21431"/>
                      </a:lnTo>
                      <a:lnTo>
                        <a:pt x="0" y="21431"/>
                      </a:lnTo>
                      <a:close/>
                    </a:path>
                  </a:pathLst>
                </a:custGeom>
                <a:solidFill>
                  <a:srgbClr val="42444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18" name="Google Shape;318;p13"/>
              <p:cNvGrpSpPr/>
              <p:nvPr/>
            </p:nvGrpSpPr>
            <p:grpSpPr>
              <a:xfrm>
                <a:off x="10776489" y="3999547"/>
                <a:ext cx="313848" cy="181546"/>
                <a:chOff x="10776489" y="3999547"/>
                <a:chExt cx="313848" cy="181546"/>
              </a:xfrm>
            </p:grpSpPr>
            <p:sp>
              <p:nvSpPr>
                <p:cNvPr id="319" name="Google Shape;319;p13"/>
                <p:cNvSpPr/>
                <p:nvPr/>
              </p:nvSpPr>
              <p:spPr>
                <a:xfrm>
                  <a:off x="10776489" y="3999547"/>
                  <a:ext cx="313848" cy="214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848" h="21431" extrusionOk="0">
                      <a:moveTo>
                        <a:pt x="0" y="0"/>
                      </a:moveTo>
                      <a:lnTo>
                        <a:pt x="313848" y="0"/>
                      </a:lnTo>
                      <a:lnTo>
                        <a:pt x="313848" y="21431"/>
                      </a:lnTo>
                      <a:lnTo>
                        <a:pt x="0" y="2143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0" name="Google Shape;320;p13"/>
                <p:cNvSpPr/>
                <p:nvPr/>
              </p:nvSpPr>
              <p:spPr>
                <a:xfrm>
                  <a:off x="10776489" y="4052887"/>
                  <a:ext cx="313848" cy="214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848" h="21431" extrusionOk="0">
                      <a:moveTo>
                        <a:pt x="0" y="0"/>
                      </a:moveTo>
                      <a:lnTo>
                        <a:pt x="313848" y="0"/>
                      </a:lnTo>
                      <a:lnTo>
                        <a:pt x="313848" y="21431"/>
                      </a:lnTo>
                      <a:lnTo>
                        <a:pt x="0" y="2143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1" name="Google Shape;321;p13"/>
                <p:cNvSpPr/>
                <p:nvPr/>
              </p:nvSpPr>
              <p:spPr>
                <a:xfrm>
                  <a:off x="10776489" y="4106322"/>
                  <a:ext cx="313848" cy="214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848" h="21431" extrusionOk="0">
                      <a:moveTo>
                        <a:pt x="0" y="0"/>
                      </a:moveTo>
                      <a:lnTo>
                        <a:pt x="313848" y="0"/>
                      </a:lnTo>
                      <a:lnTo>
                        <a:pt x="313848" y="21431"/>
                      </a:lnTo>
                      <a:lnTo>
                        <a:pt x="0" y="2143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2" name="Google Shape;322;p13"/>
                <p:cNvSpPr/>
                <p:nvPr/>
              </p:nvSpPr>
              <p:spPr>
                <a:xfrm>
                  <a:off x="10776489" y="4159662"/>
                  <a:ext cx="184689" cy="214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689" h="21431" extrusionOk="0">
                      <a:moveTo>
                        <a:pt x="0" y="0"/>
                      </a:moveTo>
                      <a:lnTo>
                        <a:pt x="184690" y="0"/>
                      </a:lnTo>
                      <a:lnTo>
                        <a:pt x="184690" y="21431"/>
                      </a:lnTo>
                      <a:lnTo>
                        <a:pt x="0" y="21431"/>
                      </a:lnTo>
                      <a:close/>
                    </a:path>
                  </a:pathLst>
                </a:custGeom>
                <a:solidFill>
                  <a:srgbClr val="42444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323" name="Google Shape;323;p13"/>
              <p:cNvSpPr/>
              <p:nvPr/>
            </p:nvSpPr>
            <p:spPr>
              <a:xfrm>
                <a:off x="11039951" y="3528536"/>
                <a:ext cx="112584" cy="112585"/>
              </a:xfrm>
              <a:custGeom>
                <a:avLst/>
                <a:gdLst/>
                <a:ahLst/>
                <a:cxnLst/>
                <a:rect l="l" t="t" r="r" b="b"/>
                <a:pathLst>
                  <a:path w="112584" h="112585" extrusionOk="0">
                    <a:moveTo>
                      <a:pt x="112585" y="112585"/>
                    </a:moveTo>
                    <a:lnTo>
                      <a:pt x="0" y="112585"/>
                    </a:lnTo>
                    <a:lnTo>
                      <a:pt x="0" y="0"/>
                    </a:lnTo>
                    <a:lnTo>
                      <a:pt x="0" y="0"/>
                    </a:lnTo>
                    <a:cubicBezTo>
                      <a:pt x="43910" y="43910"/>
                      <a:pt x="68580" y="68580"/>
                      <a:pt x="112585" y="112585"/>
                    </a:cubicBezTo>
                    <a:lnTo>
                      <a:pt x="112585" y="112585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24" name="Google Shape;324;p13"/>
            <p:cNvGrpSpPr/>
            <p:nvPr/>
          </p:nvGrpSpPr>
          <p:grpSpPr>
            <a:xfrm>
              <a:off x="10572463" y="3657790"/>
              <a:ext cx="438817" cy="746569"/>
              <a:chOff x="10572463" y="3657790"/>
              <a:chExt cx="438817" cy="746569"/>
            </a:xfrm>
          </p:grpSpPr>
          <p:sp>
            <p:nvSpPr>
              <p:cNvPr id="325" name="Google Shape;325;p13"/>
              <p:cNvSpPr/>
              <p:nvPr/>
            </p:nvSpPr>
            <p:spPr>
              <a:xfrm>
                <a:off x="10572463" y="3657790"/>
                <a:ext cx="438817" cy="746569"/>
              </a:xfrm>
              <a:custGeom>
                <a:avLst/>
                <a:gdLst/>
                <a:ahLst/>
                <a:cxnLst/>
                <a:rect l="l" t="t" r="r" b="b"/>
                <a:pathLst>
                  <a:path w="438817" h="746569" extrusionOk="0">
                    <a:moveTo>
                      <a:pt x="438722" y="746570"/>
                    </a:moveTo>
                    <a:lnTo>
                      <a:pt x="0" y="746570"/>
                    </a:lnTo>
                    <a:lnTo>
                      <a:pt x="0" y="0"/>
                    </a:lnTo>
                    <a:lnTo>
                      <a:pt x="326231" y="0"/>
                    </a:lnTo>
                    <a:cubicBezTo>
                      <a:pt x="370141" y="43910"/>
                      <a:pt x="394812" y="68580"/>
                      <a:pt x="438817" y="112586"/>
                    </a:cubicBezTo>
                    <a:lnTo>
                      <a:pt x="438817" y="74657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326" name="Google Shape;326;p13"/>
              <p:cNvGrpSpPr/>
              <p:nvPr/>
            </p:nvGrpSpPr>
            <p:grpSpPr>
              <a:xfrm>
                <a:off x="10635138" y="3754469"/>
                <a:ext cx="313848" cy="288321"/>
                <a:chOff x="10635138" y="3754469"/>
                <a:chExt cx="313848" cy="288321"/>
              </a:xfrm>
            </p:grpSpPr>
            <p:sp>
              <p:nvSpPr>
                <p:cNvPr id="327" name="Google Shape;327;p13"/>
                <p:cNvSpPr/>
                <p:nvPr/>
              </p:nvSpPr>
              <p:spPr>
                <a:xfrm>
                  <a:off x="10635138" y="3754469"/>
                  <a:ext cx="313848" cy="214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848" h="21431" extrusionOk="0">
                      <a:moveTo>
                        <a:pt x="0" y="0"/>
                      </a:moveTo>
                      <a:lnTo>
                        <a:pt x="313849" y="0"/>
                      </a:lnTo>
                      <a:lnTo>
                        <a:pt x="313849" y="21431"/>
                      </a:lnTo>
                      <a:lnTo>
                        <a:pt x="0" y="2143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8" name="Google Shape;328;p13"/>
                <p:cNvSpPr/>
                <p:nvPr/>
              </p:nvSpPr>
              <p:spPr>
                <a:xfrm>
                  <a:off x="10635138" y="3807904"/>
                  <a:ext cx="313848" cy="214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848" h="21431" extrusionOk="0">
                      <a:moveTo>
                        <a:pt x="0" y="0"/>
                      </a:moveTo>
                      <a:lnTo>
                        <a:pt x="313849" y="0"/>
                      </a:lnTo>
                      <a:lnTo>
                        <a:pt x="313849" y="21431"/>
                      </a:lnTo>
                      <a:lnTo>
                        <a:pt x="0" y="2143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9" name="Google Shape;329;p13"/>
                <p:cNvSpPr/>
                <p:nvPr/>
              </p:nvSpPr>
              <p:spPr>
                <a:xfrm>
                  <a:off x="10635138" y="3861244"/>
                  <a:ext cx="313848" cy="214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848" h="21431" extrusionOk="0">
                      <a:moveTo>
                        <a:pt x="0" y="0"/>
                      </a:moveTo>
                      <a:lnTo>
                        <a:pt x="313849" y="0"/>
                      </a:lnTo>
                      <a:lnTo>
                        <a:pt x="313849" y="21431"/>
                      </a:lnTo>
                      <a:lnTo>
                        <a:pt x="0" y="2143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0" name="Google Shape;330;p13"/>
                <p:cNvSpPr/>
                <p:nvPr/>
              </p:nvSpPr>
              <p:spPr>
                <a:xfrm>
                  <a:off x="10635138" y="3914584"/>
                  <a:ext cx="313848" cy="214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848" h="21431" extrusionOk="0">
                      <a:moveTo>
                        <a:pt x="0" y="0"/>
                      </a:moveTo>
                      <a:lnTo>
                        <a:pt x="313849" y="0"/>
                      </a:lnTo>
                      <a:lnTo>
                        <a:pt x="313849" y="21431"/>
                      </a:lnTo>
                      <a:lnTo>
                        <a:pt x="0" y="2143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1" name="Google Shape;331;p13"/>
                <p:cNvSpPr/>
                <p:nvPr/>
              </p:nvSpPr>
              <p:spPr>
                <a:xfrm>
                  <a:off x="10635138" y="3968019"/>
                  <a:ext cx="313848" cy="214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848" h="21431" extrusionOk="0">
                      <a:moveTo>
                        <a:pt x="0" y="0"/>
                      </a:moveTo>
                      <a:lnTo>
                        <a:pt x="313849" y="0"/>
                      </a:lnTo>
                      <a:lnTo>
                        <a:pt x="313849" y="21431"/>
                      </a:lnTo>
                      <a:lnTo>
                        <a:pt x="0" y="2143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2" name="Google Shape;332;p13"/>
                <p:cNvSpPr/>
                <p:nvPr/>
              </p:nvSpPr>
              <p:spPr>
                <a:xfrm>
                  <a:off x="10635138" y="4021359"/>
                  <a:ext cx="184689" cy="214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689" h="21431" extrusionOk="0">
                      <a:moveTo>
                        <a:pt x="0" y="0"/>
                      </a:moveTo>
                      <a:lnTo>
                        <a:pt x="184689" y="0"/>
                      </a:lnTo>
                      <a:lnTo>
                        <a:pt x="184689" y="21431"/>
                      </a:lnTo>
                      <a:lnTo>
                        <a:pt x="-1" y="2143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33" name="Google Shape;333;p13"/>
              <p:cNvGrpSpPr/>
              <p:nvPr/>
            </p:nvGrpSpPr>
            <p:grpSpPr>
              <a:xfrm>
                <a:off x="10635138" y="4128801"/>
                <a:ext cx="313848" cy="181547"/>
                <a:chOff x="10635138" y="4128801"/>
                <a:chExt cx="313848" cy="181547"/>
              </a:xfrm>
            </p:grpSpPr>
            <p:sp>
              <p:nvSpPr>
                <p:cNvPr id="334" name="Google Shape;334;p13"/>
                <p:cNvSpPr/>
                <p:nvPr/>
              </p:nvSpPr>
              <p:spPr>
                <a:xfrm>
                  <a:off x="10635138" y="4128801"/>
                  <a:ext cx="313848" cy="214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848" h="21431" extrusionOk="0">
                      <a:moveTo>
                        <a:pt x="0" y="0"/>
                      </a:moveTo>
                      <a:lnTo>
                        <a:pt x="313849" y="0"/>
                      </a:lnTo>
                      <a:lnTo>
                        <a:pt x="313849" y="21431"/>
                      </a:lnTo>
                      <a:lnTo>
                        <a:pt x="0" y="2143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5" name="Google Shape;335;p13"/>
                <p:cNvSpPr/>
                <p:nvPr/>
              </p:nvSpPr>
              <p:spPr>
                <a:xfrm>
                  <a:off x="10635138" y="4182141"/>
                  <a:ext cx="313848" cy="214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848" h="21431" extrusionOk="0">
                      <a:moveTo>
                        <a:pt x="0" y="0"/>
                      </a:moveTo>
                      <a:lnTo>
                        <a:pt x="313849" y="0"/>
                      </a:lnTo>
                      <a:lnTo>
                        <a:pt x="313849" y="21431"/>
                      </a:lnTo>
                      <a:lnTo>
                        <a:pt x="0" y="2143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6" name="Google Shape;336;p13"/>
                <p:cNvSpPr/>
                <p:nvPr/>
              </p:nvSpPr>
              <p:spPr>
                <a:xfrm>
                  <a:off x="10635138" y="4235481"/>
                  <a:ext cx="313848" cy="214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848" h="21431" extrusionOk="0">
                      <a:moveTo>
                        <a:pt x="0" y="0"/>
                      </a:moveTo>
                      <a:lnTo>
                        <a:pt x="313849" y="0"/>
                      </a:lnTo>
                      <a:lnTo>
                        <a:pt x="313849" y="21431"/>
                      </a:lnTo>
                      <a:lnTo>
                        <a:pt x="0" y="2143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7" name="Google Shape;337;p13"/>
                <p:cNvSpPr/>
                <p:nvPr/>
              </p:nvSpPr>
              <p:spPr>
                <a:xfrm>
                  <a:off x="10635138" y="4288917"/>
                  <a:ext cx="184689" cy="214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689" h="21431" extrusionOk="0">
                      <a:moveTo>
                        <a:pt x="0" y="0"/>
                      </a:moveTo>
                      <a:lnTo>
                        <a:pt x="184689" y="0"/>
                      </a:lnTo>
                      <a:lnTo>
                        <a:pt x="184689" y="21431"/>
                      </a:lnTo>
                      <a:lnTo>
                        <a:pt x="-1" y="2143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338" name="Google Shape;338;p13"/>
              <p:cNvSpPr/>
              <p:nvPr/>
            </p:nvSpPr>
            <p:spPr>
              <a:xfrm>
                <a:off x="10898599" y="3657790"/>
                <a:ext cx="112586" cy="112585"/>
              </a:xfrm>
              <a:custGeom>
                <a:avLst/>
                <a:gdLst/>
                <a:ahLst/>
                <a:cxnLst/>
                <a:rect l="l" t="t" r="r" b="b"/>
                <a:pathLst>
                  <a:path w="112586" h="112585" extrusionOk="0">
                    <a:moveTo>
                      <a:pt x="112586" y="112586"/>
                    </a:moveTo>
                    <a:lnTo>
                      <a:pt x="0" y="112586"/>
                    </a:lnTo>
                    <a:lnTo>
                      <a:pt x="0" y="0"/>
                    </a:lnTo>
                    <a:lnTo>
                      <a:pt x="0" y="0"/>
                    </a:lnTo>
                    <a:cubicBezTo>
                      <a:pt x="43910" y="43910"/>
                      <a:pt x="68581" y="68580"/>
                      <a:pt x="112586" y="112586"/>
                    </a:cubicBezTo>
                    <a:lnTo>
                      <a:pt x="112586" y="112586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39" name="Google Shape;339;p13"/>
          <p:cNvGrpSpPr/>
          <p:nvPr/>
        </p:nvGrpSpPr>
        <p:grpSpPr>
          <a:xfrm>
            <a:off x="361835" y="3601018"/>
            <a:ext cx="22030" cy="294484"/>
            <a:chOff x="10809827" y="4402455"/>
            <a:chExt cx="24764" cy="330993"/>
          </a:xfrm>
        </p:grpSpPr>
        <p:sp>
          <p:nvSpPr>
            <p:cNvPr id="340" name="Google Shape;340;p13"/>
            <p:cNvSpPr/>
            <p:nvPr/>
          </p:nvSpPr>
          <p:spPr>
            <a:xfrm>
              <a:off x="10822209" y="4414266"/>
              <a:ext cx="9525" cy="307467"/>
            </a:xfrm>
            <a:custGeom>
              <a:avLst/>
              <a:gdLst/>
              <a:ahLst/>
              <a:cxnLst/>
              <a:rect l="l" t="t" r="r" b="b"/>
              <a:pathLst>
                <a:path w="9525" h="307467" extrusionOk="0">
                  <a:moveTo>
                    <a:pt x="-1" y="307467"/>
                  </a:moveTo>
                  <a:lnTo>
                    <a:pt x="-1" y="0"/>
                  </a:lnTo>
                </a:path>
              </a:pathLst>
            </a:custGeom>
            <a:solidFill>
              <a:schemeClr val="accent4"/>
            </a:solidFill>
            <a:ln w="10950" cap="flat" cmpd="sng">
              <a:solidFill>
                <a:schemeClr val="accent4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" name="Google Shape;341;p13"/>
            <p:cNvSpPr/>
            <p:nvPr/>
          </p:nvSpPr>
          <p:spPr>
            <a:xfrm>
              <a:off x="10809827" y="4708683"/>
              <a:ext cx="24764" cy="24765"/>
            </a:xfrm>
            <a:custGeom>
              <a:avLst/>
              <a:gdLst/>
              <a:ahLst/>
              <a:cxnLst/>
              <a:rect l="l" t="t" r="r" b="b"/>
              <a:pathLst>
                <a:path w="24764" h="24765" extrusionOk="0">
                  <a:moveTo>
                    <a:pt x="24765" y="12382"/>
                  </a:moveTo>
                  <a:cubicBezTo>
                    <a:pt x="24765" y="19240"/>
                    <a:pt x="19241" y="24765"/>
                    <a:pt x="12382" y="24765"/>
                  </a:cubicBezTo>
                  <a:cubicBezTo>
                    <a:pt x="5524" y="24765"/>
                    <a:pt x="0" y="19240"/>
                    <a:pt x="0" y="12382"/>
                  </a:cubicBezTo>
                  <a:cubicBezTo>
                    <a:pt x="0" y="5524"/>
                    <a:pt x="5524" y="0"/>
                    <a:pt x="12382" y="0"/>
                  </a:cubicBezTo>
                  <a:cubicBezTo>
                    <a:pt x="19241" y="0"/>
                    <a:pt x="24765" y="5524"/>
                    <a:pt x="24765" y="12382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" name="Google Shape;342;p13"/>
            <p:cNvSpPr/>
            <p:nvPr/>
          </p:nvSpPr>
          <p:spPr>
            <a:xfrm>
              <a:off x="10809827" y="4402455"/>
              <a:ext cx="24764" cy="24764"/>
            </a:xfrm>
            <a:custGeom>
              <a:avLst/>
              <a:gdLst/>
              <a:ahLst/>
              <a:cxnLst/>
              <a:rect l="l" t="t" r="r" b="b"/>
              <a:pathLst>
                <a:path w="24764" h="24764" extrusionOk="0">
                  <a:moveTo>
                    <a:pt x="24765" y="12382"/>
                  </a:moveTo>
                  <a:cubicBezTo>
                    <a:pt x="24765" y="5524"/>
                    <a:pt x="19241" y="0"/>
                    <a:pt x="12382" y="0"/>
                  </a:cubicBezTo>
                  <a:cubicBezTo>
                    <a:pt x="5524" y="0"/>
                    <a:pt x="0" y="5524"/>
                    <a:pt x="0" y="12382"/>
                  </a:cubicBezTo>
                  <a:cubicBezTo>
                    <a:pt x="0" y="19240"/>
                    <a:pt x="5524" y="24765"/>
                    <a:pt x="12382" y="24765"/>
                  </a:cubicBezTo>
                  <a:cubicBezTo>
                    <a:pt x="19241" y="24765"/>
                    <a:pt x="24765" y="19240"/>
                    <a:pt x="24765" y="12382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70292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sz="3000" b="1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sz="3000" b="1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sz="3000" b="1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sz="3000" b="1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sz="3000" b="1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sz="3000" b="1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sz="3000" b="1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sz="3000" b="1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sz="3000" b="1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Char char="●"/>
              <a:defRPr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Char char="○"/>
              <a:defRPr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Char char="■"/>
              <a:defRPr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Char char="●"/>
              <a:defRPr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Char char="○"/>
              <a:defRPr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Char char="■"/>
              <a:defRPr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Char char="●"/>
              <a:defRPr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Char char="○"/>
              <a:defRPr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Char char="■"/>
              <a:defRPr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65" r:id="rId4"/>
    <p:sldLayoutId id="2147483667" r:id="rId5"/>
    <p:sldLayoutId id="2147483668" r:id="rId6"/>
    <p:sldLayoutId id="2147483673" r:id="rId7"/>
    <p:sldLayoutId id="2147483675" r:id="rId8"/>
    <p:sldLayoutId id="2147483676" r:id="rId9"/>
    <p:sldLayoutId id="2147483677" r:id="rId10"/>
    <p:sldLayoutId id="214748367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p26"/>
          <p:cNvSpPr/>
          <p:nvPr/>
        </p:nvSpPr>
        <p:spPr>
          <a:xfrm rot="1053742">
            <a:off x="4909608" y="421118"/>
            <a:ext cx="4314987" cy="4418593"/>
          </a:xfrm>
          <a:custGeom>
            <a:avLst/>
            <a:gdLst/>
            <a:ahLst/>
            <a:cxnLst/>
            <a:rect l="l" t="t" r="r" b="b"/>
            <a:pathLst>
              <a:path w="45721" h="44028" extrusionOk="0">
                <a:moveTo>
                  <a:pt x="22493" y="0"/>
                </a:moveTo>
                <a:cubicBezTo>
                  <a:pt x="21088" y="0"/>
                  <a:pt x="19696" y="207"/>
                  <a:pt x="18384" y="686"/>
                </a:cubicBezTo>
                <a:cubicBezTo>
                  <a:pt x="16538" y="1365"/>
                  <a:pt x="14788" y="2674"/>
                  <a:pt x="13800" y="4401"/>
                </a:cubicBezTo>
                <a:cubicBezTo>
                  <a:pt x="12502" y="6663"/>
                  <a:pt x="12633" y="9461"/>
                  <a:pt x="11597" y="11842"/>
                </a:cubicBezTo>
                <a:cubicBezTo>
                  <a:pt x="10764" y="13771"/>
                  <a:pt x="8704" y="14926"/>
                  <a:pt x="7073" y="16116"/>
                </a:cubicBezTo>
                <a:cubicBezTo>
                  <a:pt x="4548" y="17962"/>
                  <a:pt x="2048" y="20141"/>
                  <a:pt x="1179" y="23260"/>
                </a:cubicBezTo>
                <a:cubicBezTo>
                  <a:pt x="0" y="27415"/>
                  <a:pt x="346" y="32368"/>
                  <a:pt x="2715" y="36071"/>
                </a:cubicBezTo>
                <a:cubicBezTo>
                  <a:pt x="4489" y="38834"/>
                  <a:pt x="7513" y="39655"/>
                  <a:pt x="10644" y="39715"/>
                </a:cubicBezTo>
                <a:cubicBezTo>
                  <a:pt x="10740" y="39716"/>
                  <a:pt x="10835" y="39717"/>
                  <a:pt x="10932" y="39717"/>
                </a:cubicBezTo>
                <a:cubicBezTo>
                  <a:pt x="12378" y="39717"/>
                  <a:pt x="13967" y="39555"/>
                  <a:pt x="15526" y="39555"/>
                </a:cubicBezTo>
                <a:cubicBezTo>
                  <a:pt x="17089" y="39555"/>
                  <a:pt x="18623" y="39718"/>
                  <a:pt x="19955" y="40369"/>
                </a:cubicBezTo>
                <a:cubicBezTo>
                  <a:pt x="23538" y="42115"/>
                  <a:pt x="27996" y="44028"/>
                  <a:pt x="32241" y="44028"/>
                </a:cubicBezTo>
                <a:cubicBezTo>
                  <a:pt x="33555" y="44028"/>
                  <a:pt x="34848" y="43845"/>
                  <a:pt x="36088" y="43417"/>
                </a:cubicBezTo>
                <a:cubicBezTo>
                  <a:pt x="41505" y="41548"/>
                  <a:pt x="44149" y="37905"/>
                  <a:pt x="44934" y="33178"/>
                </a:cubicBezTo>
                <a:cubicBezTo>
                  <a:pt x="45720" y="28463"/>
                  <a:pt x="43565" y="24534"/>
                  <a:pt x="42875" y="20796"/>
                </a:cubicBezTo>
                <a:cubicBezTo>
                  <a:pt x="42446" y="18438"/>
                  <a:pt x="42160" y="15819"/>
                  <a:pt x="41422" y="13473"/>
                </a:cubicBezTo>
                <a:cubicBezTo>
                  <a:pt x="41148" y="12580"/>
                  <a:pt x="40779" y="11711"/>
                  <a:pt x="40339" y="10890"/>
                </a:cubicBezTo>
                <a:cubicBezTo>
                  <a:pt x="38076" y="6675"/>
                  <a:pt x="34100" y="3496"/>
                  <a:pt x="29766" y="1615"/>
                </a:cubicBezTo>
                <a:cubicBezTo>
                  <a:pt x="27553" y="661"/>
                  <a:pt x="25002" y="0"/>
                  <a:pt x="22493" y="0"/>
                </a:cubicBezTo>
                <a:close/>
              </a:path>
            </a:pathLst>
          </a:custGeom>
          <a:solidFill>
            <a:srgbClr val="000000">
              <a:alpha val="100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3" name="Google Shape;703;p26"/>
          <p:cNvSpPr txBox="1">
            <a:spLocks noGrp="1"/>
          </p:cNvSpPr>
          <p:nvPr>
            <p:ph type="ctrTitle"/>
          </p:nvPr>
        </p:nvSpPr>
        <p:spPr>
          <a:xfrm>
            <a:off x="26061" y="1022092"/>
            <a:ext cx="5996827" cy="211116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 err="1">
                <a:solidFill>
                  <a:srgbClr val="2A68AF"/>
                </a:solidFill>
                <a:latin typeface="Source Sans Pro" panose="020F0502020204030204" pitchFamily="34" charset="0"/>
              </a:rPr>
              <a:t>Conferentor</a:t>
            </a:r>
            <a:r>
              <a:rPr lang="ru-RU" sz="4000" b="1" i="0" dirty="0">
                <a:solidFill>
                  <a:srgbClr val="2A68AF"/>
                </a:solidFill>
                <a:effectLst/>
                <a:latin typeface="Source Sans Pro" panose="020F0502020204030204" pitchFamily="34" charset="0"/>
              </a:rPr>
              <a:t>- Умное управление вашими мероприятиями 2025</a:t>
            </a:r>
            <a:endParaRPr sz="4000" dirty="0"/>
          </a:p>
        </p:txBody>
      </p:sp>
      <p:sp>
        <p:nvSpPr>
          <p:cNvPr id="704" name="Google Shape;704;p26"/>
          <p:cNvSpPr txBox="1">
            <a:spLocks noGrp="1"/>
          </p:cNvSpPr>
          <p:nvPr>
            <p:ph type="subTitle" idx="1"/>
          </p:nvPr>
        </p:nvSpPr>
        <p:spPr>
          <a:xfrm>
            <a:off x="713225" y="3523200"/>
            <a:ext cx="4112100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Крутые перцы</a:t>
            </a:r>
            <a:endParaRPr dirty="0"/>
          </a:p>
        </p:txBody>
      </p:sp>
      <p:grpSp>
        <p:nvGrpSpPr>
          <p:cNvPr id="705" name="Google Shape;705;p26"/>
          <p:cNvGrpSpPr/>
          <p:nvPr/>
        </p:nvGrpSpPr>
        <p:grpSpPr>
          <a:xfrm>
            <a:off x="5631673" y="1763897"/>
            <a:ext cx="2961645" cy="1992933"/>
            <a:chOff x="5311140" y="3874579"/>
            <a:chExt cx="2693384" cy="1812416"/>
          </a:xfrm>
        </p:grpSpPr>
        <p:grpSp>
          <p:nvGrpSpPr>
            <p:cNvPr id="706" name="Google Shape;706;p26"/>
            <p:cNvGrpSpPr/>
            <p:nvPr/>
          </p:nvGrpSpPr>
          <p:grpSpPr>
            <a:xfrm>
              <a:off x="6183439" y="5359431"/>
              <a:ext cx="948880" cy="327564"/>
              <a:chOff x="6183439" y="5359431"/>
              <a:chExt cx="948880" cy="327564"/>
            </a:xfrm>
          </p:grpSpPr>
          <p:sp>
            <p:nvSpPr>
              <p:cNvPr id="707" name="Google Shape;707;p26"/>
              <p:cNvSpPr/>
              <p:nvPr/>
            </p:nvSpPr>
            <p:spPr>
              <a:xfrm>
                <a:off x="6459569" y="5359431"/>
                <a:ext cx="396621" cy="291274"/>
              </a:xfrm>
              <a:custGeom>
                <a:avLst/>
                <a:gdLst/>
                <a:ahLst/>
                <a:cxnLst/>
                <a:rect l="l" t="t" r="r" b="b"/>
                <a:pathLst>
                  <a:path w="396621" h="291274" extrusionOk="0">
                    <a:moveTo>
                      <a:pt x="396621" y="0"/>
                    </a:moveTo>
                    <a:lnTo>
                      <a:pt x="396621" y="291274"/>
                    </a:lnTo>
                    <a:lnTo>
                      <a:pt x="0" y="291274"/>
                    </a:lnTo>
                    <a:lnTo>
                      <a:pt x="0" y="0"/>
                    </a:lnTo>
                    <a:lnTo>
                      <a:pt x="140304" y="0"/>
                    </a:lnTo>
                    <a:lnTo>
                      <a:pt x="140304" y="140017"/>
                    </a:lnTo>
                    <a:cubicBezTo>
                      <a:pt x="140304" y="171926"/>
                      <a:pt x="166402" y="198120"/>
                      <a:pt x="198311" y="198120"/>
                    </a:cubicBezTo>
                    <a:cubicBezTo>
                      <a:pt x="230220" y="198120"/>
                      <a:pt x="256413" y="171926"/>
                      <a:pt x="256413" y="140017"/>
                    </a:cubicBezTo>
                    <a:lnTo>
                      <a:pt x="256413" y="0"/>
                    </a:lnTo>
                    <a:lnTo>
                      <a:pt x="3966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8" name="Google Shape;708;p26"/>
              <p:cNvSpPr/>
              <p:nvPr/>
            </p:nvSpPr>
            <p:spPr>
              <a:xfrm>
                <a:off x="6459569" y="5359431"/>
                <a:ext cx="140303" cy="59054"/>
              </a:xfrm>
              <a:custGeom>
                <a:avLst/>
                <a:gdLst/>
                <a:ahLst/>
                <a:cxnLst/>
                <a:rect l="l" t="t" r="r" b="b"/>
                <a:pathLst>
                  <a:path w="140303" h="59054" extrusionOk="0">
                    <a:moveTo>
                      <a:pt x="0" y="0"/>
                    </a:moveTo>
                    <a:lnTo>
                      <a:pt x="140304" y="0"/>
                    </a:lnTo>
                    <a:lnTo>
                      <a:pt x="140304" y="59055"/>
                    </a:lnTo>
                    <a:lnTo>
                      <a:pt x="0" y="4286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9" name="Google Shape;709;p26"/>
              <p:cNvSpPr/>
              <p:nvPr/>
            </p:nvSpPr>
            <p:spPr>
              <a:xfrm>
                <a:off x="6715982" y="5359431"/>
                <a:ext cx="140207" cy="88391"/>
              </a:xfrm>
              <a:custGeom>
                <a:avLst/>
                <a:gdLst/>
                <a:ahLst/>
                <a:cxnLst/>
                <a:rect l="l" t="t" r="r" b="b"/>
                <a:pathLst>
                  <a:path w="140207" h="88391" extrusionOk="0">
                    <a:moveTo>
                      <a:pt x="140208" y="0"/>
                    </a:moveTo>
                    <a:lnTo>
                      <a:pt x="140208" y="88392"/>
                    </a:lnTo>
                    <a:lnTo>
                      <a:pt x="0" y="72295"/>
                    </a:lnTo>
                    <a:lnTo>
                      <a:pt x="0" y="0"/>
                    </a:lnTo>
                    <a:lnTo>
                      <a:pt x="14020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0" name="Google Shape;710;p26"/>
              <p:cNvSpPr/>
              <p:nvPr/>
            </p:nvSpPr>
            <p:spPr>
              <a:xfrm>
                <a:off x="6183439" y="5647467"/>
                <a:ext cx="948880" cy="39528"/>
              </a:xfrm>
              <a:custGeom>
                <a:avLst/>
                <a:gdLst/>
                <a:ahLst/>
                <a:cxnLst/>
                <a:rect l="l" t="t" r="r" b="b"/>
                <a:pathLst>
                  <a:path w="948880" h="39528" extrusionOk="0">
                    <a:moveTo>
                      <a:pt x="0" y="0"/>
                    </a:moveTo>
                    <a:lnTo>
                      <a:pt x="948880" y="0"/>
                    </a:lnTo>
                    <a:lnTo>
                      <a:pt x="948880" y="39529"/>
                    </a:lnTo>
                    <a:lnTo>
                      <a:pt x="0" y="3952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11" name="Google Shape;711;p26"/>
            <p:cNvSpPr/>
            <p:nvPr/>
          </p:nvSpPr>
          <p:spPr>
            <a:xfrm>
              <a:off x="5311140" y="3874579"/>
              <a:ext cx="2693384" cy="1517428"/>
            </a:xfrm>
            <a:custGeom>
              <a:avLst/>
              <a:gdLst/>
              <a:ahLst/>
              <a:cxnLst/>
              <a:rect l="l" t="t" r="r" b="b"/>
              <a:pathLst>
                <a:path w="2693384" h="1517428" extrusionOk="0">
                  <a:moveTo>
                    <a:pt x="2693384" y="107442"/>
                  </a:moveTo>
                  <a:lnTo>
                    <a:pt x="2693384" y="1409890"/>
                  </a:lnTo>
                  <a:cubicBezTo>
                    <a:pt x="2693384" y="1469231"/>
                    <a:pt x="2645283" y="1517428"/>
                    <a:pt x="2585847" y="1517428"/>
                  </a:cubicBezTo>
                  <a:lnTo>
                    <a:pt x="107537" y="1517428"/>
                  </a:lnTo>
                  <a:cubicBezTo>
                    <a:pt x="48101" y="1517428"/>
                    <a:pt x="0" y="1469231"/>
                    <a:pt x="0" y="1409890"/>
                  </a:cubicBezTo>
                  <a:lnTo>
                    <a:pt x="0" y="107442"/>
                  </a:lnTo>
                  <a:cubicBezTo>
                    <a:pt x="0" y="48101"/>
                    <a:pt x="48101" y="0"/>
                    <a:pt x="107537" y="0"/>
                  </a:cubicBezTo>
                  <a:lnTo>
                    <a:pt x="2585847" y="0"/>
                  </a:lnTo>
                  <a:cubicBezTo>
                    <a:pt x="2645283" y="0"/>
                    <a:pt x="2693384" y="48101"/>
                    <a:pt x="2693384" y="1074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2" name="Google Shape;712;p26"/>
            <p:cNvSpPr/>
            <p:nvPr/>
          </p:nvSpPr>
          <p:spPr>
            <a:xfrm>
              <a:off x="5311140" y="4009739"/>
              <a:ext cx="2693384" cy="1223295"/>
            </a:xfrm>
            <a:custGeom>
              <a:avLst/>
              <a:gdLst/>
              <a:ahLst/>
              <a:cxnLst/>
              <a:rect l="l" t="t" r="r" b="b"/>
              <a:pathLst>
                <a:path w="2693384" h="1223295" extrusionOk="0">
                  <a:moveTo>
                    <a:pt x="0" y="0"/>
                  </a:moveTo>
                  <a:lnTo>
                    <a:pt x="2693384" y="0"/>
                  </a:lnTo>
                  <a:lnTo>
                    <a:pt x="2693384" y="1223296"/>
                  </a:lnTo>
                  <a:lnTo>
                    <a:pt x="0" y="1223296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3" name="Google Shape;713;p26"/>
            <p:cNvSpPr/>
            <p:nvPr/>
          </p:nvSpPr>
          <p:spPr>
            <a:xfrm>
              <a:off x="6619875" y="5273611"/>
              <a:ext cx="76009" cy="76009"/>
            </a:xfrm>
            <a:custGeom>
              <a:avLst/>
              <a:gdLst/>
              <a:ahLst/>
              <a:cxnLst/>
              <a:rect l="l" t="t" r="r" b="b"/>
              <a:pathLst>
                <a:path w="76009" h="76009" extrusionOk="0">
                  <a:moveTo>
                    <a:pt x="76009" y="38005"/>
                  </a:moveTo>
                  <a:cubicBezTo>
                    <a:pt x="76009" y="58960"/>
                    <a:pt x="59055" y="76010"/>
                    <a:pt x="38005" y="76010"/>
                  </a:cubicBezTo>
                  <a:cubicBezTo>
                    <a:pt x="16955" y="76010"/>
                    <a:pt x="0" y="59055"/>
                    <a:pt x="0" y="38005"/>
                  </a:cubicBezTo>
                  <a:cubicBezTo>
                    <a:pt x="0" y="16954"/>
                    <a:pt x="16955" y="0"/>
                    <a:pt x="38005" y="0"/>
                  </a:cubicBezTo>
                  <a:cubicBezTo>
                    <a:pt x="59055" y="0"/>
                    <a:pt x="76009" y="16954"/>
                    <a:pt x="76009" y="38005"/>
                  </a:cubicBezTo>
                  <a:close/>
                </a:path>
              </a:pathLst>
            </a:custGeom>
            <a:solidFill>
              <a:srgbClr val="42444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14" name="Google Shape;714;p26"/>
          <p:cNvGrpSpPr/>
          <p:nvPr/>
        </p:nvGrpSpPr>
        <p:grpSpPr>
          <a:xfrm>
            <a:off x="6285440" y="656304"/>
            <a:ext cx="1654423" cy="835905"/>
            <a:chOff x="5905690" y="2867310"/>
            <a:chExt cx="1504568" cy="760190"/>
          </a:xfrm>
        </p:grpSpPr>
        <p:sp>
          <p:nvSpPr>
            <p:cNvPr id="715" name="Google Shape;715;p26"/>
            <p:cNvSpPr/>
            <p:nvPr/>
          </p:nvSpPr>
          <p:spPr>
            <a:xfrm>
              <a:off x="5905690" y="2867310"/>
              <a:ext cx="1504568" cy="760190"/>
            </a:xfrm>
            <a:custGeom>
              <a:avLst/>
              <a:gdLst/>
              <a:ahLst/>
              <a:cxnLst/>
              <a:rect l="l" t="t" r="r" b="b"/>
              <a:pathLst>
                <a:path w="1504568" h="760190" extrusionOk="0">
                  <a:moveTo>
                    <a:pt x="1504379" y="647414"/>
                  </a:moveTo>
                  <a:cubicBezTo>
                    <a:pt x="1504379" y="709708"/>
                    <a:pt x="1453896" y="760190"/>
                    <a:pt x="1391602" y="760190"/>
                  </a:cubicBezTo>
                  <a:lnTo>
                    <a:pt x="194881" y="760190"/>
                  </a:lnTo>
                  <a:cubicBezTo>
                    <a:pt x="87249" y="760190"/>
                    <a:pt x="0" y="672941"/>
                    <a:pt x="0" y="565309"/>
                  </a:cubicBezTo>
                  <a:cubicBezTo>
                    <a:pt x="0" y="457676"/>
                    <a:pt x="87249" y="370522"/>
                    <a:pt x="194881" y="370522"/>
                  </a:cubicBezTo>
                  <a:cubicBezTo>
                    <a:pt x="220027" y="370522"/>
                    <a:pt x="244126" y="375285"/>
                    <a:pt x="266223" y="383953"/>
                  </a:cubicBezTo>
                  <a:cubicBezTo>
                    <a:pt x="266223" y="382714"/>
                    <a:pt x="266223" y="381381"/>
                    <a:pt x="266223" y="380047"/>
                  </a:cubicBezTo>
                  <a:cubicBezTo>
                    <a:pt x="266223" y="240030"/>
                    <a:pt x="341947" y="117729"/>
                    <a:pt x="454628" y="51816"/>
                  </a:cubicBezTo>
                  <a:cubicBezTo>
                    <a:pt x="510921" y="18859"/>
                    <a:pt x="576453" y="0"/>
                    <a:pt x="646366" y="0"/>
                  </a:cubicBezTo>
                  <a:cubicBezTo>
                    <a:pt x="832009" y="0"/>
                    <a:pt x="986504" y="133064"/>
                    <a:pt x="1019747" y="309086"/>
                  </a:cubicBezTo>
                  <a:cubicBezTo>
                    <a:pt x="1054989" y="288893"/>
                    <a:pt x="1095851" y="277368"/>
                    <a:pt x="1139476" y="277368"/>
                  </a:cubicBezTo>
                  <a:cubicBezTo>
                    <a:pt x="1272731" y="277368"/>
                    <a:pt x="1380839" y="385477"/>
                    <a:pt x="1380839" y="518731"/>
                  </a:cubicBezTo>
                  <a:cubicBezTo>
                    <a:pt x="1380839" y="524256"/>
                    <a:pt x="1380648" y="529685"/>
                    <a:pt x="1380268" y="535114"/>
                  </a:cubicBezTo>
                  <a:cubicBezTo>
                    <a:pt x="1384078" y="534734"/>
                    <a:pt x="1387887" y="534543"/>
                    <a:pt x="1391793" y="534543"/>
                  </a:cubicBezTo>
                  <a:cubicBezTo>
                    <a:pt x="1454086" y="534543"/>
                    <a:pt x="1504569" y="585026"/>
                    <a:pt x="1504569" y="64731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6" name="Google Shape;716;p26"/>
            <p:cNvSpPr/>
            <p:nvPr/>
          </p:nvSpPr>
          <p:spPr>
            <a:xfrm>
              <a:off x="5905690" y="2918364"/>
              <a:ext cx="922591" cy="709136"/>
            </a:xfrm>
            <a:custGeom>
              <a:avLst/>
              <a:gdLst/>
              <a:ahLst/>
              <a:cxnLst/>
              <a:rect l="l" t="t" r="r" b="b"/>
              <a:pathLst>
                <a:path w="922591" h="709136" extrusionOk="0">
                  <a:moveTo>
                    <a:pt x="922305" y="709136"/>
                  </a:moveTo>
                  <a:lnTo>
                    <a:pt x="194881" y="709136"/>
                  </a:lnTo>
                  <a:cubicBezTo>
                    <a:pt x="87249" y="709136"/>
                    <a:pt x="0" y="621887"/>
                    <a:pt x="0" y="514255"/>
                  </a:cubicBezTo>
                  <a:cubicBezTo>
                    <a:pt x="0" y="406622"/>
                    <a:pt x="87249" y="319468"/>
                    <a:pt x="194881" y="319468"/>
                  </a:cubicBezTo>
                  <a:cubicBezTo>
                    <a:pt x="220027" y="319468"/>
                    <a:pt x="244126" y="324231"/>
                    <a:pt x="266223" y="332899"/>
                  </a:cubicBezTo>
                  <a:cubicBezTo>
                    <a:pt x="266223" y="331660"/>
                    <a:pt x="266223" y="330327"/>
                    <a:pt x="266223" y="328993"/>
                  </a:cubicBezTo>
                  <a:cubicBezTo>
                    <a:pt x="266223" y="188976"/>
                    <a:pt x="341947" y="66675"/>
                    <a:pt x="454628" y="762"/>
                  </a:cubicBezTo>
                  <a:cubicBezTo>
                    <a:pt x="515683" y="-2286"/>
                    <a:pt x="577024" y="3429"/>
                    <a:pt x="633984" y="24860"/>
                  </a:cubicBezTo>
                  <a:cubicBezTo>
                    <a:pt x="707803" y="52768"/>
                    <a:pt x="773239" y="110109"/>
                    <a:pt x="797052" y="185261"/>
                  </a:cubicBezTo>
                  <a:cubicBezTo>
                    <a:pt x="820864" y="260509"/>
                    <a:pt x="795433" y="352425"/>
                    <a:pt x="728472" y="394144"/>
                  </a:cubicBezTo>
                  <a:cubicBezTo>
                    <a:pt x="769334" y="388430"/>
                    <a:pt x="808863" y="395002"/>
                    <a:pt x="844010" y="416433"/>
                  </a:cubicBezTo>
                  <a:cubicBezTo>
                    <a:pt x="879157" y="437864"/>
                    <a:pt x="902970" y="481298"/>
                    <a:pt x="892302" y="521113"/>
                  </a:cubicBezTo>
                  <a:cubicBezTo>
                    <a:pt x="885730" y="545782"/>
                    <a:pt x="867156" y="565975"/>
                    <a:pt x="845629" y="579787"/>
                  </a:cubicBezTo>
                  <a:cubicBezTo>
                    <a:pt x="824769" y="593217"/>
                    <a:pt x="801148" y="601408"/>
                    <a:pt x="777621" y="609314"/>
                  </a:cubicBezTo>
                  <a:cubicBezTo>
                    <a:pt x="788479" y="605790"/>
                    <a:pt x="793623" y="605790"/>
                    <a:pt x="805910" y="605314"/>
                  </a:cubicBezTo>
                  <a:cubicBezTo>
                    <a:pt x="819055" y="604742"/>
                    <a:pt x="832961" y="608457"/>
                    <a:pt x="842010" y="618077"/>
                  </a:cubicBezTo>
                  <a:cubicBezTo>
                    <a:pt x="851059" y="627698"/>
                    <a:pt x="853440" y="643890"/>
                    <a:pt x="845153" y="654082"/>
                  </a:cubicBezTo>
                  <a:cubicBezTo>
                    <a:pt x="859727" y="639699"/>
                    <a:pt x="881919" y="651510"/>
                    <a:pt x="897541" y="664845"/>
                  </a:cubicBezTo>
                  <a:cubicBezTo>
                    <a:pt x="910971" y="676180"/>
                    <a:pt x="919067" y="691991"/>
                    <a:pt x="922591" y="7091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17" name="Google Shape;717;p26"/>
          <p:cNvGrpSpPr/>
          <p:nvPr/>
        </p:nvGrpSpPr>
        <p:grpSpPr>
          <a:xfrm>
            <a:off x="8276803" y="1327941"/>
            <a:ext cx="387944" cy="273258"/>
            <a:chOff x="7716678" y="3270218"/>
            <a:chExt cx="352805" cy="248507"/>
          </a:xfrm>
        </p:grpSpPr>
        <p:sp>
          <p:nvSpPr>
            <p:cNvPr id="718" name="Google Shape;718;p26"/>
            <p:cNvSpPr/>
            <p:nvPr/>
          </p:nvSpPr>
          <p:spPr>
            <a:xfrm>
              <a:off x="7716678" y="3270218"/>
              <a:ext cx="352805" cy="248507"/>
            </a:xfrm>
            <a:custGeom>
              <a:avLst/>
              <a:gdLst/>
              <a:ahLst/>
              <a:cxnLst/>
              <a:rect l="l" t="t" r="r" b="b"/>
              <a:pathLst>
                <a:path w="352805" h="248507" extrusionOk="0">
                  <a:moveTo>
                    <a:pt x="261938" y="0"/>
                  </a:moveTo>
                  <a:lnTo>
                    <a:pt x="90868" y="0"/>
                  </a:lnTo>
                  <a:cubicBezTo>
                    <a:pt x="40862" y="0"/>
                    <a:pt x="0" y="40862"/>
                    <a:pt x="0" y="90869"/>
                  </a:cubicBezTo>
                  <a:cubicBezTo>
                    <a:pt x="0" y="140875"/>
                    <a:pt x="38100" y="178879"/>
                    <a:pt x="85725" y="181642"/>
                  </a:cubicBezTo>
                  <a:lnTo>
                    <a:pt x="29527" y="248508"/>
                  </a:lnTo>
                  <a:lnTo>
                    <a:pt x="135445" y="181833"/>
                  </a:lnTo>
                  <a:lnTo>
                    <a:pt x="261938" y="181833"/>
                  </a:lnTo>
                  <a:cubicBezTo>
                    <a:pt x="311944" y="181833"/>
                    <a:pt x="352806" y="140970"/>
                    <a:pt x="352806" y="90964"/>
                  </a:cubicBezTo>
                  <a:cubicBezTo>
                    <a:pt x="352806" y="40958"/>
                    <a:pt x="311944" y="95"/>
                    <a:pt x="261938" y="9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9" name="Google Shape;719;p26"/>
            <p:cNvSpPr/>
            <p:nvPr/>
          </p:nvSpPr>
          <p:spPr>
            <a:xfrm>
              <a:off x="7783353" y="3331749"/>
              <a:ext cx="219455" cy="59054"/>
            </a:xfrm>
            <a:custGeom>
              <a:avLst/>
              <a:gdLst/>
              <a:ahLst/>
              <a:cxnLst/>
              <a:rect l="l" t="t" r="r" b="b"/>
              <a:pathLst>
                <a:path w="219455" h="59054" extrusionOk="0">
                  <a:moveTo>
                    <a:pt x="29527" y="0"/>
                  </a:moveTo>
                  <a:cubicBezTo>
                    <a:pt x="13239" y="0"/>
                    <a:pt x="0" y="13240"/>
                    <a:pt x="0" y="29528"/>
                  </a:cubicBezTo>
                  <a:cubicBezTo>
                    <a:pt x="0" y="45815"/>
                    <a:pt x="13239" y="59055"/>
                    <a:pt x="29527" y="59055"/>
                  </a:cubicBezTo>
                  <a:cubicBezTo>
                    <a:pt x="45815" y="59055"/>
                    <a:pt x="59055" y="45815"/>
                    <a:pt x="59055" y="29528"/>
                  </a:cubicBezTo>
                  <a:cubicBezTo>
                    <a:pt x="59055" y="13240"/>
                    <a:pt x="45815" y="0"/>
                    <a:pt x="29527" y="0"/>
                  </a:cubicBezTo>
                  <a:close/>
                  <a:moveTo>
                    <a:pt x="109728" y="0"/>
                  </a:moveTo>
                  <a:cubicBezTo>
                    <a:pt x="93440" y="0"/>
                    <a:pt x="80200" y="13240"/>
                    <a:pt x="80200" y="29528"/>
                  </a:cubicBezTo>
                  <a:cubicBezTo>
                    <a:pt x="80200" y="45815"/>
                    <a:pt x="93440" y="59055"/>
                    <a:pt x="109728" y="59055"/>
                  </a:cubicBezTo>
                  <a:cubicBezTo>
                    <a:pt x="126016" y="59055"/>
                    <a:pt x="139255" y="45815"/>
                    <a:pt x="139255" y="29528"/>
                  </a:cubicBezTo>
                  <a:cubicBezTo>
                    <a:pt x="139255" y="13240"/>
                    <a:pt x="126016" y="0"/>
                    <a:pt x="109728" y="0"/>
                  </a:cubicBezTo>
                  <a:close/>
                  <a:moveTo>
                    <a:pt x="189929" y="0"/>
                  </a:moveTo>
                  <a:cubicBezTo>
                    <a:pt x="173641" y="0"/>
                    <a:pt x="160401" y="13240"/>
                    <a:pt x="160401" y="29528"/>
                  </a:cubicBezTo>
                  <a:cubicBezTo>
                    <a:pt x="160401" y="45815"/>
                    <a:pt x="173641" y="59055"/>
                    <a:pt x="189929" y="59055"/>
                  </a:cubicBezTo>
                  <a:cubicBezTo>
                    <a:pt x="206216" y="59055"/>
                    <a:pt x="219456" y="45815"/>
                    <a:pt x="219456" y="29528"/>
                  </a:cubicBezTo>
                  <a:cubicBezTo>
                    <a:pt x="219456" y="13240"/>
                    <a:pt x="206216" y="0"/>
                    <a:pt x="1899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20" name="Google Shape;720;p26"/>
          <p:cNvSpPr/>
          <p:nvPr/>
        </p:nvSpPr>
        <p:spPr>
          <a:xfrm>
            <a:off x="7148815" y="1542896"/>
            <a:ext cx="10501" cy="432759"/>
          </a:xfrm>
          <a:custGeom>
            <a:avLst/>
            <a:gdLst/>
            <a:ahLst/>
            <a:cxnLst/>
            <a:rect l="l" t="t" r="r" b="b"/>
            <a:pathLst>
              <a:path w="9525" h="392525" extrusionOk="0">
                <a:moveTo>
                  <a:pt x="0" y="0"/>
                </a:moveTo>
                <a:lnTo>
                  <a:pt x="0" y="392525"/>
                </a:lnTo>
              </a:path>
            </a:pathLst>
          </a:custGeom>
          <a:noFill/>
          <a:ln w="29900" cap="rnd" cmpd="sng">
            <a:solidFill>
              <a:schemeClr val="accent4"/>
            </a:solidFill>
            <a:prstDash val="dashDot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21" name="Google Shape;721;p26"/>
          <p:cNvGrpSpPr/>
          <p:nvPr/>
        </p:nvGrpSpPr>
        <p:grpSpPr>
          <a:xfrm>
            <a:off x="5483130" y="2415465"/>
            <a:ext cx="27232" cy="532378"/>
            <a:chOff x="3534917" y="4467129"/>
            <a:chExt cx="24765" cy="484156"/>
          </a:xfrm>
        </p:grpSpPr>
        <p:sp>
          <p:nvSpPr>
            <p:cNvPr id="722" name="Google Shape;722;p26"/>
            <p:cNvSpPr/>
            <p:nvPr/>
          </p:nvSpPr>
          <p:spPr>
            <a:xfrm>
              <a:off x="3547300" y="4478845"/>
              <a:ext cx="9525" cy="460724"/>
            </a:xfrm>
            <a:custGeom>
              <a:avLst/>
              <a:gdLst/>
              <a:ahLst/>
              <a:cxnLst/>
              <a:rect l="l" t="t" r="r" b="b"/>
              <a:pathLst>
                <a:path w="9525" h="460724" extrusionOk="0">
                  <a:moveTo>
                    <a:pt x="0" y="460724"/>
                  </a:moveTo>
                  <a:lnTo>
                    <a:pt x="0" y="0"/>
                  </a:lnTo>
                </a:path>
              </a:pathLst>
            </a:custGeom>
            <a:noFill/>
            <a:ln w="10950" cap="flat" cmpd="sng">
              <a:solidFill>
                <a:schemeClr val="accent4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3" name="Google Shape;723;p26"/>
            <p:cNvSpPr/>
            <p:nvPr/>
          </p:nvSpPr>
          <p:spPr>
            <a:xfrm>
              <a:off x="3534917" y="4926520"/>
              <a:ext cx="24765" cy="24765"/>
            </a:xfrm>
            <a:custGeom>
              <a:avLst/>
              <a:gdLst/>
              <a:ahLst/>
              <a:cxnLst/>
              <a:rect l="l" t="t" r="r" b="b"/>
              <a:pathLst>
                <a:path w="24765" h="24765" extrusionOk="0">
                  <a:moveTo>
                    <a:pt x="24765" y="12382"/>
                  </a:moveTo>
                  <a:cubicBezTo>
                    <a:pt x="24765" y="19240"/>
                    <a:pt x="19241" y="24765"/>
                    <a:pt x="12383" y="24765"/>
                  </a:cubicBezTo>
                  <a:cubicBezTo>
                    <a:pt x="5525" y="24765"/>
                    <a:pt x="0" y="19240"/>
                    <a:pt x="0" y="12382"/>
                  </a:cubicBezTo>
                  <a:cubicBezTo>
                    <a:pt x="0" y="5524"/>
                    <a:pt x="5525" y="0"/>
                    <a:pt x="12383" y="0"/>
                  </a:cubicBezTo>
                  <a:cubicBezTo>
                    <a:pt x="19241" y="0"/>
                    <a:pt x="24765" y="5524"/>
                    <a:pt x="24765" y="12382"/>
                  </a:cubicBezTo>
                  <a:close/>
                </a:path>
              </a:pathLst>
            </a:custGeom>
            <a:solidFill>
              <a:srgbClr val="6F708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4" name="Google Shape;724;p26"/>
            <p:cNvSpPr/>
            <p:nvPr/>
          </p:nvSpPr>
          <p:spPr>
            <a:xfrm>
              <a:off x="3534917" y="4467129"/>
              <a:ext cx="24765" cy="24765"/>
            </a:xfrm>
            <a:custGeom>
              <a:avLst/>
              <a:gdLst/>
              <a:ahLst/>
              <a:cxnLst/>
              <a:rect l="l" t="t" r="r" b="b"/>
              <a:pathLst>
                <a:path w="24765" h="24765" extrusionOk="0">
                  <a:moveTo>
                    <a:pt x="24765" y="12383"/>
                  </a:moveTo>
                  <a:cubicBezTo>
                    <a:pt x="24765" y="5525"/>
                    <a:pt x="19241" y="0"/>
                    <a:pt x="12383" y="0"/>
                  </a:cubicBezTo>
                  <a:cubicBezTo>
                    <a:pt x="5525" y="0"/>
                    <a:pt x="0" y="5525"/>
                    <a:pt x="0" y="12383"/>
                  </a:cubicBezTo>
                  <a:cubicBezTo>
                    <a:pt x="0" y="19241"/>
                    <a:pt x="5525" y="24765"/>
                    <a:pt x="12383" y="24765"/>
                  </a:cubicBezTo>
                  <a:cubicBezTo>
                    <a:pt x="19241" y="24765"/>
                    <a:pt x="24765" y="19241"/>
                    <a:pt x="24765" y="12383"/>
                  </a:cubicBezTo>
                  <a:close/>
                </a:path>
              </a:pathLst>
            </a:custGeom>
            <a:solidFill>
              <a:srgbClr val="6F708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25" name="Google Shape;725;p26"/>
          <p:cNvGrpSpPr/>
          <p:nvPr/>
        </p:nvGrpSpPr>
        <p:grpSpPr>
          <a:xfrm>
            <a:off x="5643247" y="2277185"/>
            <a:ext cx="749418" cy="303868"/>
            <a:chOff x="3680531" y="4341375"/>
            <a:chExt cx="681537" cy="276344"/>
          </a:xfrm>
        </p:grpSpPr>
        <p:sp>
          <p:nvSpPr>
            <p:cNvPr id="726" name="Google Shape;726;p26"/>
            <p:cNvSpPr/>
            <p:nvPr/>
          </p:nvSpPr>
          <p:spPr>
            <a:xfrm>
              <a:off x="3692461" y="4353401"/>
              <a:ext cx="657796" cy="251936"/>
            </a:xfrm>
            <a:custGeom>
              <a:avLst/>
              <a:gdLst/>
              <a:ahLst/>
              <a:cxnLst/>
              <a:rect l="l" t="t" r="r" b="b"/>
              <a:pathLst>
                <a:path w="657796" h="251936" extrusionOk="0">
                  <a:moveTo>
                    <a:pt x="0" y="0"/>
                  </a:moveTo>
                  <a:lnTo>
                    <a:pt x="217075" y="217075"/>
                  </a:lnTo>
                  <a:cubicBezTo>
                    <a:pt x="239363" y="239363"/>
                    <a:pt x="269653" y="251936"/>
                    <a:pt x="301180" y="251936"/>
                  </a:cubicBezTo>
                  <a:lnTo>
                    <a:pt x="657797" y="251936"/>
                  </a:lnTo>
                </a:path>
              </a:pathLst>
            </a:custGeom>
            <a:noFill/>
            <a:ln w="10950" cap="flat" cmpd="sng">
              <a:solidFill>
                <a:schemeClr val="accent4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7" name="Google Shape;727;p26"/>
            <p:cNvSpPr/>
            <p:nvPr/>
          </p:nvSpPr>
          <p:spPr>
            <a:xfrm>
              <a:off x="3680531" y="4341375"/>
              <a:ext cx="24812" cy="24812"/>
            </a:xfrm>
            <a:custGeom>
              <a:avLst/>
              <a:gdLst/>
              <a:ahLst/>
              <a:cxnLst/>
              <a:rect l="l" t="t" r="r" b="b"/>
              <a:pathLst>
                <a:path w="24812" h="24812" extrusionOk="0">
                  <a:moveTo>
                    <a:pt x="3643" y="21169"/>
                  </a:moveTo>
                  <a:cubicBezTo>
                    <a:pt x="-1214" y="16312"/>
                    <a:pt x="-1214" y="8501"/>
                    <a:pt x="3643" y="3643"/>
                  </a:cubicBezTo>
                  <a:cubicBezTo>
                    <a:pt x="8501" y="-1214"/>
                    <a:pt x="16312" y="-1214"/>
                    <a:pt x="21169" y="3643"/>
                  </a:cubicBezTo>
                  <a:cubicBezTo>
                    <a:pt x="26027" y="8501"/>
                    <a:pt x="26027" y="16312"/>
                    <a:pt x="21169" y="21169"/>
                  </a:cubicBezTo>
                  <a:cubicBezTo>
                    <a:pt x="16312" y="26027"/>
                    <a:pt x="8501" y="26027"/>
                    <a:pt x="3643" y="21169"/>
                  </a:cubicBezTo>
                  <a:close/>
                </a:path>
              </a:pathLst>
            </a:custGeom>
            <a:solidFill>
              <a:srgbClr val="6F708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8" name="Google Shape;728;p26"/>
            <p:cNvSpPr/>
            <p:nvPr/>
          </p:nvSpPr>
          <p:spPr>
            <a:xfrm>
              <a:off x="4337303" y="4592955"/>
              <a:ext cx="24765" cy="24764"/>
            </a:xfrm>
            <a:custGeom>
              <a:avLst/>
              <a:gdLst/>
              <a:ahLst/>
              <a:cxnLst/>
              <a:rect l="l" t="t" r="r" b="b"/>
              <a:pathLst>
                <a:path w="24765" h="24764" extrusionOk="0">
                  <a:moveTo>
                    <a:pt x="12383" y="24765"/>
                  </a:moveTo>
                  <a:cubicBezTo>
                    <a:pt x="19241" y="24765"/>
                    <a:pt x="24765" y="19240"/>
                    <a:pt x="24765" y="12382"/>
                  </a:cubicBezTo>
                  <a:cubicBezTo>
                    <a:pt x="24765" y="5524"/>
                    <a:pt x="19241" y="0"/>
                    <a:pt x="12383" y="0"/>
                  </a:cubicBezTo>
                  <a:cubicBezTo>
                    <a:pt x="5525" y="0"/>
                    <a:pt x="0" y="5524"/>
                    <a:pt x="0" y="12382"/>
                  </a:cubicBezTo>
                  <a:cubicBezTo>
                    <a:pt x="0" y="19240"/>
                    <a:pt x="5525" y="24765"/>
                    <a:pt x="12383" y="24765"/>
                  </a:cubicBezTo>
                  <a:close/>
                </a:path>
              </a:pathLst>
            </a:custGeom>
            <a:solidFill>
              <a:srgbClr val="6F708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29" name="Google Shape;729;p26"/>
          <p:cNvGrpSpPr/>
          <p:nvPr/>
        </p:nvGrpSpPr>
        <p:grpSpPr>
          <a:xfrm>
            <a:off x="8163164" y="4027994"/>
            <a:ext cx="202142" cy="355685"/>
            <a:chOff x="7613332" y="5933598"/>
            <a:chExt cx="183832" cy="323468"/>
          </a:xfrm>
        </p:grpSpPr>
        <p:sp>
          <p:nvSpPr>
            <p:cNvPr id="730" name="Google Shape;730;p26"/>
            <p:cNvSpPr/>
            <p:nvPr/>
          </p:nvSpPr>
          <p:spPr>
            <a:xfrm>
              <a:off x="7613332" y="5933598"/>
              <a:ext cx="183832" cy="323468"/>
            </a:xfrm>
            <a:custGeom>
              <a:avLst/>
              <a:gdLst/>
              <a:ahLst/>
              <a:cxnLst/>
              <a:rect l="l" t="t" r="r" b="b"/>
              <a:pathLst>
                <a:path w="183832" h="323468" extrusionOk="0">
                  <a:moveTo>
                    <a:pt x="91916" y="323469"/>
                  </a:moveTo>
                  <a:lnTo>
                    <a:pt x="91916" y="323469"/>
                  </a:lnTo>
                  <a:cubicBezTo>
                    <a:pt x="41339" y="323469"/>
                    <a:pt x="0" y="282130"/>
                    <a:pt x="0" y="231553"/>
                  </a:cubicBezTo>
                  <a:lnTo>
                    <a:pt x="0" y="91916"/>
                  </a:lnTo>
                  <a:cubicBezTo>
                    <a:pt x="0" y="41338"/>
                    <a:pt x="41339" y="0"/>
                    <a:pt x="91916" y="0"/>
                  </a:cubicBezTo>
                  <a:lnTo>
                    <a:pt x="91916" y="0"/>
                  </a:lnTo>
                  <a:cubicBezTo>
                    <a:pt x="142494" y="0"/>
                    <a:pt x="183832" y="41338"/>
                    <a:pt x="183832" y="91916"/>
                  </a:cubicBezTo>
                  <a:lnTo>
                    <a:pt x="183832" y="231553"/>
                  </a:lnTo>
                  <a:cubicBezTo>
                    <a:pt x="183832" y="282130"/>
                    <a:pt x="142494" y="323469"/>
                    <a:pt x="91916" y="32346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1" name="Google Shape;731;p26"/>
            <p:cNvSpPr/>
            <p:nvPr/>
          </p:nvSpPr>
          <p:spPr>
            <a:xfrm>
              <a:off x="7699533" y="5961602"/>
              <a:ext cx="11430" cy="54101"/>
            </a:xfrm>
            <a:custGeom>
              <a:avLst/>
              <a:gdLst/>
              <a:ahLst/>
              <a:cxnLst/>
              <a:rect l="l" t="t" r="r" b="b"/>
              <a:pathLst>
                <a:path w="11430" h="54101" extrusionOk="0">
                  <a:moveTo>
                    <a:pt x="5715" y="54102"/>
                  </a:moveTo>
                  <a:lnTo>
                    <a:pt x="5715" y="54102"/>
                  </a:lnTo>
                  <a:cubicBezTo>
                    <a:pt x="2572" y="54102"/>
                    <a:pt x="0" y="51530"/>
                    <a:pt x="0" y="48387"/>
                  </a:cubicBezTo>
                  <a:lnTo>
                    <a:pt x="0" y="5715"/>
                  </a:lnTo>
                  <a:cubicBezTo>
                    <a:pt x="0" y="2571"/>
                    <a:pt x="2572" y="0"/>
                    <a:pt x="5715" y="0"/>
                  </a:cubicBezTo>
                  <a:lnTo>
                    <a:pt x="5715" y="0"/>
                  </a:lnTo>
                  <a:cubicBezTo>
                    <a:pt x="8859" y="0"/>
                    <a:pt x="11430" y="2571"/>
                    <a:pt x="11430" y="5715"/>
                  </a:cubicBezTo>
                  <a:lnTo>
                    <a:pt x="11430" y="48387"/>
                  </a:lnTo>
                  <a:cubicBezTo>
                    <a:pt x="11430" y="51530"/>
                    <a:pt x="8859" y="54102"/>
                    <a:pt x="5715" y="541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32" name="Google Shape;732;p26"/>
          <p:cNvGrpSpPr/>
          <p:nvPr/>
        </p:nvGrpSpPr>
        <p:grpSpPr>
          <a:xfrm>
            <a:off x="6427831" y="3923439"/>
            <a:ext cx="1533857" cy="564092"/>
            <a:chOff x="6546554" y="3679108"/>
            <a:chExt cx="1256642" cy="462143"/>
          </a:xfrm>
        </p:grpSpPr>
        <p:sp>
          <p:nvSpPr>
            <p:cNvPr id="733" name="Google Shape;733;p26"/>
            <p:cNvSpPr/>
            <p:nvPr/>
          </p:nvSpPr>
          <p:spPr>
            <a:xfrm>
              <a:off x="6546554" y="3679108"/>
              <a:ext cx="1256642" cy="462143"/>
            </a:xfrm>
            <a:custGeom>
              <a:avLst/>
              <a:gdLst/>
              <a:ahLst/>
              <a:cxnLst/>
              <a:rect l="l" t="t" r="r" b="b"/>
              <a:pathLst>
                <a:path w="1396269" h="513492" extrusionOk="0">
                  <a:moveTo>
                    <a:pt x="1334738" y="0"/>
                  </a:moveTo>
                  <a:cubicBezTo>
                    <a:pt x="1368721" y="0"/>
                    <a:pt x="1396270" y="27548"/>
                    <a:pt x="1396270" y="61531"/>
                  </a:cubicBezTo>
                  <a:lnTo>
                    <a:pt x="1396270" y="451961"/>
                  </a:lnTo>
                  <a:cubicBezTo>
                    <a:pt x="1396270" y="485944"/>
                    <a:pt x="1368722" y="513493"/>
                    <a:pt x="1334738" y="513493"/>
                  </a:cubicBezTo>
                  <a:lnTo>
                    <a:pt x="61532" y="513493"/>
                  </a:lnTo>
                  <a:cubicBezTo>
                    <a:pt x="27549" y="513493"/>
                    <a:pt x="0" y="485944"/>
                    <a:pt x="0" y="451961"/>
                  </a:cubicBezTo>
                  <a:lnTo>
                    <a:pt x="0" y="61531"/>
                  </a:lnTo>
                  <a:cubicBezTo>
                    <a:pt x="0" y="27549"/>
                    <a:pt x="27548" y="0"/>
                    <a:pt x="6153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4" name="Google Shape;734;p26"/>
            <p:cNvSpPr/>
            <p:nvPr/>
          </p:nvSpPr>
          <p:spPr>
            <a:xfrm>
              <a:off x="6661108" y="3712144"/>
              <a:ext cx="69522" cy="69522"/>
            </a:xfrm>
            <a:custGeom>
              <a:avLst/>
              <a:gdLst/>
              <a:ahLst/>
              <a:cxnLst/>
              <a:rect l="l" t="t" r="r" b="b"/>
              <a:pathLst>
                <a:path w="77247" h="77247" extrusionOk="0">
                  <a:moveTo>
                    <a:pt x="0" y="0"/>
                  </a:moveTo>
                  <a:lnTo>
                    <a:pt x="77248" y="0"/>
                  </a:lnTo>
                  <a:lnTo>
                    <a:pt x="77248" y="77248"/>
                  </a:lnTo>
                  <a:lnTo>
                    <a:pt x="0" y="7724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35" name="Google Shape;735;p26"/>
            <p:cNvGrpSpPr/>
            <p:nvPr/>
          </p:nvGrpSpPr>
          <p:grpSpPr>
            <a:xfrm>
              <a:off x="6805960" y="3712311"/>
              <a:ext cx="391811" cy="69592"/>
              <a:chOff x="6322885" y="5875210"/>
              <a:chExt cx="434911" cy="77247"/>
            </a:xfrm>
          </p:grpSpPr>
          <p:sp>
            <p:nvSpPr>
              <p:cNvPr id="736" name="Google Shape;736;p26"/>
              <p:cNvSpPr/>
              <p:nvPr/>
            </p:nvSpPr>
            <p:spPr>
              <a:xfrm>
                <a:off x="6322885" y="5875210"/>
                <a:ext cx="77247" cy="77247"/>
              </a:xfrm>
              <a:custGeom>
                <a:avLst/>
                <a:gdLst/>
                <a:ahLst/>
                <a:cxnLst/>
                <a:rect l="l" t="t" r="r" b="b"/>
                <a:pathLst>
                  <a:path w="77247" h="77247" extrusionOk="0">
                    <a:moveTo>
                      <a:pt x="0" y="0"/>
                    </a:moveTo>
                    <a:lnTo>
                      <a:pt x="77248" y="0"/>
                    </a:lnTo>
                    <a:lnTo>
                      <a:pt x="77248" y="77248"/>
                    </a:lnTo>
                    <a:lnTo>
                      <a:pt x="0" y="77248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7" name="Google Shape;737;p26"/>
              <p:cNvSpPr/>
              <p:nvPr/>
            </p:nvSpPr>
            <p:spPr>
              <a:xfrm>
                <a:off x="6412325" y="5875210"/>
                <a:ext cx="77247" cy="77247"/>
              </a:xfrm>
              <a:custGeom>
                <a:avLst/>
                <a:gdLst/>
                <a:ahLst/>
                <a:cxnLst/>
                <a:rect l="l" t="t" r="r" b="b"/>
                <a:pathLst>
                  <a:path w="77247" h="77247" extrusionOk="0">
                    <a:moveTo>
                      <a:pt x="0" y="0"/>
                    </a:moveTo>
                    <a:lnTo>
                      <a:pt x="77248" y="0"/>
                    </a:lnTo>
                    <a:lnTo>
                      <a:pt x="77248" y="77248"/>
                    </a:lnTo>
                    <a:lnTo>
                      <a:pt x="0" y="77248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8" name="Google Shape;738;p26"/>
              <p:cNvSpPr/>
              <p:nvPr/>
            </p:nvSpPr>
            <p:spPr>
              <a:xfrm>
                <a:off x="6501765" y="5875210"/>
                <a:ext cx="77247" cy="77247"/>
              </a:xfrm>
              <a:custGeom>
                <a:avLst/>
                <a:gdLst/>
                <a:ahLst/>
                <a:cxnLst/>
                <a:rect l="l" t="t" r="r" b="b"/>
                <a:pathLst>
                  <a:path w="77247" h="77247" extrusionOk="0">
                    <a:moveTo>
                      <a:pt x="0" y="0"/>
                    </a:moveTo>
                    <a:lnTo>
                      <a:pt x="77247" y="0"/>
                    </a:lnTo>
                    <a:lnTo>
                      <a:pt x="77247" y="77248"/>
                    </a:lnTo>
                    <a:lnTo>
                      <a:pt x="0" y="77248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9" name="Google Shape;739;p26"/>
              <p:cNvSpPr/>
              <p:nvPr/>
            </p:nvSpPr>
            <p:spPr>
              <a:xfrm>
                <a:off x="6591109" y="5875210"/>
                <a:ext cx="77247" cy="77247"/>
              </a:xfrm>
              <a:custGeom>
                <a:avLst/>
                <a:gdLst/>
                <a:ahLst/>
                <a:cxnLst/>
                <a:rect l="l" t="t" r="r" b="b"/>
                <a:pathLst>
                  <a:path w="77247" h="77247" extrusionOk="0">
                    <a:moveTo>
                      <a:pt x="0" y="0"/>
                    </a:moveTo>
                    <a:lnTo>
                      <a:pt x="77247" y="0"/>
                    </a:lnTo>
                    <a:lnTo>
                      <a:pt x="77247" y="77248"/>
                    </a:lnTo>
                    <a:lnTo>
                      <a:pt x="0" y="77248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0" name="Google Shape;740;p26"/>
              <p:cNvSpPr/>
              <p:nvPr/>
            </p:nvSpPr>
            <p:spPr>
              <a:xfrm>
                <a:off x="6680549" y="5875210"/>
                <a:ext cx="77247" cy="77247"/>
              </a:xfrm>
              <a:custGeom>
                <a:avLst/>
                <a:gdLst/>
                <a:ahLst/>
                <a:cxnLst/>
                <a:rect l="l" t="t" r="r" b="b"/>
                <a:pathLst>
                  <a:path w="77247" h="77247" extrusionOk="0">
                    <a:moveTo>
                      <a:pt x="0" y="0"/>
                    </a:moveTo>
                    <a:lnTo>
                      <a:pt x="77248" y="0"/>
                    </a:lnTo>
                    <a:lnTo>
                      <a:pt x="77248" y="77248"/>
                    </a:lnTo>
                    <a:lnTo>
                      <a:pt x="0" y="77248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41" name="Google Shape;741;p26"/>
            <p:cNvGrpSpPr/>
            <p:nvPr/>
          </p:nvGrpSpPr>
          <p:grpSpPr>
            <a:xfrm>
              <a:off x="7285642" y="3712311"/>
              <a:ext cx="391897" cy="69592"/>
              <a:chOff x="6855333" y="5875210"/>
              <a:chExt cx="435006" cy="77247"/>
            </a:xfrm>
          </p:grpSpPr>
          <p:sp>
            <p:nvSpPr>
              <p:cNvPr id="742" name="Google Shape;742;p26"/>
              <p:cNvSpPr/>
              <p:nvPr/>
            </p:nvSpPr>
            <p:spPr>
              <a:xfrm>
                <a:off x="6855333" y="5875210"/>
                <a:ext cx="77247" cy="77247"/>
              </a:xfrm>
              <a:custGeom>
                <a:avLst/>
                <a:gdLst/>
                <a:ahLst/>
                <a:cxnLst/>
                <a:rect l="l" t="t" r="r" b="b"/>
                <a:pathLst>
                  <a:path w="77247" h="77247" extrusionOk="0">
                    <a:moveTo>
                      <a:pt x="0" y="0"/>
                    </a:moveTo>
                    <a:lnTo>
                      <a:pt x="77247" y="0"/>
                    </a:lnTo>
                    <a:lnTo>
                      <a:pt x="77247" y="77248"/>
                    </a:lnTo>
                    <a:lnTo>
                      <a:pt x="0" y="77248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3" name="Google Shape;743;p26"/>
              <p:cNvSpPr/>
              <p:nvPr/>
            </p:nvSpPr>
            <p:spPr>
              <a:xfrm>
                <a:off x="6944772" y="5875210"/>
                <a:ext cx="77247" cy="77247"/>
              </a:xfrm>
              <a:custGeom>
                <a:avLst/>
                <a:gdLst/>
                <a:ahLst/>
                <a:cxnLst/>
                <a:rect l="l" t="t" r="r" b="b"/>
                <a:pathLst>
                  <a:path w="77247" h="77247" extrusionOk="0">
                    <a:moveTo>
                      <a:pt x="0" y="0"/>
                    </a:moveTo>
                    <a:lnTo>
                      <a:pt x="77247" y="0"/>
                    </a:lnTo>
                    <a:lnTo>
                      <a:pt x="77247" y="77248"/>
                    </a:lnTo>
                    <a:lnTo>
                      <a:pt x="0" y="77248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4" name="Google Shape;744;p26"/>
              <p:cNvSpPr/>
              <p:nvPr/>
            </p:nvSpPr>
            <p:spPr>
              <a:xfrm>
                <a:off x="7034212" y="5875210"/>
                <a:ext cx="77247" cy="77247"/>
              </a:xfrm>
              <a:custGeom>
                <a:avLst/>
                <a:gdLst/>
                <a:ahLst/>
                <a:cxnLst/>
                <a:rect l="l" t="t" r="r" b="b"/>
                <a:pathLst>
                  <a:path w="77247" h="77247" extrusionOk="0">
                    <a:moveTo>
                      <a:pt x="0" y="0"/>
                    </a:moveTo>
                    <a:lnTo>
                      <a:pt x="77248" y="0"/>
                    </a:lnTo>
                    <a:lnTo>
                      <a:pt x="77248" y="77248"/>
                    </a:lnTo>
                    <a:lnTo>
                      <a:pt x="0" y="77248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5" name="Google Shape;745;p26"/>
              <p:cNvSpPr/>
              <p:nvPr/>
            </p:nvSpPr>
            <p:spPr>
              <a:xfrm>
                <a:off x="7123652" y="5875210"/>
                <a:ext cx="77247" cy="77247"/>
              </a:xfrm>
              <a:custGeom>
                <a:avLst/>
                <a:gdLst/>
                <a:ahLst/>
                <a:cxnLst/>
                <a:rect l="l" t="t" r="r" b="b"/>
                <a:pathLst>
                  <a:path w="77247" h="77247" extrusionOk="0">
                    <a:moveTo>
                      <a:pt x="0" y="0"/>
                    </a:moveTo>
                    <a:lnTo>
                      <a:pt x="77248" y="0"/>
                    </a:lnTo>
                    <a:lnTo>
                      <a:pt x="77248" y="77248"/>
                    </a:lnTo>
                    <a:lnTo>
                      <a:pt x="0" y="77248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6" name="Google Shape;746;p26"/>
              <p:cNvSpPr/>
              <p:nvPr/>
            </p:nvSpPr>
            <p:spPr>
              <a:xfrm>
                <a:off x="7213092" y="5875210"/>
                <a:ext cx="77247" cy="77247"/>
              </a:xfrm>
              <a:custGeom>
                <a:avLst/>
                <a:gdLst/>
                <a:ahLst/>
                <a:cxnLst/>
                <a:rect l="l" t="t" r="r" b="b"/>
                <a:pathLst>
                  <a:path w="77247" h="77247" extrusionOk="0">
                    <a:moveTo>
                      <a:pt x="0" y="0"/>
                    </a:moveTo>
                    <a:lnTo>
                      <a:pt x="77248" y="0"/>
                    </a:lnTo>
                    <a:lnTo>
                      <a:pt x="77248" y="77248"/>
                    </a:lnTo>
                    <a:lnTo>
                      <a:pt x="0" y="77248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47" name="Google Shape;747;p26"/>
            <p:cNvGrpSpPr/>
            <p:nvPr/>
          </p:nvGrpSpPr>
          <p:grpSpPr>
            <a:xfrm>
              <a:off x="6577103" y="3819746"/>
              <a:ext cx="1198690" cy="70794"/>
              <a:chOff x="6068853" y="5994463"/>
              <a:chExt cx="1330547" cy="78581"/>
            </a:xfrm>
          </p:grpSpPr>
          <p:sp>
            <p:nvSpPr>
              <p:cNvPr id="748" name="Google Shape;748;p26"/>
              <p:cNvSpPr/>
              <p:nvPr/>
            </p:nvSpPr>
            <p:spPr>
              <a:xfrm>
                <a:off x="6068853" y="5994463"/>
                <a:ext cx="78581" cy="78581"/>
              </a:xfrm>
              <a:custGeom>
                <a:avLst/>
                <a:gdLst/>
                <a:ahLst/>
                <a:cxnLst/>
                <a:rect l="l" t="t" r="r" b="b"/>
                <a:pathLst>
                  <a:path w="78581" h="78581" extrusionOk="0">
                    <a:moveTo>
                      <a:pt x="0" y="0"/>
                    </a:moveTo>
                    <a:lnTo>
                      <a:pt x="78581" y="0"/>
                    </a:lnTo>
                    <a:lnTo>
                      <a:pt x="78581" y="78582"/>
                    </a:lnTo>
                    <a:lnTo>
                      <a:pt x="0" y="78582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9" name="Google Shape;749;p26"/>
              <p:cNvSpPr/>
              <p:nvPr/>
            </p:nvSpPr>
            <p:spPr>
              <a:xfrm>
                <a:off x="6173152" y="5994463"/>
                <a:ext cx="78581" cy="78581"/>
              </a:xfrm>
              <a:custGeom>
                <a:avLst/>
                <a:gdLst/>
                <a:ahLst/>
                <a:cxnLst/>
                <a:rect l="l" t="t" r="r" b="b"/>
                <a:pathLst>
                  <a:path w="78581" h="78581" extrusionOk="0">
                    <a:moveTo>
                      <a:pt x="0" y="0"/>
                    </a:moveTo>
                    <a:lnTo>
                      <a:pt x="78581" y="0"/>
                    </a:lnTo>
                    <a:lnTo>
                      <a:pt x="78581" y="78582"/>
                    </a:lnTo>
                    <a:lnTo>
                      <a:pt x="0" y="78582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0" name="Google Shape;750;p26"/>
              <p:cNvSpPr/>
              <p:nvPr/>
            </p:nvSpPr>
            <p:spPr>
              <a:xfrm>
                <a:off x="6277451" y="5994463"/>
                <a:ext cx="78581" cy="78581"/>
              </a:xfrm>
              <a:custGeom>
                <a:avLst/>
                <a:gdLst/>
                <a:ahLst/>
                <a:cxnLst/>
                <a:rect l="l" t="t" r="r" b="b"/>
                <a:pathLst>
                  <a:path w="78581" h="78581" extrusionOk="0">
                    <a:moveTo>
                      <a:pt x="0" y="0"/>
                    </a:moveTo>
                    <a:lnTo>
                      <a:pt x="78581" y="0"/>
                    </a:lnTo>
                    <a:lnTo>
                      <a:pt x="78581" y="78582"/>
                    </a:lnTo>
                    <a:lnTo>
                      <a:pt x="0" y="78582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1" name="Google Shape;751;p26"/>
              <p:cNvSpPr/>
              <p:nvPr/>
            </p:nvSpPr>
            <p:spPr>
              <a:xfrm>
                <a:off x="6381845" y="5994463"/>
                <a:ext cx="78581" cy="78581"/>
              </a:xfrm>
              <a:custGeom>
                <a:avLst/>
                <a:gdLst/>
                <a:ahLst/>
                <a:cxnLst/>
                <a:rect l="l" t="t" r="r" b="b"/>
                <a:pathLst>
                  <a:path w="78581" h="78581" extrusionOk="0">
                    <a:moveTo>
                      <a:pt x="0" y="0"/>
                    </a:moveTo>
                    <a:lnTo>
                      <a:pt x="78581" y="0"/>
                    </a:lnTo>
                    <a:lnTo>
                      <a:pt x="78581" y="78582"/>
                    </a:lnTo>
                    <a:lnTo>
                      <a:pt x="0" y="78582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2" name="Google Shape;752;p26"/>
              <p:cNvSpPr/>
              <p:nvPr/>
            </p:nvSpPr>
            <p:spPr>
              <a:xfrm>
                <a:off x="6486144" y="5994463"/>
                <a:ext cx="78581" cy="78581"/>
              </a:xfrm>
              <a:custGeom>
                <a:avLst/>
                <a:gdLst/>
                <a:ahLst/>
                <a:cxnLst/>
                <a:rect l="l" t="t" r="r" b="b"/>
                <a:pathLst>
                  <a:path w="78581" h="78581" extrusionOk="0">
                    <a:moveTo>
                      <a:pt x="0" y="0"/>
                    </a:moveTo>
                    <a:lnTo>
                      <a:pt x="78581" y="0"/>
                    </a:lnTo>
                    <a:lnTo>
                      <a:pt x="78581" y="78582"/>
                    </a:lnTo>
                    <a:lnTo>
                      <a:pt x="0" y="78582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3" name="Google Shape;753;p26"/>
              <p:cNvSpPr/>
              <p:nvPr/>
            </p:nvSpPr>
            <p:spPr>
              <a:xfrm>
                <a:off x="6590442" y="5994463"/>
                <a:ext cx="78581" cy="78581"/>
              </a:xfrm>
              <a:custGeom>
                <a:avLst/>
                <a:gdLst/>
                <a:ahLst/>
                <a:cxnLst/>
                <a:rect l="l" t="t" r="r" b="b"/>
                <a:pathLst>
                  <a:path w="78581" h="78581" extrusionOk="0">
                    <a:moveTo>
                      <a:pt x="0" y="0"/>
                    </a:moveTo>
                    <a:lnTo>
                      <a:pt x="78581" y="0"/>
                    </a:lnTo>
                    <a:lnTo>
                      <a:pt x="78581" y="78582"/>
                    </a:lnTo>
                    <a:lnTo>
                      <a:pt x="0" y="78582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4" name="Google Shape;754;p26"/>
              <p:cNvSpPr/>
              <p:nvPr/>
            </p:nvSpPr>
            <p:spPr>
              <a:xfrm>
                <a:off x="6694836" y="5994463"/>
                <a:ext cx="78581" cy="78581"/>
              </a:xfrm>
              <a:custGeom>
                <a:avLst/>
                <a:gdLst/>
                <a:ahLst/>
                <a:cxnLst/>
                <a:rect l="l" t="t" r="r" b="b"/>
                <a:pathLst>
                  <a:path w="78581" h="78581" extrusionOk="0">
                    <a:moveTo>
                      <a:pt x="0" y="0"/>
                    </a:moveTo>
                    <a:lnTo>
                      <a:pt x="78581" y="0"/>
                    </a:lnTo>
                    <a:lnTo>
                      <a:pt x="78581" y="78582"/>
                    </a:lnTo>
                    <a:lnTo>
                      <a:pt x="0" y="78582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5" name="Google Shape;755;p26"/>
              <p:cNvSpPr/>
              <p:nvPr/>
            </p:nvSpPr>
            <p:spPr>
              <a:xfrm>
                <a:off x="6799135" y="5994463"/>
                <a:ext cx="78581" cy="78581"/>
              </a:xfrm>
              <a:custGeom>
                <a:avLst/>
                <a:gdLst/>
                <a:ahLst/>
                <a:cxnLst/>
                <a:rect l="l" t="t" r="r" b="b"/>
                <a:pathLst>
                  <a:path w="78581" h="78581" extrusionOk="0">
                    <a:moveTo>
                      <a:pt x="0" y="0"/>
                    </a:moveTo>
                    <a:lnTo>
                      <a:pt x="78581" y="0"/>
                    </a:lnTo>
                    <a:lnTo>
                      <a:pt x="78581" y="78582"/>
                    </a:lnTo>
                    <a:lnTo>
                      <a:pt x="0" y="78582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6" name="Google Shape;756;p26"/>
              <p:cNvSpPr/>
              <p:nvPr/>
            </p:nvSpPr>
            <p:spPr>
              <a:xfrm>
                <a:off x="6903434" y="5994463"/>
                <a:ext cx="78581" cy="78581"/>
              </a:xfrm>
              <a:custGeom>
                <a:avLst/>
                <a:gdLst/>
                <a:ahLst/>
                <a:cxnLst/>
                <a:rect l="l" t="t" r="r" b="b"/>
                <a:pathLst>
                  <a:path w="78581" h="78581" extrusionOk="0">
                    <a:moveTo>
                      <a:pt x="0" y="0"/>
                    </a:moveTo>
                    <a:lnTo>
                      <a:pt x="78581" y="0"/>
                    </a:lnTo>
                    <a:lnTo>
                      <a:pt x="78581" y="78582"/>
                    </a:lnTo>
                    <a:lnTo>
                      <a:pt x="0" y="78582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7" name="Google Shape;757;p26"/>
              <p:cNvSpPr/>
              <p:nvPr/>
            </p:nvSpPr>
            <p:spPr>
              <a:xfrm>
                <a:off x="7007828" y="5994463"/>
                <a:ext cx="78581" cy="78581"/>
              </a:xfrm>
              <a:custGeom>
                <a:avLst/>
                <a:gdLst/>
                <a:ahLst/>
                <a:cxnLst/>
                <a:rect l="l" t="t" r="r" b="b"/>
                <a:pathLst>
                  <a:path w="78581" h="78581" extrusionOk="0">
                    <a:moveTo>
                      <a:pt x="0" y="0"/>
                    </a:moveTo>
                    <a:lnTo>
                      <a:pt x="78581" y="0"/>
                    </a:lnTo>
                    <a:lnTo>
                      <a:pt x="78581" y="78582"/>
                    </a:lnTo>
                    <a:lnTo>
                      <a:pt x="0" y="78582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8" name="Google Shape;758;p26"/>
              <p:cNvSpPr/>
              <p:nvPr/>
            </p:nvSpPr>
            <p:spPr>
              <a:xfrm>
                <a:off x="7112126" y="5994463"/>
                <a:ext cx="78581" cy="78581"/>
              </a:xfrm>
              <a:custGeom>
                <a:avLst/>
                <a:gdLst/>
                <a:ahLst/>
                <a:cxnLst/>
                <a:rect l="l" t="t" r="r" b="b"/>
                <a:pathLst>
                  <a:path w="78581" h="78581" extrusionOk="0">
                    <a:moveTo>
                      <a:pt x="0" y="0"/>
                    </a:moveTo>
                    <a:lnTo>
                      <a:pt x="78581" y="0"/>
                    </a:lnTo>
                    <a:lnTo>
                      <a:pt x="78581" y="78582"/>
                    </a:lnTo>
                    <a:lnTo>
                      <a:pt x="0" y="78582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9" name="Google Shape;759;p26"/>
              <p:cNvSpPr/>
              <p:nvPr/>
            </p:nvSpPr>
            <p:spPr>
              <a:xfrm>
                <a:off x="7216425" y="5994463"/>
                <a:ext cx="78581" cy="78581"/>
              </a:xfrm>
              <a:custGeom>
                <a:avLst/>
                <a:gdLst/>
                <a:ahLst/>
                <a:cxnLst/>
                <a:rect l="l" t="t" r="r" b="b"/>
                <a:pathLst>
                  <a:path w="78581" h="78581" extrusionOk="0">
                    <a:moveTo>
                      <a:pt x="0" y="0"/>
                    </a:moveTo>
                    <a:lnTo>
                      <a:pt x="78581" y="0"/>
                    </a:lnTo>
                    <a:lnTo>
                      <a:pt x="78581" y="78582"/>
                    </a:lnTo>
                    <a:lnTo>
                      <a:pt x="0" y="78582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0" name="Google Shape;760;p26"/>
              <p:cNvSpPr/>
              <p:nvPr/>
            </p:nvSpPr>
            <p:spPr>
              <a:xfrm>
                <a:off x="7320819" y="5994463"/>
                <a:ext cx="78581" cy="78581"/>
              </a:xfrm>
              <a:custGeom>
                <a:avLst/>
                <a:gdLst/>
                <a:ahLst/>
                <a:cxnLst/>
                <a:rect l="l" t="t" r="r" b="b"/>
                <a:pathLst>
                  <a:path w="78581" h="78581" extrusionOk="0">
                    <a:moveTo>
                      <a:pt x="0" y="0"/>
                    </a:moveTo>
                    <a:lnTo>
                      <a:pt x="78582" y="0"/>
                    </a:lnTo>
                    <a:lnTo>
                      <a:pt x="78582" y="78582"/>
                    </a:lnTo>
                    <a:lnTo>
                      <a:pt x="0" y="78582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61" name="Google Shape;761;p26"/>
            <p:cNvGrpSpPr/>
            <p:nvPr/>
          </p:nvGrpSpPr>
          <p:grpSpPr>
            <a:xfrm>
              <a:off x="6577103" y="3995572"/>
              <a:ext cx="1198690" cy="70794"/>
              <a:chOff x="6068853" y="6189630"/>
              <a:chExt cx="1330547" cy="78581"/>
            </a:xfrm>
          </p:grpSpPr>
          <p:sp>
            <p:nvSpPr>
              <p:cNvPr id="762" name="Google Shape;762;p26"/>
              <p:cNvSpPr/>
              <p:nvPr/>
            </p:nvSpPr>
            <p:spPr>
              <a:xfrm>
                <a:off x="6068853" y="6189630"/>
                <a:ext cx="78581" cy="78581"/>
              </a:xfrm>
              <a:custGeom>
                <a:avLst/>
                <a:gdLst/>
                <a:ahLst/>
                <a:cxnLst/>
                <a:rect l="l" t="t" r="r" b="b"/>
                <a:pathLst>
                  <a:path w="78581" h="78581" extrusionOk="0">
                    <a:moveTo>
                      <a:pt x="0" y="0"/>
                    </a:moveTo>
                    <a:lnTo>
                      <a:pt x="78581" y="0"/>
                    </a:lnTo>
                    <a:lnTo>
                      <a:pt x="78581" y="78581"/>
                    </a:lnTo>
                    <a:lnTo>
                      <a:pt x="0" y="7858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3" name="Google Shape;763;p26"/>
              <p:cNvSpPr/>
              <p:nvPr/>
            </p:nvSpPr>
            <p:spPr>
              <a:xfrm>
                <a:off x="6173152" y="6189630"/>
                <a:ext cx="78581" cy="78581"/>
              </a:xfrm>
              <a:custGeom>
                <a:avLst/>
                <a:gdLst/>
                <a:ahLst/>
                <a:cxnLst/>
                <a:rect l="l" t="t" r="r" b="b"/>
                <a:pathLst>
                  <a:path w="78581" h="78581" extrusionOk="0">
                    <a:moveTo>
                      <a:pt x="0" y="0"/>
                    </a:moveTo>
                    <a:lnTo>
                      <a:pt x="78581" y="0"/>
                    </a:lnTo>
                    <a:lnTo>
                      <a:pt x="78581" y="78581"/>
                    </a:lnTo>
                    <a:lnTo>
                      <a:pt x="0" y="7858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4" name="Google Shape;764;p26"/>
              <p:cNvSpPr/>
              <p:nvPr/>
            </p:nvSpPr>
            <p:spPr>
              <a:xfrm>
                <a:off x="6277451" y="6189630"/>
                <a:ext cx="497300" cy="78581"/>
              </a:xfrm>
              <a:custGeom>
                <a:avLst/>
                <a:gdLst/>
                <a:ahLst/>
                <a:cxnLst/>
                <a:rect l="l" t="t" r="r" b="b"/>
                <a:pathLst>
                  <a:path w="497300" h="78581" extrusionOk="0">
                    <a:moveTo>
                      <a:pt x="0" y="0"/>
                    </a:moveTo>
                    <a:lnTo>
                      <a:pt x="497300" y="0"/>
                    </a:lnTo>
                    <a:lnTo>
                      <a:pt x="497300" y="78581"/>
                    </a:lnTo>
                    <a:lnTo>
                      <a:pt x="0" y="7858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5" name="Google Shape;765;p26"/>
              <p:cNvSpPr/>
              <p:nvPr/>
            </p:nvSpPr>
            <p:spPr>
              <a:xfrm>
                <a:off x="6799135" y="6189630"/>
                <a:ext cx="78581" cy="78581"/>
              </a:xfrm>
              <a:custGeom>
                <a:avLst/>
                <a:gdLst/>
                <a:ahLst/>
                <a:cxnLst/>
                <a:rect l="l" t="t" r="r" b="b"/>
                <a:pathLst>
                  <a:path w="78581" h="78581" extrusionOk="0">
                    <a:moveTo>
                      <a:pt x="0" y="0"/>
                    </a:moveTo>
                    <a:lnTo>
                      <a:pt x="78581" y="0"/>
                    </a:lnTo>
                    <a:lnTo>
                      <a:pt x="78581" y="78581"/>
                    </a:lnTo>
                    <a:lnTo>
                      <a:pt x="0" y="7858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6" name="Google Shape;766;p26"/>
              <p:cNvSpPr/>
              <p:nvPr/>
            </p:nvSpPr>
            <p:spPr>
              <a:xfrm>
                <a:off x="6903434" y="6189630"/>
                <a:ext cx="78581" cy="78581"/>
              </a:xfrm>
              <a:custGeom>
                <a:avLst/>
                <a:gdLst/>
                <a:ahLst/>
                <a:cxnLst/>
                <a:rect l="l" t="t" r="r" b="b"/>
                <a:pathLst>
                  <a:path w="78581" h="78581" extrusionOk="0">
                    <a:moveTo>
                      <a:pt x="0" y="0"/>
                    </a:moveTo>
                    <a:lnTo>
                      <a:pt x="78581" y="0"/>
                    </a:lnTo>
                    <a:lnTo>
                      <a:pt x="78581" y="78581"/>
                    </a:lnTo>
                    <a:lnTo>
                      <a:pt x="0" y="7858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7" name="Google Shape;767;p26"/>
              <p:cNvSpPr/>
              <p:nvPr/>
            </p:nvSpPr>
            <p:spPr>
              <a:xfrm>
                <a:off x="7007828" y="6189630"/>
                <a:ext cx="78581" cy="78581"/>
              </a:xfrm>
              <a:custGeom>
                <a:avLst/>
                <a:gdLst/>
                <a:ahLst/>
                <a:cxnLst/>
                <a:rect l="l" t="t" r="r" b="b"/>
                <a:pathLst>
                  <a:path w="78581" h="78581" extrusionOk="0">
                    <a:moveTo>
                      <a:pt x="0" y="0"/>
                    </a:moveTo>
                    <a:lnTo>
                      <a:pt x="78581" y="0"/>
                    </a:lnTo>
                    <a:lnTo>
                      <a:pt x="78581" y="78581"/>
                    </a:lnTo>
                    <a:lnTo>
                      <a:pt x="0" y="7858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8" name="Google Shape;768;p26"/>
              <p:cNvSpPr/>
              <p:nvPr/>
            </p:nvSpPr>
            <p:spPr>
              <a:xfrm>
                <a:off x="7112126" y="6189630"/>
                <a:ext cx="78581" cy="78581"/>
              </a:xfrm>
              <a:custGeom>
                <a:avLst/>
                <a:gdLst/>
                <a:ahLst/>
                <a:cxnLst/>
                <a:rect l="l" t="t" r="r" b="b"/>
                <a:pathLst>
                  <a:path w="78581" h="78581" extrusionOk="0">
                    <a:moveTo>
                      <a:pt x="0" y="0"/>
                    </a:moveTo>
                    <a:lnTo>
                      <a:pt x="78581" y="0"/>
                    </a:lnTo>
                    <a:lnTo>
                      <a:pt x="78581" y="78581"/>
                    </a:lnTo>
                    <a:lnTo>
                      <a:pt x="0" y="7858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9" name="Google Shape;769;p26"/>
              <p:cNvSpPr/>
              <p:nvPr/>
            </p:nvSpPr>
            <p:spPr>
              <a:xfrm>
                <a:off x="7216425" y="6189630"/>
                <a:ext cx="78581" cy="78581"/>
              </a:xfrm>
              <a:custGeom>
                <a:avLst/>
                <a:gdLst/>
                <a:ahLst/>
                <a:cxnLst/>
                <a:rect l="l" t="t" r="r" b="b"/>
                <a:pathLst>
                  <a:path w="78581" h="78581" extrusionOk="0">
                    <a:moveTo>
                      <a:pt x="0" y="0"/>
                    </a:moveTo>
                    <a:lnTo>
                      <a:pt x="78581" y="0"/>
                    </a:lnTo>
                    <a:lnTo>
                      <a:pt x="78581" y="78581"/>
                    </a:lnTo>
                    <a:lnTo>
                      <a:pt x="0" y="7858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0" name="Google Shape;770;p26"/>
              <p:cNvSpPr/>
              <p:nvPr/>
            </p:nvSpPr>
            <p:spPr>
              <a:xfrm>
                <a:off x="7320819" y="6189630"/>
                <a:ext cx="78581" cy="78581"/>
              </a:xfrm>
              <a:custGeom>
                <a:avLst/>
                <a:gdLst/>
                <a:ahLst/>
                <a:cxnLst/>
                <a:rect l="l" t="t" r="r" b="b"/>
                <a:pathLst>
                  <a:path w="78581" h="78581" extrusionOk="0">
                    <a:moveTo>
                      <a:pt x="0" y="0"/>
                    </a:moveTo>
                    <a:lnTo>
                      <a:pt x="78582" y="0"/>
                    </a:lnTo>
                    <a:lnTo>
                      <a:pt x="78582" y="78581"/>
                    </a:lnTo>
                    <a:lnTo>
                      <a:pt x="0" y="7858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71" name="Google Shape;771;p26"/>
            <p:cNvGrpSpPr/>
            <p:nvPr/>
          </p:nvGrpSpPr>
          <p:grpSpPr>
            <a:xfrm>
              <a:off x="6622239" y="3908904"/>
              <a:ext cx="1104727" cy="70794"/>
              <a:chOff x="6118955" y="6093428"/>
              <a:chExt cx="1226248" cy="78581"/>
            </a:xfrm>
          </p:grpSpPr>
          <p:sp>
            <p:nvSpPr>
              <p:cNvPr id="772" name="Google Shape;772;p26"/>
              <p:cNvSpPr/>
              <p:nvPr/>
            </p:nvSpPr>
            <p:spPr>
              <a:xfrm>
                <a:off x="6118955" y="6093428"/>
                <a:ext cx="78581" cy="78581"/>
              </a:xfrm>
              <a:custGeom>
                <a:avLst/>
                <a:gdLst/>
                <a:ahLst/>
                <a:cxnLst/>
                <a:rect l="l" t="t" r="r" b="b"/>
                <a:pathLst>
                  <a:path w="78581" h="78581" extrusionOk="0">
                    <a:moveTo>
                      <a:pt x="0" y="0"/>
                    </a:moveTo>
                    <a:lnTo>
                      <a:pt x="78581" y="0"/>
                    </a:lnTo>
                    <a:lnTo>
                      <a:pt x="78581" y="78581"/>
                    </a:lnTo>
                    <a:lnTo>
                      <a:pt x="0" y="7858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3" name="Google Shape;773;p26"/>
              <p:cNvSpPr/>
              <p:nvPr/>
            </p:nvSpPr>
            <p:spPr>
              <a:xfrm>
                <a:off x="6223254" y="6093428"/>
                <a:ext cx="78581" cy="78581"/>
              </a:xfrm>
              <a:custGeom>
                <a:avLst/>
                <a:gdLst/>
                <a:ahLst/>
                <a:cxnLst/>
                <a:rect l="l" t="t" r="r" b="b"/>
                <a:pathLst>
                  <a:path w="78581" h="78581" extrusionOk="0">
                    <a:moveTo>
                      <a:pt x="0" y="0"/>
                    </a:moveTo>
                    <a:lnTo>
                      <a:pt x="78581" y="0"/>
                    </a:lnTo>
                    <a:lnTo>
                      <a:pt x="78581" y="78581"/>
                    </a:lnTo>
                    <a:lnTo>
                      <a:pt x="0" y="7858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4" name="Google Shape;774;p26"/>
              <p:cNvSpPr/>
              <p:nvPr/>
            </p:nvSpPr>
            <p:spPr>
              <a:xfrm>
                <a:off x="6327648" y="6093428"/>
                <a:ext cx="78581" cy="78581"/>
              </a:xfrm>
              <a:custGeom>
                <a:avLst/>
                <a:gdLst/>
                <a:ahLst/>
                <a:cxnLst/>
                <a:rect l="l" t="t" r="r" b="b"/>
                <a:pathLst>
                  <a:path w="78581" h="78581" extrusionOk="0">
                    <a:moveTo>
                      <a:pt x="0" y="0"/>
                    </a:moveTo>
                    <a:lnTo>
                      <a:pt x="78581" y="0"/>
                    </a:lnTo>
                    <a:lnTo>
                      <a:pt x="78581" y="78581"/>
                    </a:lnTo>
                    <a:lnTo>
                      <a:pt x="0" y="7858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5" name="Google Shape;775;p26"/>
              <p:cNvSpPr/>
              <p:nvPr/>
            </p:nvSpPr>
            <p:spPr>
              <a:xfrm>
                <a:off x="6431946" y="6093428"/>
                <a:ext cx="78581" cy="78581"/>
              </a:xfrm>
              <a:custGeom>
                <a:avLst/>
                <a:gdLst/>
                <a:ahLst/>
                <a:cxnLst/>
                <a:rect l="l" t="t" r="r" b="b"/>
                <a:pathLst>
                  <a:path w="78581" h="78581" extrusionOk="0">
                    <a:moveTo>
                      <a:pt x="0" y="0"/>
                    </a:moveTo>
                    <a:lnTo>
                      <a:pt x="78581" y="0"/>
                    </a:lnTo>
                    <a:lnTo>
                      <a:pt x="78581" y="78581"/>
                    </a:lnTo>
                    <a:lnTo>
                      <a:pt x="0" y="7858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6" name="Google Shape;776;p26"/>
              <p:cNvSpPr/>
              <p:nvPr/>
            </p:nvSpPr>
            <p:spPr>
              <a:xfrm>
                <a:off x="6536245" y="6093428"/>
                <a:ext cx="78581" cy="78581"/>
              </a:xfrm>
              <a:custGeom>
                <a:avLst/>
                <a:gdLst/>
                <a:ahLst/>
                <a:cxnLst/>
                <a:rect l="l" t="t" r="r" b="b"/>
                <a:pathLst>
                  <a:path w="78581" h="78581" extrusionOk="0">
                    <a:moveTo>
                      <a:pt x="0" y="0"/>
                    </a:moveTo>
                    <a:lnTo>
                      <a:pt x="78581" y="0"/>
                    </a:lnTo>
                    <a:lnTo>
                      <a:pt x="78581" y="78581"/>
                    </a:lnTo>
                    <a:lnTo>
                      <a:pt x="0" y="7858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7" name="Google Shape;777;p26"/>
              <p:cNvSpPr/>
              <p:nvPr/>
            </p:nvSpPr>
            <p:spPr>
              <a:xfrm>
                <a:off x="6640639" y="6093428"/>
                <a:ext cx="78581" cy="78581"/>
              </a:xfrm>
              <a:custGeom>
                <a:avLst/>
                <a:gdLst/>
                <a:ahLst/>
                <a:cxnLst/>
                <a:rect l="l" t="t" r="r" b="b"/>
                <a:pathLst>
                  <a:path w="78581" h="78581" extrusionOk="0">
                    <a:moveTo>
                      <a:pt x="0" y="0"/>
                    </a:moveTo>
                    <a:lnTo>
                      <a:pt x="78581" y="0"/>
                    </a:lnTo>
                    <a:lnTo>
                      <a:pt x="78581" y="78581"/>
                    </a:lnTo>
                    <a:lnTo>
                      <a:pt x="0" y="7858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8" name="Google Shape;778;p26"/>
              <p:cNvSpPr/>
              <p:nvPr/>
            </p:nvSpPr>
            <p:spPr>
              <a:xfrm>
                <a:off x="6744938" y="6093428"/>
                <a:ext cx="78581" cy="78581"/>
              </a:xfrm>
              <a:custGeom>
                <a:avLst/>
                <a:gdLst/>
                <a:ahLst/>
                <a:cxnLst/>
                <a:rect l="l" t="t" r="r" b="b"/>
                <a:pathLst>
                  <a:path w="78581" h="78581" extrusionOk="0">
                    <a:moveTo>
                      <a:pt x="0" y="0"/>
                    </a:moveTo>
                    <a:lnTo>
                      <a:pt x="78581" y="0"/>
                    </a:lnTo>
                    <a:lnTo>
                      <a:pt x="78581" y="78581"/>
                    </a:lnTo>
                    <a:lnTo>
                      <a:pt x="0" y="7858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9" name="Google Shape;779;p26"/>
              <p:cNvSpPr/>
              <p:nvPr/>
            </p:nvSpPr>
            <p:spPr>
              <a:xfrm>
                <a:off x="6849237" y="6093428"/>
                <a:ext cx="78581" cy="78581"/>
              </a:xfrm>
              <a:custGeom>
                <a:avLst/>
                <a:gdLst/>
                <a:ahLst/>
                <a:cxnLst/>
                <a:rect l="l" t="t" r="r" b="b"/>
                <a:pathLst>
                  <a:path w="78581" h="78581" extrusionOk="0">
                    <a:moveTo>
                      <a:pt x="0" y="0"/>
                    </a:moveTo>
                    <a:lnTo>
                      <a:pt x="78581" y="0"/>
                    </a:lnTo>
                    <a:lnTo>
                      <a:pt x="78581" y="78581"/>
                    </a:lnTo>
                    <a:lnTo>
                      <a:pt x="0" y="7858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0" name="Google Shape;780;p26"/>
              <p:cNvSpPr/>
              <p:nvPr/>
            </p:nvSpPr>
            <p:spPr>
              <a:xfrm>
                <a:off x="6953631" y="6093428"/>
                <a:ext cx="78581" cy="78581"/>
              </a:xfrm>
              <a:custGeom>
                <a:avLst/>
                <a:gdLst/>
                <a:ahLst/>
                <a:cxnLst/>
                <a:rect l="l" t="t" r="r" b="b"/>
                <a:pathLst>
                  <a:path w="78581" h="78581" extrusionOk="0">
                    <a:moveTo>
                      <a:pt x="0" y="0"/>
                    </a:moveTo>
                    <a:lnTo>
                      <a:pt x="78581" y="0"/>
                    </a:lnTo>
                    <a:lnTo>
                      <a:pt x="78581" y="78581"/>
                    </a:lnTo>
                    <a:lnTo>
                      <a:pt x="0" y="7858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1" name="Google Shape;781;p26"/>
              <p:cNvSpPr/>
              <p:nvPr/>
            </p:nvSpPr>
            <p:spPr>
              <a:xfrm>
                <a:off x="7057929" y="6093428"/>
                <a:ext cx="78581" cy="78581"/>
              </a:xfrm>
              <a:custGeom>
                <a:avLst/>
                <a:gdLst/>
                <a:ahLst/>
                <a:cxnLst/>
                <a:rect l="l" t="t" r="r" b="b"/>
                <a:pathLst>
                  <a:path w="78581" h="78581" extrusionOk="0">
                    <a:moveTo>
                      <a:pt x="0" y="0"/>
                    </a:moveTo>
                    <a:lnTo>
                      <a:pt x="78581" y="0"/>
                    </a:lnTo>
                    <a:lnTo>
                      <a:pt x="78581" y="78581"/>
                    </a:lnTo>
                    <a:lnTo>
                      <a:pt x="0" y="7858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2" name="Google Shape;782;p26"/>
              <p:cNvSpPr/>
              <p:nvPr/>
            </p:nvSpPr>
            <p:spPr>
              <a:xfrm>
                <a:off x="7162228" y="6093428"/>
                <a:ext cx="78581" cy="78581"/>
              </a:xfrm>
              <a:custGeom>
                <a:avLst/>
                <a:gdLst/>
                <a:ahLst/>
                <a:cxnLst/>
                <a:rect l="l" t="t" r="r" b="b"/>
                <a:pathLst>
                  <a:path w="78581" h="78581" extrusionOk="0">
                    <a:moveTo>
                      <a:pt x="0" y="0"/>
                    </a:moveTo>
                    <a:lnTo>
                      <a:pt x="78581" y="0"/>
                    </a:lnTo>
                    <a:lnTo>
                      <a:pt x="78581" y="78581"/>
                    </a:lnTo>
                    <a:lnTo>
                      <a:pt x="0" y="7858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3" name="Google Shape;783;p26"/>
              <p:cNvSpPr/>
              <p:nvPr/>
            </p:nvSpPr>
            <p:spPr>
              <a:xfrm>
                <a:off x="7266622" y="6093428"/>
                <a:ext cx="78581" cy="78581"/>
              </a:xfrm>
              <a:custGeom>
                <a:avLst/>
                <a:gdLst/>
                <a:ahLst/>
                <a:cxnLst/>
                <a:rect l="l" t="t" r="r" b="b"/>
                <a:pathLst>
                  <a:path w="78581" h="78581" extrusionOk="0">
                    <a:moveTo>
                      <a:pt x="0" y="0"/>
                    </a:moveTo>
                    <a:lnTo>
                      <a:pt x="78581" y="0"/>
                    </a:lnTo>
                    <a:lnTo>
                      <a:pt x="78581" y="78581"/>
                    </a:lnTo>
                    <a:lnTo>
                      <a:pt x="0" y="7858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84" name="Google Shape;784;p26"/>
            <p:cNvSpPr/>
            <p:nvPr/>
          </p:nvSpPr>
          <p:spPr>
            <a:xfrm>
              <a:off x="7740658" y="3711543"/>
              <a:ext cx="33604" cy="33604"/>
            </a:xfrm>
            <a:custGeom>
              <a:avLst/>
              <a:gdLst/>
              <a:ahLst/>
              <a:cxnLst/>
              <a:rect l="l" t="t" r="r" b="b"/>
              <a:pathLst>
                <a:path w="37338" h="37338" extrusionOk="0">
                  <a:moveTo>
                    <a:pt x="37338" y="18669"/>
                  </a:moveTo>
                  <a:cubicBezTo>
                    <a:pt x="37338" y="28980"/>
                    <a:pt x="28980" y="37338"/>
                    <a:pt x="18669" y="37338"/>
                  </a:cubicBezTo>
                  <a:cubicBezTo>
                    <a:pt x="8358" y="37338"/>
                    <a:pt x="0" y="28980"/>
                    <a:pt x="0" y="18669"/>
                  </a:cubicBezTo>
                  <a:cubicBezTo>
                    <a:pt x="0" y="8359"/>
                    <a:pt x="8358" y="0"/>
                    <a:pt x="18669" y="0"/>
                  </a:cubicBezTo>
                  <a:cubicBezTo>
                    <a:pt x="28979" y="0"/>
                    <a:pt x="37338" y="8358"/>
                    <a:pt x="37338" y="1866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85" name="Google Shape;785;p26"/>
          <p:cNvGrpSpPr/>
          <p:nvPr/>
        </p:nvGrpSpPr>
        <p:grpSpPr>
          <a:xfrm>
            <a:off x="6367914" y="2012818"/>
            <a:ext cx="1448168" cy="1250722"/>
            <a:chOff x="6497466" y="2113795"/>
            <a:chExt cx="1186439" cy="1024678"/>
          </a:xfrm>
        </p:grpSpPr>
        <p:sp>
          <p:nvSpPr>
            <p:cNvPr id="786" name="Google Shape;786;p26"/>
            <p:cNvSpPr/>
            <p:nvPr/>
          </p:nvSpPr>
          <p:spPr>
            <a:xfrm>
              <a:off x="6497466" y="2113795"/>
              <a:ext cx="1186433" cy="1024678"/>
            </a:xfrm>
            <a:custGeom>
              <a:avLst/>
              <a:gdLst/>
              <a:ahLst/>
              <a:cxnLst/>
              <a:rect l="l" t="t" r="r" b="b"/>
              <a:pathLst>
                <a:path w="1318259" h="1915286" extrusionOk="0">
                  <a:moveTo>
                    <a:pt x="1266444" y="0"/>
                  </a:moveTo>
                  <a:cubicBezTo>
                    <a:pt x="1295061" y="0"/>
                    <a:pt x="1318260" y="23199"/>
                    <a:pt x="1318260" y="51816"/>
                  </a:cubicBezTo>
                  <a:lnTo>
                    <a:pt x="1318260" y="1863471"/>
                  </a:lnTo>
                  <a:cubicBezTo>
                    <a:pt x="1318260" y="1892089"/>
                    <a:pt x="1295061" y="1915287"/>
                    <a:pt x="1266444" y="1915287"/>
                  </a:cubicBezTo>
                  <a:lnTo>
                    <a:pt x="51816" y="1915287"/>
                  </a:lnTo>
                  <a:cubicBezTo>
                    <a:pt x="23198" y="1915287"/>
                    <a:pt x="0" y="1892089"/>
                    <a:pt x="0" y="1863471"/>
                  </a:cubicBezTo>
                  <a:lnTo>
                    <a:pt x="0" y="51816"/>
                  </a:lnTo>
                  <a:cubicBezTo>
                    <a:pt x="0" y="23199"/>
                    <a:pt x="23198" y="0"/>
                    <a:pt x="518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7" name="Google Shape;787;p26"/>
            <p:cNvSpPr/>
            <p:nvPr/>
          </p:nvSpPr>
          <p:spPr>
            <a:xfrm>
              <a:off x="6497472" y="2113798"/>
              <a:ext cx="1186433" cy="84696"/>
            </a:xfrm>
            <a:custGeom>
              <a:avLst/>
              <a:gdLst/>
              <a:ahLst/>
              <a:cxnLst/>
              <a:rect l="l" t="t" r="r" b="b"/>
              <a:pathLst>
                <a:path w="1318259" h="94107" extrusionOk="0">
                  <a:moveTo>
                    <a:pt x="1318260" y="51816"/>
                  </a:moveTo>
                  <a:lnTo>
                    <a:pt x="1318260" y="94107"/>
                  </a:lnTo>
                  <a:lnTo>
                    <a:pt x="0" y="94107"/>
                  </a:lnTo>
                  <a:lnTo>
                    <a:pt x="0" y="51816"/>
                  </a:lnTo>
                  <a:cubicBezTo>
                    <a:pt x="0" y="23241"/>
                    <a:pt x="23241" y="0"/>
                    <a:pt x="51816" y="0"/>
                  </a:cubicBezTo>
                  <a:lnTo>
                    <a:pt x="1266444" y="0"/>
                  </a:lnTo>
                  <a:cubicBezTo>
                    <a:pt x="1295019" y="0"/>
                    <a:pt x="1318260" y="23241"/>
                    <a:pt x="1318260" y="5181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88" name="Google Shape;788;p26"/>
            <p:cNvGrpSpPr/>
            <p:nvPr/>
          </p:nvGrpSpPr>
          <p:grpSpPr>
            <a:xfrm>
              <a:off x="7512268" y="2145579"/>
              <a:ext cx="126741" cy="28145"/>
              <a:chOff x="7106888" y="4136136"/>
              <a:chExt cx="140683" cy="31241"/>
            </a:xfrm>
          </p:grpSpPr>
          <p:sp>
            <p:nvSpPr>
              <p:cNvPr id="789" name="Google Shape;789;p26"/>
              <p:cNvSpPr/>
              <p:nvPr/>
            </p:nvSpPr>
            <p:spPr>
              <a:xfrm>
                <a:off x="7216330" y="4136136"/>
                <a:ext cx="31241" cy="31241"/>
              </a:xfrm>
              <a:custGeom>
                <a:avLst/>
                <a:gdLst/>
                <a:ahLst/>
                <a:cxnLst/>
                <a:rect l="l" t="t" r="r" b="b"/>
                <a:pathLst>
                  <a:path w="31241" h="31241" extrusionOk="0">
                    <a:moveTo>
                      <a:pt x="31242" y="15621"/>
                    </a:moveTo>
                    <a:cubicBezTo>
                      <a:pt x="31242" y="24248"/>
                      <a:pt x="24248" y="31242"/>
                      <a:pt x="15621" y="31242"/>
                    </a:cubicBezTo>
                    <a:cubicBezTo>
                      <a:pt x="6994" y="31242"/>
                      <a:pt x="0" y="24248"/>
                      <a:pt x="0" y="15621"/>
                    </a:cubicBezTo>
                    <a:cubicBezTo>
                      <a:pt x="0" y="6994"/>
                      <a:pt x="6994" y="0"/>
                      <a:pt x="15621" y="0"/>
                    </a:cubicBezTo>
                    <a:cubicBezTo>
                      <a:pt x="24248" y="0"/>
                      <a:pt x="31242" y="6994"/>
                      <a:pt x="31242" y="1562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0" name="Google Shape;790;p26"/>
              <p:cNvSpPr/>
              <p:nvPr/>
            </p:nvSpPr>
            <p:spPr>
              <a:xfrm>
                <a:off x="7161561" y="4136136"/>
                <a:ext cx="31241" cy="31241"/>
              </a:xfrm>
              <a:custGeom>
                <a:avLst/>
                <a:gdLst/>
                <a:ahLst/>
                <a:cxnLst/>
                <a:rect l="l" t="t" r="r" b="b"/>
                <a:pathLst>
                  <a:path w="31241" h="31241" extrusionOk="0">
                    <a:moveTo>
                      <a:pt x="31242" y="15621"/>
                    </a:moveTo>
                    <a:cubicBezTo>
                      <a:pt x="31242" y="24248"/>
                      <a:pt x="24248" y="31242"/>
                      <a:pt x="15621" y="31242"/>
                    </a:cubicBezTo>
                    <a:cubicBezTo>
                      <a:pt x="6994" y="31242"/>
                      <a:pt x="0" y="24248"/>
                      <a:pt x="0" y="15621"/>
                    </a:cubicBezTo>
                    <a:cubicBezTo>
                      <a:pt x="0" y="6994"/>
                      <a:pt x="6994" y="0"/>
                      <a:pt x="15621" y="0"/>
                    </a:cubicBezTo>
                    <a:cubicBezTo>
                      <a:pt x="24248" y="0"/>
                      <a:pt x="31242" y="6994"/>
                      <a:pt x="31242" y="1562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1" name="Google Shape;791;p26"/>
              <p:cNvSpPr/>
              <p:nvPr/>
            </p:nvSpPr>
            <p:spPr>
              <a:xfrm>
                <a:off x="7106888" y="4136136"/>
                <a:ext cx="31241" cy="31241"/>
              </a:xfrm>
              <a:custGeom>
                <a:avLst/>
                <a:gdLst/>
                <a:ahLst/>
                <a:cxnLst/>
                <a:rect l="l" t="t" r="r" b="b"/>
                <a:pathLst>
                  <a:path w="31241" h="31241" extrusionOk="0">
                    <a:moveTo>
                      <a:pt x="31242" y="15621"/>
                    </a:moveTo>
                    <a:cubicBezTo>
                      <a:pt x="31242" y="24248"/>
                      <a:pt x="24248" y="31242"/>
                      <a:pt x="15621" y="31242"/>
                    </a:cubicBezTo>
                    <a:cubicBezTo>
                      <a:pt x="6993" y="31242"/>
                      <a:pt x="-1" y="24248"/>
                      <a:pt x="-1" y="15621"/>
                    </a:cubicBezTo>
                    <a:cubicBezTo>
                      <a:pt x="-1" y="6994"/>
                      <a:pt x="6993" y="0"/>
                      <a:pt x="15621" y="0"/>
                    </a:cubicBezTo>
                    <a:cubicBezTo>
                      <a:pt x="24248" y="0"/>
                      <a:pt x="31242" y="6994"/>
                      <a:pt x="31242" y="1562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92" name="Google Shape;792;p26"/>
            <p:cNvSpPr/>
            <p:nvPr/>
          </p:nvSpPr>
          <p:spPr>
            <a:xfrm>
              <a:off x="6515578" y="2215995"/>
              <a:ext cx="1150258" cy="460514"/>
            </a:xfrm>
            <a:custGeom>
              <a:avLst/>
              <a:gdLst/>
              <a:ahLst/>
              <a:cxnLst/>
              <a:rect l="l" t="t" r="r" b="b"/>
              <a:pathLst>
                <a:path w="1278064" h="511682" extrusionOk="0">
                  <a:moveTo>
                    <a:pt x="0" y="0"/>
                  </a:moveTo>
                  <a:lnTo>
                    <a:pt x="1278064" y="0"/>
                  </a:lnTo>
                  <a:lnTo>
                    <a:pt x="1278064" y="511683"/>
                  </a:lnTo>
                  <a:lnTo>
                    <a:pt x="0" y="51168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3" name="Google Shape;793;p26"/>
            <p:cNvSpPr/>
            <p:nvPr/>
          </p:nvSpPr>
          <p:spPr>
            <a:xfrm>
              <a:off x="6548699" y="2724580"/>
              <a:ext cx="316840" cy="275091"/>
            </a:xfrm>
            <a:custGeom>
              <a:avLst/>
              <a:gdLst/>
              <a:ahLst/>
              <a:cxnLst/>
              <a:rect l="l" t="t" r="r" b="b"/>
              <a:pathLst>
                <a:path w="352044" h="305657" extrusionOk="0">
                  <a:moveTo>
                    <a:pt x="0" y="0"/>
                  </a:moveTo>
                  <a:lnTo>
                    <a:pt x="352044" y="0"/>
                  </a:lnTo>
                  <a:lnTo>
                    <a:pt x="352044" y="305657"/>
                  </a:lnTo>
                  <a:lnTo>
                    <a:pt x="0" y="3056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4" name="Google Shape;794;p26"/>
            <p:cNvSpPr/>
            <p:nvPr/>
          </p:nvSpPr>
          <p:spPr>
            <a:xfrm>
              <a:off x="6896308" y="2724580"/>
              <a:ext cx="741778" cy="20916"/>
            </a:xfrm>
            <a:custGeom>
              <a:avLst/>
              <a:gdLst/>
              <a:ahLst/>
              <a:cxnLst/>
              <a:rect l="l" t="t" r="r" b="b"/>
              <a:pathLst>
                <a:path w="824198" h="23240" extrusionOk="0">
                  <a:moveTo>
                    <a:pt x="0" y="0"/>
                  </a:moveTo>
                  <a:lnTo>
                    <a:pt x="824199" y="0"/>
                  </a:lnTo>
                  <a:lnTo>
                    <a:pt x="824199" y="23241"/>
                  </a:lnTo>
                  <a:lnTo>
                    <a:pt x="0" y="232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5" name="Google Shape;795;p26"/>
            <p:cNvSpPr/>
            <p:nvPr/>
          </p:nvSpPr>
          <p:spPr>
            <a:xfrm>
              <a:off x="6896308" y="2775721"/>
              <a:ext cx="741778" cy="20916"/>
            </a:xfrm>
            <a:custGeom>
              <a:avLst/>
              <a:gdLst/>
              <a:ahLst/>
              <a:cxnLst/>
              <a:rect l="l" t="t" r="r" b="b"/>
              <a:pathLst>
                <a:path w="824198" h="23240" extrusionOk="0">
                  <a:moveTo>
                    <a:pt x="0" y="0"/>
                  </a:moveTo>
                  <a:lnTo>
                    <a:pt x="824199" y="0"/>
                  </a:lnTo>
                  <a:lnTo>
                    <a:pt x="824199" y="23241"/>
                  </a:lnTo>
                  <a:lnTo>
                    <a:pt x="0" y="232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6" name="Google Shape;796;p26"/>
            <p:cNvSpPr/>
            <p:nvPr/>
          </p:nvSpPr>
          <p:spPr>
            <a:xfrm>
              <a:off x="6896308" y="2826777"/>
              <a:ext cx="741778" cy="20916"/>
            </a:xfrm>
            <a:custGeom>
              <a:avLst/>
              <a:gdLst/>
              <a:ahLst/>
              <a:cxnLst/>
              <a:rect l="l" t="t" r="r" b="b"/>
              <a:pathLst>
                <a:path w="824198" h="23240" extrusionOk="0">
                  <a:moveTo>
                    <a:pt x="0" y="0"/>
                  </a:moveTo>
                  <a:lnTo>
                    <a:pt x="824199" y="0"/>
                  </a:lnTo>
                  <a:lnTo>
                    <a:pt x="824199" y="23241"/>
                  </a:lnTo>
                  <a:lnTo>
                    <a:pt x="0" y="232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7" name="Google Shape;797;p26"/>
            <p:cNvSpPr/>
            <p:nvPr/>
          </p:nvSpPr>
          <p:spPr>
            <a:xfrm>
              <a:off x="6896308" y="2877919"/>
              <a:ext cx="741778" cy="20916"/>
            </a:xfrm>
            <a:custGeom>
              <a:avLst/>
              <a:gdLst/>
              <a:ahLst/>
              <a:cxnLst/>
              <a:rect l="l" t="t" r="r" b="b"/>
              <a:pathLst>
                <a:path w="824198" h="23240" extrusionOk="0">
                  <a:moveTo>
                    <a:pt x="0" y="0"/>
                  </a:moveTo>
                  <a:lnTo>
                    <a:pt x="824199" y="0"/>
                  </a:lnTo>
                  <a:lnTo>
                    <a:pt x="824199" y="23241"/>
                  </a:lnTo>
                  <a:lnTo>
                    <a:pt x="0" y="232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98" name="Google Shape;798;p26"/>
            <p:cNvGrpSpPr/>
            <p:nvPr/>
          </p:nvGrpSpPr>
          <p:grpSpPr>
            <a:xfrm>
              <a:off x="7422424" y="2953744"/>
              <a:ext cx="216586" cy="46337"/>
              <a:chOff x="7007161" y="5033200"/>
              <a:chExt cx="240411" cy="51434"/>
            </a:xfrm>
          </p:grpSpPr>
          <p:sp>
            <p:nvSpPr>
              <p:cNvPr id="799" name="Google Shape;799;p26"/>
              <p:cNvSpPr/>
              <p:nvPr/>
            </p:nvSpPr>
            <p:spPr>
              <a:xfrm>
                <a:off x="7007161" y="5033200"/>
                <a:ext cx="240411" cy="51434"/>
              </a:xfrm>
              <a:custGeom>
                <a:avLst/>
                <a:gdLst/>
                <a:ahLst/>
                <a:cxnLst/>
                <a:rect l="l" t="t" r="r" b="b"/>
                <a:pathLst>
                  <a:path w="240411" h="51434" extrusionOk="0">
                    <a:moveTo>
                      <a:pt x="214694" y="51435"/>
                    </a:moveTo>
                    <a:lnTo>
                      <a:pt x="25718" y="51435"/>
                    </a:lnTo>
                    <a:cubicBezTo>
                      <a:pt x="11525" y="51435"/>
                      <a:pt x="0" y="39814"/>
                      <a:pt x="0" y="25717"/>
                    </a:cubicBezTo>
                    <a:lnTo>
                      <a:pt x="0" y="25717"/>
                    </a:lnTo>
                    <a:cubicBezTo>
                      <a:pt x="0" y="11525"/>
                      <a:pt x="11621" y="0"/>
                      <a:pt x="25718" y="0"/>
                    </a:cubicBezTo>
                    <a:lnTo>
                      <a:pt x="214694" y="0"/>
                    </a:lnTo>
                    <a:cubicBezTo>
                      <a:pt x="228886" y="0"/>
                      <a:pt x="240411" y="11621"/>
                      <a:pt x="240411" y="25717"/>
                    </a:cubicBezTo>
                    <a:lnTo>
                      <a:pt x="240411" y="25717"/>
                    </a:lnTo>
                    <a:cubicBezTo>
                      <a:pt x="240411" y="39909"/>
                      <a:pt x="228791" y="51435"/>
                      <a:pt x="214694" y="5143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0" name="Google Shape;800;p26"/>
              <p:cNvSpPr/>
              <p:nvPr/>
            </p:nvSpPr>
            <p:spPr>
              <a:xfrm>
                <a:off x="7073264" y="5047202"/>
                <a:ext cx="108204" cy="23240"/>
              </a:xfrm>
              <a:custGeom>
                <a:avLst/>
                <a:gdLst/>
                <a:ahLst/>
                <a:cxnLst/>
                <a:rect l="l" t="t" r="r" b="b"/>
                <a:pathLst>
                  <a:path w="108204" h="23240" extrusionOk="0">
                    <a:moveTo>
                      <a:pt x="96584" y="23241"/>
                    </a:moveTo>
                    <a:lnTo>
                      <a:pt x="11621" y="23241"/>
                    </a:lnTo>
                    <a:cubicBezTo>
                      <a:pt x="5239" y="23241"/>
                      <a:pt x="0" y="18002"/>
                      <a:pt x="0" y="11620"/>
                    </a:cubicBezTo>
                    <a:lnTo>
                      <a:pt x="0" y="11620"/>
                    </a:lnTo>
                    <a:cubicBezTo>
                      <a:pt x="0" y="5239"/>
                      <a:pt x="5239" y="0"/>
                      <a:pt x="11621" y="0"/>
                    </a:cubicBezTo>
                    <a:lnTo>
                      <a:pt x="96584" y="0"/>
                    </a:lnTo>
                    <a:cubicBezTo>
                      <a:pt x="102965" y="0"/>
                      <a:pt x="108204" y="5239"/>
                      <a:pt x="108204" y="11620"/>
                    </a:cubicBezTo>
                    <a:lnTo>
                      <a:pt x="108204" y="11620"/>
                    </a:lnTo>
                    <a:cubicBezTo>
                      <a:pt x="108204" y="18002"/>
                      <a:pt x="102965" y="23241"/>
                      <a:pt x="96584" y="2324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01" name="Google Shape;801;p26"/>
            <p:cNvGrpSpPr/>
            <p:nvPr/>
          </p:nvGrpSpPr>
          <p:grpSpPr>
            <a:xfrm>
              <a:off x="6548871" y="2408331"/>
              <a:ext cx="1090139" cy="89414"/>
              <a:chOff x="6037516" y="4427791"/>
              <a:chExt cx="1210056" cy="99250"/>
            </a:xfrm>
          </p:grpSpPr>
          <p:sp>
            <p:nvSpPr>
              <p:cNvPr id="802" name="Google Shape;802;p26"/>
              <p:cNvSpPr/>
              <p:nvPr/>
            </p:nvSpPr>
            <p:spPr>
              <a:xfrm>
                <a:off x="6037516" y="4427791"/>
                <a:ext cx="49625" cy="99250"/>
              </a:xfrm>
              <a:custGeom>
                <a:avLst/>
                <a:gdLst/>
                <a:ahLst/>
                <a:cxnLst/>
                <a:rect l="l" t="t" r="r" b="b"/>
                <a:pathLst>
                  <a:path w="49625" h="99250" extrusionOk="0">
                    <a:moveTo>
                      <a:pt x="0" y="49625"/>
                    </a:moveTo>
                    <a:lnTo>
                      <a:pt x="49625" y="99251"/>
                    </a:lnTo>
                    <a:lnTo>
                      <a:pt x="49625" y="0"/>
                    </a:lnTo>
                    <a:lnTo>
                      <a:pt x="0" y="49625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3" name="Google Shape;803;p26"/>
              <p:cNvSpPr/>
              <p:nvPr/>
            </p:nvSpPr>
            <p:spPr>
              <a:xfrm>
                <a:off x="7197947" y="4427791"/>
                <a:ext cx="49625" cy="99250"/>
              </a:xfrm>
              <a:custGeom>
                <a:avLst/>
                <a:gdLst/>
                <a:ahLst/>
                <a:cxnLst/>
                <a:rect l="l" t="t" r="r" b="b"/>
                <a:pathLst>
                  <a:path w="49625" h="99250" extrusionOk="0">
                    <a:moveTo>
                      <a:pt x="0" y="0"/>
                    </a:moveTo>
                    <a:lnTo>
                      <a:pt x="0" y="99251"/>
                    </a:lnTo>
                    <a:lnTo>
                      <a:pt x="49625" y="4962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04" name="Google Shape;804;p26"/>
            <p:cNvGrpSpPr/>
            <p:nvPr/>
          </p:nvGrpSpPr>
          <p:grpSpPr>
            <a:xfrm>
              <a:off x="7012935" y="2651519"/>
              <a:ext cx="157033" cy="16304"/>
              <a:chOff x="6552628" y="4697730"/>
              <a:chExt cx="174307" cy="18097"/>
            </a:xfrm>
          </p:grpSpPr>
          <p:sp>
            <p:nvSpPr>
              <p:cNvPr id="805" name="Google Shape;805;p26"/>
              <p:cNvSpPr/>
              <p:nvPr/>
            </p:nvSpPr>
            <p:spPr>
              <a:xfrm>
                <a:off x="6552628" y="4697730"/>
                <a:ext cx="18097" cy="18097"/>
              </a:xfrm>
              <a:custGeom>
                <a:avLst/>
                <a:gdLst/>
                <a:ahLst/>
                <a:cxnLst/>
                <a:rect l="l" t="t" r="r" b="b"/>
                <a:pathLst>
                  <a:path w="18097" h="18097" extrusionOk="0">
                    <a:moveTo>
                      <a:pt x="18098" y="9049"/>
                    </a:moveTo>
                    <a:cubicBezTo>
                      <a:pt x="18098" y="14002"/>
                      <a:pt x="14097" y="18097"/>
                      <a:pt x="9049" y="18097"/>
                    </a:cubicBezTo>
                    <a:cubicBezTo>
                      <a:pt x="4000" y="18097"/>
                      <a:pt x="0" y="14097"/>
                      <a:pt x="0" y="9049"/>
                    </a:cubicBezTo>
                    <a:cubicBezTo>
                      <a:pt x="0" y="4000"/>
                      <a:pt x="4000" y="0"/>
                      <a:pt x="9049" y="0"/>
                    </a:cubicBezTo>
                    <a:cubicBezTo>
                      <a:pt x="14097" y="0"/>
                      <a:pt x="18098" y="4000"/>
                      <a:pt x="18098" y="904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6" name="Google Shape;806;p26"/>
              <p:cNvSpPr/>
              <p:nvPr/>
            </p:nvSpPr>
            <p:spPr>
              <a:xfrm>
                <a:off x="6591681" y="4697730"/>
                <a:ext cx="18097" cy="18097"/>
              </a:xfrm>
              <a:custGeom>
                <a:avLst/>
                <a:gdLst/>
                <a:ahLst/>
                <a:cxnLst/>
                <a:rect l="l" t="t" r="r" b="b"/>
                <a:pathLst>
                  <a:path w="18097" h="18097" extrusionOk="0">
                    <a:moveTo>
                      <a:pt x="18098" y="9049"/>
                    </a:moveTo>
                    <a:cubicBezTo>
                      <a:pt x="18098" y="14046"/>
                      <a:pt x="14046" y="18098"/>
                      <a:pt x="9049" y="18098"/>
                    </a:cubicBezTo>
                    <a:cubicBezTo>
                      <a:pt x="4051" y="18098"/>
                      <a:pt x="0" y="14046"/>
                      <a:pt x="0" y="9049"/>
                    </a:cubicBezTo>
                    <a:cubicBezTo>
                      <a:pt x="0" y="4051"/>
                      <a:pt x="4051" y="0"/>
                      <a:pt x="9049" y="0"/>
                    </a:cubicBezTo>
                    <a:cubicBezTo>
                      <a:pt x="14046" y="0"/>
                      <a:pt x="18098" y="4051"/>
                      <a:pt x="18098" y="904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7" name="Google Shape;807;p26"/>
              <p:cNvSpPr/>
              <p:nvPr/>
            </p:nvSpPr>
            <p:spPr>
              <a:xfrm>
                <a:off x="6630733" y="4697730"/>
                <a:ext cx="18097" cy="18097"/>
              </a:xfrm>
              <a:custGeom>
                <a:avLst/>
                <a:gdLst/>
                <a:ahLst/>
                <a:cxnLst/>
                <a:rect l="l" t="t" r="r" b="b"/>
                <a:pathLst>
                  <a:path w="18097" h="18097" extrusionOk="0">
                    <a:moveTo>
                      <a:pt x="18097" y="9049"/>
                    </a:moveTo>
                    <a:cubicBezTo>
                      <a:pt x="18097" y="14002"/>
                      <a:pt x="14097" y="18097"/>
                      <a:pt x="9049" y="18097"/>
                    </a:cubicBezTo>
                    <a:cubicBezTo>
                      <a:pt x="4000" y="18097"/>
                      <a:pt x="0" y="14097"/>
                      <a:pt x="0" y="9049"/>
                    </a:cubicBezTo>
                    <a:cubicBezTo>
                      <a:pt x="0" y="4000"/>
                      <a:pt x="4000" y="0"/>
                      <a:pt x="9049" y="0"/>
                    </a:cubicBezTo>
                    <a:cubicBezTo>
                      <a:pt x="14097" y="0"/>
                      <a:pt x="18097" y="4000"/>
                      <a:pt x="18097" y="904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8" name="Google Shape;808;p26"/>
              <p:cNvSpPr/>
              <p:nvPr/>
            </p:nvSpPr>
            <p:spPr>
              <a:xfrm>
                <a:off x="6669881" y="4697730"/>
                <a:ext cx="18097" cy="18097"/>
              </a:xfrm>
              <a:custGeom>
                <a:avLst/>
                <a:gdLst/>
                <a:ahLst/>
                <a:cxnLst/>
                <a:rect l="l" t="t" r="r" b="b"/>
                <a:pathLst>
                  <a:path w="18097" h="18097" extrusionOk="0">
                    <a:moveTo>
                      <a:pt x="18098" y="9049"/>
                    </a:moveTo>
                    <a:cubicBezTo>
                      <a:pt x="18098" y="14046"/>
                      <a:pt x="14046" y="18098"/>
                      <a:pt x="9049" y="18098"/>
                    </a:cubicBezTo>
                    <a:cubicBezTo>
                      <a:pt x="4051" y="18098"/>
                      <a:pt x="0" y="14046"/>
                      <a:pt x="0" y="9049"/>
                    </a:cubicBezTo>
                    <a:cubicBezTo>
                      <a:pt x="0" y="4051"/>
                      <a:pt x="4051" y="0"/>
                      <a:pt x="9049" y="0"/>
                    </a:cubicBezTo>
                    <a:cubicBezTo>
                      <a:pt x="14046" y="0"/>
                      <a:pt x="18098" y="4051"/>
                      <a:pt x="18098" y="904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9" name="Google Shape;809;p26"/>
              <p:cNvSpPr/>
              <p:nvPr/>
            </p:nvSpPr>
            <p:spPr>
              <a:xfrm>
                <a:off x="6708838" y="4697730"/>
                <a:ext cx="18097" cy="18097"/>
              </a:xfrm>
              <a:custGeom>
                <a:avLst/>
                <a:gdLst/>
                <a:ahLst/>
                <a:cxnLst/>
                <a:rect l="l" t="t" r="r" b="b"/>
                <a:pathLst>
                  <a:path w="18097" h="18097" extrusionOk="0">
                    <a:moveTo>
                      <a:pt x="18097" y="9049"/>
                    </a:moveTo>
                    <a:cubicBezTo>
                      <a:pt x="18097" y="14002"/>
                      <a:pt x="14097" y="18097"/>
                      <a:pt x="9048" y="18097"/>
                    </a:cubicBezTo>
                    <a:cubicBezTo>
                      <a:pt x="4000" y="18097"/>
                      <a:pt x="0" y="14097"/>
                      <a:pt x="0" y="9049"/>
                    </a:cubicBezTo>
                    <a:cubicBezTo>
                      <a:pt x="0" y="4000"/>
                      <a:pt x="4000" y="0"/>
                      <a:pt x="9048" y="0"/>
                    </a:cubicBezTo>
                    <a:cubicBezTo>
                      <a:pt x="14097" y="0"/>
                      <a:pt x="18097" y="4000"/>
                      <a:pt x="18097" y="904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10" name="Google Shape;810;p26"/>
            <p:cNvSpPr/>
            <p:nvPr/>
          </p:nvSpPr>
          <p:spPr>
            <a:xfrm>
              <a:off x="6548699" y="3046960"/>
              <a:ext cx="1089050" cy="8572"/>
            </a:xfrm>
            <a:custGeom>
              <a:avLst/>
              <a:gdLst/>
              <a:ahLst/>
              <a:cxnLst/>
              <a:rect l="l" t="t" r="r" b="b"/>
              <a:pathLst>
                <a:path w="1210055" h="9525" extrusionOk="0">
                  <a:moveTo>
                    <a:pt x="0" y="0"/>
                  </a:moveTo>
                  <a:lnTo>
                    <a:pt x="1210056" y="0"/>
                  </a:lnTo>
                </a:path>
              </a:pathLst>
            </a:custGeom>
            <a:noFill/>
            <a:ln w="17525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11" name="Google Shape;811;p26"/>
            <p:cNvGrpSpPr/>
            <p:nvPr/>
          </p:nvGrpSpPr>
          <p:grpSpPr>
            <a:xfrm>
              <a:off x="6505708" y="2659414"/>
              <a:ext cx="413779" cy="413778"/>
              <a:chOff x="5989605" y="4706493"/>
              <a:chExt cx="459295" cy="459294"/>
            </a:xfrm>
          </p:grpSpPr>
          <p:grpSp>
            <p:nvGrpSpPr>
              <p:cNvPr id="812" name="Google Shape;812;p26"/>
              <p:cNvGrpSpPr/>
              <p:nvPr/>
            </p:nvGrpSpPr>
            <p:grpSpPr>
              <a:xfrm>
                <a:off x="6001893" y="4718780"/>
                <a:ext cx="444150" cy="444151"/>
                <a:chOff x="6001893" y="4718780"/>
                <a:chExt cx="444150" cy="444151"/>
              </a:xfrm>
            </p:grpSpPr>
            <p:sp>
              <p:nvSpPr>
                <p:cNvPr id="813" name="Google Shape;813;p26"/>
                <p:cNvSpPr/>
                <p:nvPr/>
              </p:nvSpPr>
              <p:spPr>
                <a:xfrm>
                  <a:off x="6017418" y="5153406"/>
                  <a:ext cx="388048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8048" h="9525" extrusionOk="0">
                      <a:moveTo>
                        <a:pt x="388048" y="0"/>
                      </a:moveTo>
                      <a:lnTo>
                        <a:pt x="0" y="0"/>
                      </a:lnTo>
                    </a:path>
                  </a:pathLst>
                </a:custGeom>
                <a:solidFill>
                  <a:schemeClr val="dk1"/>
                </a:solidFill>
                <a:ln w="15800" cap="rnd" cmpd="sng">
                  <a:solidFill>
                    <a:schemeClr val="dk1"/>
                  </a:solidFill>
                  <a:prstDash val="dashDot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14" name="Google Shape;814;p26"/>
                <p:cNvSpPr/>
                <p:nvPr/>
              </p:nvSpPr>
              <p:spPr>
                <a:xfrm>
                  <a:off x="6001893" y="4734306"/>
                  <a:ext cx="9525" cy="3880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25" h="388048" extrusionOk="0">
                      <a:moveTo>
                        <a:pt x="0" y="388049"/>
                      </a:moveTo>
                      <a:lnTo>
                        <a:pt x="0" y="0"/>
                      </a:lnTo>
                    </a:path>
                  </a:pathLst>
                </a:custGeom>
                <a:solidFill>
                  <a:schemeClr val="dk1"/>
                </a:solidFill>
                <a:ln w="15800" cap="rnd" cmpd="sng">
                  <a:solidFill>
                    <a:schemeClr val="dk1"/>
                  </a:solidFill>
                  <a:prstDash val="dashDot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15" name="Google Shape;815;p26"/>
                <p:cNvSpPr/>
                <p:nvPr/>
              </p:nvSpPr>
              <p:spPr>
                <a:xfrm>
                  <a:off x="6032944" y="4718780"/>
                  <a:ext cx="388048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8048" h="9525" extrusionOk="0">
                      <a:moveTo>
                        <a:pt x="0" y="0"/>
                      </a:moveTo>
                      <a:lnTo>
                        <a:pt x="388048" y="0"/>
                      </a:lnTo>
                    </a:path>
                  </a:pathLst>
                </a:custGeom>
                <a:solidFill>
                  <a:schemeClr val="dk1"/>
                </a:solidFill>
                <a:ln w="15800" cap="rnd" cmpd="sng">
                  <a:solidFill>
                    <a:schemeClr val="dk1"/>
                  </a:solidFill>
                  <a:prstDash val="dashDot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16" name="Google Shape;816;p26"/>
                <p:cNvSpPr/>
                <p:nvPr/>
              </p:nvSpPr>
              <p:spPr>
                <a:xfrm>
                  <a:off x="6436518" y="4749831"/>
                  <a:ext cx="9525" cy="3880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25" h="388048" extrusionOk="0">
                      <a:moveTo>
                        <a:pt x="0" y="0"/>
                      </a:moveTo>
                      <a:lnTo>
                        <a:pt x="0" y="388049"/>
                      </a:lnTo>
                    </a:path>
                  </a:pathLst>
                </a:custGeom>
                <a:solidFill>
                  <a:schemeClr val="dk1"/>
                </a:solidFill>
                <a:ln w="15800" cap="rnd" cmpd="sng">
                  <a:solidFill>
                    <a:schemeClr val="dk1"/>
                  </a:solidFill>
                  <a:prstDash val="dashDot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817" name="Google Shape;817;p26"/>
              <p:cNvGrpSpPr/>
              <p:nvPr/>
            </p:nvGrpSpPr>
            <p:grpSpPr>
              <a:xfrm>
                <a:off x="5989605" y="4706493"/>
                <a:ext cx="459295" cy="459294"/>
                <a:chOff x="5989605" y="4706493"/>
                <a:chExt cx="459295" cy="459294"/>
              </a:xfrm>
            </p:grpSpPr>
            <p:grpSp>
              <p:nvGrpSpPr>
                <p:cNvPr id="818" name="Google Shape;818;p26"/>
                <p:cNvGrpSpPr/>
                <p:nvPr/>
              </p:nvGrpSpPr>
              <p:grpSpPr>
                <a:xfrm>
                  <a:off x="5989605" y="4706493"/>
                  <a:ext cx="459295" cy="24669"/>
                  <a:chOff x="5989605" y="4706493"/>
                  <a:chExt cx="459295" cy="24669"/>
                </a:xfrm>
              </p:grpSpPr>
              <p:sp>
                <p:nvSpPr>
                  <p:cNvPr id="819" name="Google Shape;819;p26"/>
                  <p:cNvSpPr/>
                  <p:nvPr/>
                </p:nvSpPr>
                <p:spPr>
                  <a:xfrm>
                    <a:off x="5989605" y="4706493"/>
                    <a:ext cx="24669" cy="246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669" h="24669" extrusionOk="0">
                        <a:moveTo>
                          <a:pt x="0" y="0"/>
                        </a:moveTo>
                        <a:lnTo>
                          <a:pt x="24670" y="0"/>
                        </a:lnTo>
                        <a:lnTo>
                          <a:pt x="24670" y="24670"/>
                        </a:lnTo>
                        <a:lnTo>
                          <a:pt x="0" y="2467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20" name="Google Shape;820;p26"/>
                  <p:cNvSpPr/>
                  <p:nvPr/>
                </p:nvSpPr>
                <p:spPr>
                  <a:xfrm>
                    <a:off x="6206871" y="4706493"/>
                    <a:ext cx="24669" cy="246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669" h="24669" extrusionOk="0">
                        <a:moveTo>
                          <a:pt x="0" y="0"/>
                        </a:moveTo>
                        <a:lnTo>
                          <a:pt x="24670" y="0"/>
                        </a:lnTo>
                        <a:lnTo>
                          <a:pt x="24670" y="24670"/>
                        </a:lnTo>
                        <a:lnTo>
                          <a:pt x="0" y="2467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21" name="Google Shape;821;p26"/>
                  <p:cNvSpPr/>
                  <p:nvPr/>
                </p:nvSpPr>
                <p:spPr>
                  <a:xfrm>
                    <a:off x="6424231" y="4706493"/>
                    <a:ext cx="24669" cy="246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669" h="24669" extrusionOk="0">
                        <a:moveTo>
                          <a:pt x="0" y="0"/>
                        </a:moveTo>
                        <a:lnTo>
                          <a:pt x="24670" y="0"/>
                        </a:lnTo>
                        <a:lnTo>
                          <a:pt x="24670" y="24670"/>
                        </a:lnTo>
                        <a:lnTo>
                          <a:pt x="0" y="2467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22" name="Google Shape;822;p26"/>
                <p:cNvGrpSpPr/>
                <p:nvPr/>
              </p:nvGrpSpPr>
              <p:grpSpPr>
                <a:xfrm>
                  <a:off x="5989605" y="4923758"/>
                  <a:ext cx="459295" cy="24669"/>
                  <a:chOff x="5989605" y="4923758"/>
                  <a:chExt cx="459295" cy="24669"/>
                </a:xfrm>
              </p:grpSpPr>
              <p:sp>
                <p:nvSpPr>
                  <p:cNvPr id="823" name="Google Shape;823;p26"/>
                  <p:cNvSpPr/>
                  <p:nvPr/>
                </p:nvSpPr>
                <p:spPr>
                  <a:xfrm>
                    <a:off x="5989605" y="4923758"/>
                    <a:ext cx="24669" cy="246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669" h="24669" extrusionOk="0">
                        <a:moveTo>
                          <a:pt x="0" y="0"/>
                        </a:moveTo>
                        <a:lnTo>
                          <a:pt x="24670" y="0"/>
                        </a:lnTo>
                        <a:lnTo>
                          <a:pt x="24670" y="24670"/>
                        </a:lnTo>
                        <a:lnTo>
                          <a:pt x="0" y="2467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24" name="Google Shape;824;p26"/>
                  <p:cNvSpPr/>
                  <p:nvPr/>
                </p:nvSpPr>
                <p:spPr>
                  <a:xfrm>
                    <a:off x="6424231" y="4923758"/>
                    <a:ext cx="24669" cy="246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669" h="24669" extrusionOk="0">
                        <a:moveTo>
                          <a:pt x="0" y="0"/>
                        </a:moveTo>
                        <a:lnTo>
                          <a:pt x="24670" y="0"/>
                        </a:lnTo>
                        <a:lnTo>
                          <a:pt x="24670" y="24670"/>
                        </a:lnTo>
                        <a:lnTo>
                          <a:pt x="0" y="2467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25" name="Google Shape;825;p26"/>
                <p:cNvGrpSpPr/>
                <p:nvPr/>
              </p:nvGrpSpPr>
              <p:grpSpPr>
                <a:xfrm>
                  <a:off x="5989605" y="5141118"/>
                  <a:ext cx="459295" cy="24669"/>
                  <a:chOff x="5989605" y="5141118"/>
                  <a:chExt cx="459295" cy="24669"/>
                </a:xfrm>
              </p:grpSpPr>
              <p:sp>
                <p:nvSpPr>
                  <p:cNvPr id="826" name="Google Shape;826;p26"/>
                  <p:cNvSpPr/>
                  <p:nvPr/>
                </p:nvSpPr>
                <p:spPr>
                  <a:xfrm>
                    <a:off x="5989605" y="5141118"/>
                    <a:ext cx="24669" cy="246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669" h="24669" extrusionOk="0">
                        <a:moveTo>
                          <a:pt x="0" y="0"/>
                        </a:moveTo>
                        <a:lnTo>
                          <a:pt x="24670" y="0"/>
                        </a:lnTo>
                        <a:lnTo>
                          <a:pt x="24670" y="24670"/>
                        </a:lnTo>
                        <a:lnTo>
                          <a:pt x="0" y="2467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27" name="Google Shape;827;p26"/>
                  <p:cNvSpPr/>
                  <p:nvPr/>
                </p:nvSpPr>
                <p:spPr>
                  <a:xfrm>
                    <a:off x="6206871" y="5141118"/>
                    <a:ext cx="24669" cy="246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669" h="24669" extrusionOk="0">
                        <a:moveTo>
                          <a:pt x="0" y="0"/>
                        </a:moveTo>
                        <a:lnTo>
                          <a:pt x="24670" y="0"/>
                        </a:lnTo>
                        <a:lnTo>
                          <a:pt x="24670" y="24670"/>
                        </a:lnTo>
                        <a:lnTo>
                          <a:pt x="0" y="2467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28" name="Google Shape;828;p26"/>
                  <p:cNvSpPr/>
                  <p:nvPr/>
                </p:nvSpPr>
                <p:spPr>
                  <a:xfrm>
                    <a:off x="6424231" y="5141118"/>
                    <a:ext cx="24669" cy="246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669" h="24669" extrusionOk="0">
                        <a:moveTo>
                          <a:pt x="0" y="0"/>
                        </a:moveTo>
                        <a:lnTo>
                          <a:pt x="24670" y="0"/>
                        </a:lnTo>
                        <a:lnTo>
                          <a:pt x="24670" y="24670"/>
                        </a:lnTo>
                        <a:lnTo>
                          <a:pt x="0" y="2467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</p:grpSp>
      <p:grpSp>
        <p:nvGrpSpPr>
          <p:cNvPr id="829" name="Google Shape;829;p26"/>
          <p:cNvGrpSpPr/>
          <p:nvPr/>
        </p:nvGrpSpPr>
        <p:grpSpPr>
          <a:xfrm>
            <a:off x="5248799" y="1817418"/>
            <a:ext cx="479083" cy="595031"/>
            <a:chOff x="5580610" y="1953710"/>
            <a:chExt cx="392498" cy="487491"/>
          </a:xfrm>
        </p:grpSpPr>
        <p:grpSp>
          <p:nvGrpSpPr>
            <p:cNvPr id="830" name="Google Shape;830;p26"/>
            <p:cNvGrpSpPr/>
            <p:nvPr/>
          </p:nvGrpSpPr>
          <p:grpSpPr>
            <a:xfrm>
              <a:off x="5580610" y="1953710"/>
              <a:ext cx="392498" cy="487491"/>
              <a:chOff x="7385113" y="1535430"/>
              <a:chExt cx="435673" cy="541115"/>
            </a:xfrm>
          </p:grpSpPr>
          <p:sp>
            <p:nvSpPr>
              <p:cNvPr id="831" name="Google Shape;831;p26"/>
              <p:cNvSpPr/>
              <p:nvPr/>
            </p:nvSpPr>
            <p:spPr>
              <a:xfrm>
                <a:off x="7385113" y="1535430"/>
                <a:ext cx="435673" cy="541115"/>
              </a:xfrm>
              <a:custGeom>
                <a:avLst/>
                <a:gdLst/>
                <a:ahLst/>
                <a:cxnLst/>
                <a:rect l="l" t="t" r="r" b="b"/>
                <a:pathLst>
                  <a:path w="435673" h="541115" extrusionOk="0">
                    <a:moveTo>
                      <a:pt x="394621" y="0"/>
                    </a:moveTo>
                    <a:cubicBezTo>
                      <a:pt x="417294" y="0"/>
                      <a:pt x="435674" y="18380"/>
                      <a:pt x="435674" y="41053"/>
                    </a:cubicBezTo>
                    <a:lnTo>
                      <a:pt x="435674" y="500062"/>
                    </a:lnTo>
                    <a:cubicBezTo>
                      <a:pt x="435674" y="522735"/>
                      <a:pt x="417294" y="541115"/>
                      <a:pt x="394621" y="541115"/>
                    </a:cubicBezTo>
                    <a:lnTo>
                      <a:pt x="41053" y="541115"/>
                    </a:lnTo>
                    <a:cubicBezTo>
                      <a:pt x="18380" y="541115"/>
                      <a:pt x="0" y="522735"/>
                      <a:pt x="0" y="500062"/>
                    </a:cubicBezTo>
                    <a:lnTo>
                      <a:pt x="0" y="41053"/>
                    </a:lnTo>
                    <a:cubicBezTo>
                      <a:pt x="0" y="18380"/>
                      <a:pt x="18380" y="0"/>
                      <a:pt x="410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832" name="Google Shape;832;p26"/>
              <p:cNvGrpSpPr/>
              <p:nvPr/>
            </p:nvGrpSpPr>
            <p:grpSpPr>
              <a:xfrm>
                <a:off x="7612094" y="1566576"/>
                <a:ext cx="164781" cy="41529"/>
                <a:chOff x="7612094" y="1566576"/>
                <a:chExt cx="164781" cy="41529"/>
              </a:xfrm>
            </p:grpSpPr>
            <p:sp>
              <p:nvSpPr>
                <p:cNvPr id="833" name="Google Shape;833;p26"/>
                <p:cNvSpPr/>
                <p:nvPr/>
              </p:nvSpPr>
              <p:spPr>
                <a:xfrm>
                  <a:off x="7735347" y="1566576"/>
                  <a:ext cx="41528" cy="415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528" h="41529" extrusionOk="0">
                      <a:moveTo>
                        <a:pt x="41529" y="20765"/>
                      </a:moveTo>
                      <a:cubicBezTo>
                        <a:pt x="41529" y="32290"/>
                        <a:pt x="32195" y="41529"/>
                        <a:pt x="20764" y="41529"/>
                      </a:cubicBezTo>
                      <a:cubicBezTo>
                        <a:pt x="9335" y="41529"/>
                        <a:pt x="0" y="32194"/>
                        <a:pt x="0" y="20765"/>
                      </a:cubicBezTo>
                      <a:cubicBezTo>
                        <a:pt x="0" y="9334"/>
                        <a:pt x="9335" y="0"/>
                        <a:pt x="20764" y="0"/>
                      </a:cubicBezTo>
                      <a:cubicBezTo>
                        <a:pt x="32195" y="0"/>
                        <a:pt x="41529" y="9334"/>
                        <a:pt x="41529" y="2076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34" name="Google Shape;834;p26"/>
                <p:cNvSpPr/>
                <p:nvPr/>
              </p:nvSpPr>
              <p:spPr>
                <a:xfrm>
                  <a:off x="7673721" y="1566576"/>
                  <a:ext cx="41528" cy="415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528" h="41529" extrusionOk="0">
                      <a:moveTo>
                        <a:pt x="41529" y="20765"/>
                      </a:moveTo>
                      <a:cubicBezTo>
                        <a:pt x="41529" y="32290"/>
                        <a:pt x="32195" y="41529"/>
                        <a:pt x="20764" y="41529"/>
                      </a:cubicBezTo>
                      <a:cubicBezTo>
                        <a:pt x="9334" y="41529"/>
                        <a:pt x="0" y="32194"/>
                        <a:pt x="0" y="20765"/>
                      </a:cubicBezTo>
                      <a:cubicBezTo>
                        <a:pt x="0" y="9334"/>
                        <a:pt x="9334" y="0"/>
                        <a:pt x="20764" y="0"/>
                      </a:cubicBezTo>
                      <a:cubicBezTo>
                        <a:pt x="32195" y="0"/>
                        <a:pt x="41529" y="9334"/>
                        <a:pt x="41529" y="2076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35" name="Google Shape;835;p26"/>
                <p:cNvSpPr/>
                <p:nvPr/>
              </p:nvSpPr>
              <p:spPr>
                <a:xfrm>
                  <a:off x="7612094" y="1566576"/>
                  <a:ext cx="41529" cy="415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529" h="41529" extrusionOk="0">
                      <a:moveTo>
                        <a:pt x="41529" y="20765"/>
                      </a:moveTo>
                      <a:cubicBezTo>
                        <a:pt x="41529" y="32290"/>
                        <a:pt x="32195" y="41529"/>
                        <a:pt x="20764" y="41529"/>
                      </a:cubicBezTo>
                      <a:cubicBezTo>
                        <a:pt x="9335" y="41529"/>
                        <a:pt x="0" y="32194"/>
                        <a:pt x="0" y="20765"/>
                      </a:cubicBezTo>
                      <a:cubicBezTo>
                        <a:pt x="0" y="9334"/>
                        <a:pt x="9335" y="0"/>
                        <a:pt x="20764" y="0"/>
                      </a:cubicBezTo>
                      <a:cubicBezTo>
                        <a:pt x="32195" y="0"/>
                        <a:pt x="41529" y="9334"/>
                        <a:pt x="41529" y="20765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836" name="Google Shape;836;p26"/>
            <p:cNvGrpSpPr/>
            <p:nvPr/>
          </p:nvGrpSpPr>
          <p:grpSpPr>
            <a:xfrm>
              <a:off x="5612446" y="2047672"/>
              <a:ext cx="323505" cy="338352"/>
              <a:chOff x="7420451" y="1639728"/>
              <a:chExt cx="359091" cy="375571"/>
            </a:xfrm>
          </p:grpSpPr>
          <p:sp>
            <p:nvSpPr>
              <p:cNvPr id="837" name="Google Shape;837;p26"/>
              <p:cNvSpPr/>
              <p:nvPr/>
            </p:nvSpPr>
            <p:spPr>
              <a:xfrm>
                <a:off x="7420451" y="1852041"/>
                <a:ext cx="357473" cy="163258"/>
              </a:xfrm>
              <a:custGeom>
                <a:avLst/>
                <a:gdLst/>
                <a:ahLst/>
                <a:cxnLst/>
                <a:rect l="l" t="t" r="r" b="b"/>
                <a:pathLst>
                  <a:path w="357473" h="163258" extrusionOk="0">
                    <a:moveTo>
                      <a:pt x="40196" y="72962"/>
                    </a:moveTo>
                    <a:lnTo>
                      <a:pt x="0" y="72962"/>
                    </a:lnTo>
                    <a:lnTo>
                      <a:pt x="0" y="90297"/>
                    </a:lnTo>
                    <a:lnTo>
                      <a:pt x="40196" y="90297"/>
                    </a:lnTo>
                    <a:lnTo>
                      <a:pt x="40196" y="72962"/>
                    </a:lnTo>
                    <a:close/>
                    <a:moveTo>
                      <a:pt x="185166" y="126778"/>
                    </a:moveTo>
                    <a:lnTo>
                      <a:pt x="294894" y="126778"/>
                    </a:lnTo>
                    <a:lnTo>
                      <a:pt x="294894" y="109347"/>
                    </a:lnTo>
                    <a:lnTo>
                      <a:pt x="185166" y="109347"/>
                    </a:lnTo>
                    <a:lnTo>
                      <a:pt x="185166" y="126778"/>
                    </a:lnTo>
                    <a:close/>
                    <a:moveTo>
                      <a:pt x="294894" y="0"/>
                    </a:moveTo>
                    <a:lnTo>
                      <a:pt x="38291" y="0"/>
                    </a:lnTo>
                    <a:lnTo>
                      <a:pt x="38291" y="17335"/>
                    </a:lnTo>
                    <a:lnTo>
                      <a:pt x="294894" y="17335"/>
                    </a:lnTo>
                    <a:lnTo>
                      <a:pt x="294894" y="0"/>
                    </a:lnTo>
                    <a:close/>
                    <a:moveTo>
                      <a:pt x="0" y="163259"/>
                    </a:moveTo>
                    <a:lnTo>
                      <a:pt x="99632" y="163259"/>
                    </a:lnTo>
                    <a:lnTo>
                      <a:pt x="99632" y="145828"/>
                    </a:lnTo>
                    <a:lnTo>
                      <a:pt x="0" y="145828"/>
                    </a:lnTo>
                    <a:lnTo>
                      <a:pt x="0" y="163259"/>
                    </a:lnTo>
                    <a:close/>
                    <a:moveTo>
                      <a:pt x="76581" y="36481"/>
                    </a:moveTo>
                    <a:lnTo>
                      <a:pt x="0" y="36481"/>
                    </a:lnTo>
                    <a:lnTo>
                      <a:pt x="0" y="53816"/>
                    </a:lnTo>
                    <a:lnTo>
                      <a:pt x="76581" y="53816"/>
                    </a:lnTo>
                    <a:lnTo>
                      <a:pt x="76581" y="36481"/>
                    </a:lnTo>
                    <a:close/>
                    <a:moveTo>
                      <a:pt x="52483" y="90297"/>
                    </a:moveTo>
                    <a:lnTo>
                      <a:pt x="207836" y="90297"/>
                    </a:lnTo>
                    <a:lnTo>
                      <a:pt x="207836" y="72962"/>
                    </a:lnTo>
                    <a:lnTo>
                      <a:pt x="52483" y="72962"/>
                    </a:lnTo>
                    <a:lnTo>
                      <a:pt x="52483" y="90297"/>
                    </a:lnTo>
                    <a:close/>
                    <a:moveTo>
                      <a:pt x="164402" y="109347"/>
                    </a:moveTo>
                    <a:lnTo>
                      <a:pt x="0" y="109347"/>
                    </a:lnTo>
                    <a:lnTo>
                      <a:pt x="0" y="126778"/>
                    </a:lnTo>
                    <a:lnTo>
                      <a:pt x="164402" y="126778"/>
                    </a:lnTo>
                    <a:lnTo>
                      <a:pt x="164402" y="109347"/>
                    </a:lnTo>
                    <a:close/>
                    <a:moveTo>
                      <a:pt x="220218" y="90297"/>
                    </a:moveTo>
                    <a:lnTo>
                      <a:pt x="357378" y="90297"/>
                    </a:lnTo>
                    <a:lnTo>
                      <a:pt x="357378" y="72962"/>
                    </a:lnTo>
                    <a:lnTo>
                      <a:pt x="220218" y="72962"/>
                    </a:lnTo>
                    <a:lnTo>
                      <a:pt x="220218" y="90297"/>
                    </a:lnTo>
                    <a:close/>
                    <a:moveTo>
                      <a:pt x="97441" y="53816"/>
                    </a:moveTo>
                    <a:lnTo>
                      <a:pt x="357474" y="53816"/>
                    </a:lnTo>
                    <a:lnTo>
                      <a:pt x="357474" y="36481"/>
                    </a:lnTo>
                    <a:lnTo>
                      <a:pt x="97441" y="36481"/>
                    </a:lnTo>
                    <a:lnTo>
                      <a:pt x="97441" y="53816"/>
                    </a:lnTo>
                    <a:close/>
                    <a:moveTo>
                      <a:pt x="305371" y="0"/>
                    </a:moveTo>
                    <a:lnTo>
                      <a:pt x="305371" y="17335"/>
                    </a:lnTo>
                    <a:lnTo>
                      <a:pt x="357378" y="17335"/>
                    </a:lnTo>
                    <a:lnTo>
                      <a:pt x="357378" y="0"/>
                    </a:lnTo>
                    <a:lnTo>
                      <a:pt x="305371" y="0"/>
                    </a:lnTo>
                    <a:close/>
                    <a:moveTo>
                      <a:pt x="315659" y="126778"/>
                    </a:moveTo>
                    <a:lnTo>
                      <a:pt x="357378" y="126778"/>
                    </a:lnTo>
                    <a:lnTo>
                      <a:pt x="357378" y="109347"/>
                    </a:lnTo>
                    <a:lnTo>
                      <a:pt x="315659" y="109347"/>
                    </a:lnTo>
                    <a:lnTo>
                      <a:pt x="315659" y="126778"/>
                    </a:lnTo>
                    <a:close/>
                    <a:moveTo>
                      <a:pt x="120396" y="163259"/>
                    </a:moveTo>
                    <a:lnTo>
                      <a:pt x="222981" y="163259"/>
                    </a:lnTo>
                    <a:lnTo>
                      <a:pt x="222981" y="145828"/>
                    </a:lnTo>
                    <a:lnTo>
                      <a:pt x="120396" y="145828"/>
                    </a:lnTo>
                    <a:lnTo>
                      <a:pt x="120396" y="163259"/>
                    </a:lnTo>
                    <a:close/>
                    <a:moveTo>
                      <a:pt x="235363" y="163259"/>
                    </a:moveTo>
                    <a:lnTo>
                      <a:pt x="313563" y="163259"/>
                    </a:lnTo>
                    <a:lnTo>
                      <a:pt x="313563" y="145828"/>
                    </a:lnTo>
                    <a:lnTo>
                      <a:pt x="235363" y="145828"/>
                    </a:lnTo>
                    <a:lnTo>
                      <a:pt x="235363" y="163259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8" name="Google Shape;838;p26"/>
              <p:cNvSpPr/>
              <p:nvPr/>
            </p:nvSpPr>
            <p:spPr>
              <a:xfrm>
                <a:off x="7425594" y="1639728"/>
                <a:ext cx="353948" cy="180117"/>
              </a:xfrm>
              <a:custGeom>
                <a:avLst/>
                <a:gdLst/>
                <a:ahLst/>
                <a:cxnLst/>
                <a:rect l="l" t="t" r="r" b="b"/>
                <a:pathLst>
                  <a:path w="353948" h="180117" extrusionOk="0">
                    <a:moveTo>
                      <a:pt x="0" y="0"/>
                    </a:moveTo>
                    <a:lnTo>
                      <a:pt x="353949" y="0"/>
                    </a:lnTo>
                    <a:lnTo>
                      <a:pt x="353949" y="180118"/>
                    </a:lnTo>
                    <a:lnTo>
                      <a:pt x="0" y="180118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839" name="Google Shape;839;p26"/>
          <p:cNvGrpSpPr/>
          <p:nvPr/>
        </p:nvGrpSpPr>
        <p:grpSpPr>
          <a:xfrm>
            <a:off x="7810967" y="2543174"/>
            <a:ext cx="1047787" cy="27232"/>
            <a:chOff x="7384446" y="3573113"/>
            <a:chExt cx="952880" cy="24765"/>
          </a:xfrm>
        </p:grpSpPr>
        <p:sp>
          <p:nvSpPr>
            <p:cNvPr id="840" name="Google Shape;840;p26"/>
            <p:cNvSpPr/>
            <p:nvPr/>
          </p:nvSpPr>
          <p:spPr>
            <a:xfrm>
              <a:off x="7396162" y="3585495"/>
              <a:ext cx="929354" cy="9525"/>
            </a:xfrm>
            <a:custGeom>
              <a:avLst/>
              <a:gdLst/>
              <a:ahLst/>
              <a:cxnLst/>
              <a:rect l="l" t="t" r="r" b="b"/>
              <a:pathLst>
                <a:path w="929354" h="9525" extrusionOk="0">
                  <a:moveTo>
                    <a:pt x="929354" y="0"/>
                  </a:moveTo>
                  <a:lnTo>
                    <a:pt x="0" y="0"/>
                  </a:lnTo>
                </a:path>
              </a:pathLst>
            </a:custGeom>
            <a:solidFill>
              <a:schemeClr val="accent4"/>
            </a:solidFill>
            <a:ln w="10950" cap="flat" cmpd="sng">
              <a:solidFill>
                <a:schemeClr val="accent4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1" name="Google Shape;841;p26"/>
            <p:cNvSpPr/>
            <p:nvPr/>
          </p:nvSpPr>
          <p:spPr>
            <a:xfrm>
              <a:off x="8312562" y="3573113"/>
              <a:ext cx="24764" cy="24765"/>
            </a:xfrm>
            <a:custGeom>
              <a:avLst/>
              <a:gdLst/>
              <a:ahLst/>
              <a:cxnLst/>
              <a:rect l="l" t="t" r="r" b="b"/>
              <a:pathLst>
                <a:path w="24764" h="24765" extrusionOk="0">
                  <a:moveTo>
                    <a:pt x="12382" y="0"/>
                  </a:moveTo>
                  <a:cubicBezTo>
                    <a:pt x="19240" y="0"/>
                    <a:pt x="24765" y="5524"/>
                    <a:pt x="24765" y="12382"/>
                  </a:cubicBezTo>
                  <a:cubicBezTo>
                    <a:pt x="24765" y="19240"/>
                    <a:pt x="19240" y="24765"/>
                    <a:pt x="12382" y="24765"/>
                  </a:cubicBezTo>
                  <a:cubicBezTo>
                    <a:pt x="5524" y="24765"/>
                    <a:pt x="0" y="19240"/>
                    <a:pt x="0" y="12382"/>
                  </a:cubicBezTo>
                  <a:cubicBezTo>
                    <a:pt x="0" y="5524"/>
                    <a:pt x="5524" y="0"/>
                    <a:pt x="12382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2" name="Google Shape;842;p26"/>
            <p:cNvSpPr/>
            <p:nvPr/>
          </p:nvSpPr>
          <p:spPr>
            <a:xfrm>
              <a:off x="7384446" y="3573113"/>
              <a:ext cx="24764" cy="24765"/>
            </a:xfrm>
            <a:custGeom>
              <a:avLst/>
              <a:gdLst/>
              <a:ahLst/>
              <a:cxnLst/>
              <a:rect l="l" t="t" r="r" b="b"/>
              <a:pathLst>
                <a:path w="24764" h="24765" extrusionOk="0">
                  <a:moveTo>
                    <a:pt x="12382" y="0"/>
                  </a:moveTo>
                  <a:cubicBezTo>
                    <a:pt x="5524" y="0"/>
                    <a:pt x="0" y="5524"/>
                    <a:pt x="0" y="12382"/>
                  </a:cubicBezTo>
                  <a:cubicBezTo>
                    <a:pt x="0" y="19240"/>
                    <a:pt x="5524" y="24765"/>
                    <a:pt x="12382" y="24765"/>
                  </a:cubicBezTo>
                  <a:cubicBezTo>
                    <a:pt x="19240" y="24765"/>
                    <a:pt x="24765" y="19240"/>
                    <a:pt x="24765" y="12382"/>
                  </a:cubicBezTo>
                  <a:cubicBezTo>
                    <a:pt x="24765" y="5524"/>
                    <a:pt x="19240" y="0"/>
                    <a:pt x="12382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43" name="Google Shape;843;p26"/>
          <p:cNvGrpSpPr/>
          <p:nvPr/>
        </p:nvGrpSpPr>
        <p:grpSpPr>
          <a:xfrm>
            <a:off x="8348540" y="2013384"/>
            <a:ext cx="657643" cy="856749"/>
            <a:chOff x="-2" y="3134666"/>
            <a:chExt cx="498554" cy="649495"/>
          </a:xfrm>
        </p:grpSpPr>
        <p:grpSp>
          <p:nvGrpSpPr>
            <p:cNvPr id="844" name="Google Shape;844;p26"/>
            <p:cNvGrpSpPr/>
            <p:nvPr/>
          </p:nvGrpSpPr>
          <p:grpSpPr>
            <a:xfrm>
              <a:off x="-2" y="3134666"/>
              <a:ext cx="498554" cy="649495"/>
              <a:chOff x="895350" y="4265199"/>
              <a:chExt cx="598074" cy="779145"/>
            </a:xfrm>
          </p:grpSpPr>
          <p:sp>
            <p:nvSpPr>
              <p:cNvPr id="845" name="Google Shape;845;p26"/>
              <p:cNvSpPr/>
              <p:nvPr/>
            </p:nvSpPr>
            <p:spPr>
              <a:xfrm>
                <a:off x="895350" y="4265199"/>
                <a:ext cx="598074" cy="779145"/>
              </a:xfrm>
              <a:custGeom>
                <a:avLst/>
                <a:gdLst/>
                <a:ahLst/>
                <a:cxnLst/>
                <a:rect l="l" t="t" r="r" b="b"/>
                <a:pathLst>
                  <a:path w="598074" h="779145" extrusionOk="0">
                    <a:moveTo>
                      <a:pt x="557022" y="0"/>
                    </a:moveTo>
                    <a:cubicBezTo>
                      <a:pt x="579695" y="0"/>
                      <a:pt x="598075" y="18380"/>
                      <a:pt x="598075" y="41053"/>
                    </a:cubicBezTo>
                    <a:lnTo>
                      <a:pt x="598075" y="738092"/>
                    </a:lnTo>
                    <a:cubicBezTo>
                      <a:pt x="598075" y="760765"/>
                      <a:pt x="579695" y="779145"/>
                      <a:pt x="557022" y="779145"/>
                    </a:cubicBezTo>
                    <a:lnTo>
                      <a:pt x="41053" y="779145"/>
                    </a:lnTo>
                    <a:cubicBezTo>
                      <a:pt x="18380" y="779145"/>
                      <a:pt x="0" y="760765"/>
                      <a:pt x="0" y="738092"/>
                    </a:cubicBezTo>
                    <a:lnTo>
                      <a:pt x="0" y="41053"/>
                    </a:lnTo>
                    <a:cubicBezTo>
                      <a:pt x="0" y="18380"/>
                      <a:pt x="18380" y="0"/>
                      <a:pt x="4105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846" name="Google Shape;846;p26"/>
              <p:cNvGrpSpPr/>
              <p:nvPr/>
            </p:nvGrpSpPr>
            <p:grpSpPr>
              <a:xfrm>
                <a:off x="1284732" y="4296441"/>
                <a:ext cx="164876" cy="41528"/>
                <a:chOff x="1284732" y="4296441"/>
                <a:chExt cx="164876" cy="41528"/>
              </a:xfrm>
            </p:grpSpPr>
            <p:sp>
              <p:nvSpPr>
                <p:cNvPr id="847" name="Google Shape;847;p26"/>
                <p:cNvSpPr/>
                <p:nvPr/>
              </p:nvSpPr>
              <p:spPr>
                <a:xfrm>
                  <a:off x="1408080" y="4296441"/>
                  <a:ext cx="41528" cy="415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528" h="41528" extrusionOk="0">
                      <a:moveTo>
                        <a:pt x="41529" y="20764"/>
                      </a:moveTo>
                      <a:cubicBezTo>
                        <a:pt x="41529" y="32290"/>
                        <a:pt x="32194" y="41529"/>
                        <a:pt x="20764" y="41529"/>
                      </a:cubicBezTo>
                      <a:cubicBezTo>
                        <a:pt x="9334" y="41529"/>
                        <a:pt x="0" y="32195"/>
                        <a:pt x="0" y="20764"/>
                      </a:cubicBezTo>
                      <a:cubicBezTo>
                        <a:pt x="0" y="9334"/>
                        <a:pt x="9334" y="0"/>
                        <a:pt x="20764" y="0"/>
                      </a:cubicBezTo>
                      <a:cubicBezTo>
                        <a:pt x="32194" y="0"/>
                        <a:pt x="41529" y="9334"/>
                        <a:pt x="41529" y="2076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48" name="Google Shape;848;p26"/>
                <p:cNvSpPr/>
                <p:nvPr/>
              </p:nvSpPr>
              <p:spPr>
                <a:xfrm>
                  <a:off x="1346358" y="4296441"/>
                  <a:ext cx="41529" cy="415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529" h="41528" extrusionOk="0">
                      <a:moveTo>
                        <a:pt x="41529" y="20764"/>
                      </a:moveTo>
                      <a:cubicBezTo>
                        <a:pt x="41529" y="32290"/>
                        <a:pt x="32195" y="41529"/>
                        <a:pt x="20765" y="41529"/>
                      </a:cubicBezTo>
                      <a:cubicBezTo>
                        <a:pt x="9335" y="41529"/>
                        <a:pt x="0" y="32195"/>
                        <a:pt x="0" y="20764"/>
                      </a:cubicBezTo>
                      <a:cubicBezTo>
                        <a:pt x="0" y="9334"/>
                        <a:pt x="9335" y="0"/>
                        <a:pt x="20765" y="0"/>
                      </a:cubicBezTo>
                      <a:cubicBezTo>
                        <a:pt x="32195" y="0"/>
                        <a:pt x="41529" y="9334"/>
                        <a:pt x="41529" y="2076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49" name="Google Shape;849;p26"/>
                <p:cNvSpPr/>
                <p:nvPr/>
              </p:nvSpPr>
              <p:spPr>
                <a:xfrm>
                  <a:off x="1284732" y="4296441"/>
                  <a:ext cx="41529" cy="415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529" h="41528" extrusionOk="0">
                      <a:moveTo>
                        <a:pt x="41529" y="20764"/>
                      </a:moveTo>
                      <a:cubicBezTo>
                        <a:pt x="41529" y="32290"/>
                        <a:pt x="32194" y="41529"/>
                        <a:pt x="20765" y="41529"/>
                      </a:cubicBezTo>
                      <a:cubicBezTo>
                        <a:pt x="9334" y="41529"/>
                        <a:pt x="0" y="32195"/>
                        <a:pt x="0" y="20764"/>
                      </a:cubicBezTo>
                      <a:cubicBezTo>
                        <a:pt x="0" y="9334"/>
                        <a:pt x="9334" y="0"/>
                        <a:pt x="20765" y="0"/>
                      </a:cubicBezTo>
                      <a:cubicBezTo>
                        <a:pt x="32194" y="0"/>
                        <a:pt x="41529" y="9334"/>
                        <a:pt x="41529" y="20764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850" name="Google Shape;850;p26"/>
            <p:cNvGrpSpPr/>
            <p:nvPr/>
          </p:nvGrpSpPr>
          <p:grpSpPr>
            <a:xfrm>
              <a:off x="59230" y="3269171"/>
              <a:ext cx="382391" cy="400019"/>
              <a:chOff x="966406" y="4426553"/>
              <a:chExt cx="458723" cy="479869"/>
            </a:xfrm>
          </p:grpSpPr>
          <p:sp>
            <p:nvSpPr>
              <p:cNvPr id="851" name="Google Shape;851;p26"/>
              <p:cNvSpPr/>
              <p:nvPr/>
            </p:nvSpPr>
            <p:spPr>
              <a:xfrm>
                <a:off x="966406" y="4697825"/>
                <a:ext cx="456723" cy="208597"/>
              </a:xfrm>
              <a:custGeom>
                <a:avLst/>
                <a:gdLst/>
                <a:ahLst/>
                <a:cxnLst/>
                <a:rect l="l" t="t" r="r" b="b"/>
                <a:pathLst>
                  <a:path w="456723" h="208597" extrusionOk="0">
                    <a:moveTo>
                      <a:pt x="51340" y="93250"/>
                    </a:moveTo>
                    <a:lnTo>
                      <a:pt x="0" y="93250"/>
                    </a:lnTo>
                    <a:lnTo>
                      <a:pt x="0" y="115443"/>
                    </a:lnTo>
                    <a:lnTo>
                      <a:pt x="51340" y="115443"/>
                    </a:lnTo>
                    <a:lnTo>
                      <a:pt x="51340" y="93250"/>
                    </a:lnTo>
                    <a:close/>
                    <a:moveTo>
                      <a:pt x="236601" y="162020"/>
                    </a:moveTo>
                    <a:lnTo>
                      <a:pt x="376904" y="162020"/>
                    </a:lnTo>
                    <a:lnTo>
                      <a:pt x="376904" y="139827"/>
                    </a:lnTo>
                    <a:lnTo>
                      <a:pt x="236601" y="139827"/>
                    </a:lnTo>
                    <a:lnTo>
                      <a:pt x="236601" y="162020"/>
                    </a:lnTo>
                    <a:close/>
                    <a:moveTo>
                      <a:pt x="376809" y="0"/>
                    </a:moveTo>
                    <a:lnTo>
                      <a:pt x="48863" y="0"/>
                    </a:lnTo>
                    <a:lnTo>
                      <a:pt x="48863" y="22193"/>
                    </a:lnTo>
                    <a:lnTo>
                      <a:pt x="376809" y="22193"/>
                    </a:lnTo>
                    <a:lnTo>
                      <a:pt x="376809" y="0"/>
                    </a:lnTo>
                    <a:close/>
                    <a:moveTo>
                      <a:pt x="0" y="208597"/>
                    </a:moveTo>
                    <a:lnTo>
                      <a:pt x="127349" y="208597"/>
                    </a:lnTo>
                    <a:lnTo>
                      <a:pt x="127349" y="186404"/>
                    </a:lnTo>
                    <a:lnTo>
                      <a:pt x="0" y="186404"/>
                    </a:lnTo>
                    <a:lnTo>
                      <a:pt x="0" y="208597"/>
                    </a:lnTo>
                    <a:close/>
                    <a:moveTo>
                      <a:pt x="97917" y="46577"/>
                    </a:moveTo>
                    <a:lnTo>
                      <a:pt x="0" y="46577"/>
                    </a:lnTo>
                    <a:lnTo>
                      <a:pt x="0" y="68771"/>
                    </a:lnTo>
                    <a:lnTo>
                      <a:pt x="97917" y="68771"/>
                    </a:lnTo>
                    <a:lnTo>
                      <a:pt x="97917" y="46577"/>
                    </a:lnTo>
                    <a:close/>
                    <a:moveTo>
                      <a:pt x="67056" y="115348"/>
                    </a:moveTo>
                    <a:lnTo>
                      <a:pt x="265557" y="115348"/>
                    </a:lnTo>
                    <a:lnTo>
                      <a:pt x="265557" y="93154"/>
                    </a:lnTo>
                    <a:lnTo>
                      <a:pt x="67056" y="93154"/>
                    </a:lnTo>
                    <a:lnTo>
                      <a:pt x="67056" y="115348"/>
                    </a:lnTo>
                    <a:close/>
                    <a:moveTo>
                      <a:pt x="210026" y="139732"/>
                    </a:moveTo>
                    <a:lnTo>
                      <a:pt x="0" y="139732"/>
                    </a:lnTo>
                    <a:lnTo>
                      <a:pt x="0" y="161925"/>
                    </a:lnTo>
                    <a:lnTo>
                      <a:pt x="210122" y="161925"/>
                    </a:lnTo>
                    <a:lnTo>
                      <a:pt x="210122" y="139732"/>
                    </a:lnTo>
                    <a:close/>
                    <a:moveTo>
                      <a:pt x="281369" y="115348"/>
                    </a:moveTo>
                    <a:lnTo>
                      <a:pt x="456724" y="115348"/>
                    </a:lnTo>
                    <a:lnTo>
                      <a:pt x="456724" y="93154"/>
                    </a:lnTo>
                    <a:lnTo>
                      <a:pt x="281369" y="93154"/>
                    </a:lnTo>
                    <a:lnTo>
                      <a:pt x="281369" y="115348"/>
                    </a:lnTo>
                    <a:close/>
                    <a:moveTo>
                      <a:pt x="124397" y="68771"/>
                    </a:moveTo>
                    <a:lnTo>
                      <a:pt x="456629" y="68771"/>
                    </a:lnTo>
                    <a:lnTo>
                      <a:pt x="456629" y="46577"/>
                    </a:lnTo>
                    <a:lnTo>
                      <a:pt x="124397" y="46577"/>
                    </a:lnTo>
                    <a:lnTo>
                      <a:pt x="124397" y="68771"/>
                    </a:lnTo>
                    <a:close/>
                    <a:moveTo>
                      <a:pt x="390144" y="0"/>
                    </a:moveTo>
                    <a:lnTo>
                      <a:pt x="390144" y="22193"/>
                    </a:lnTo>
                    <a:lnTo>
                      <a:pt x="456629" y="22193"/>
                    </a:lnTo>
                    <a:lnTo>
                      <a:pt x="456629" y="0"/>
                    </a:lnTo>
                    <a:lnTo>
                      <a:pt x="390144" y="0"/>
                    </a:lnTo>
                    <a:close/>
                    <a:moveTo>
                      <a:pt x="403289" y="162020"/>
                    </a:moveTo>
                    <a:lnTo>
                      <a:pt x="456629" y="162020"/>
                    </a:lnTo>
                    <a:lnTo>
                      <a:pt x="456629" y="139827"/>
                    </a:lnTo>
                    <a:lnTo>
                      <a:pt x="403289" y="139827"/>
                    </a:lnTo>
                    <a:lnTo>
                      <a:pt x="403289" y="162020"/>
                    </a:lnTo>
                    <a:close/>
                    <a:moveTo>
                      <a:pt x="153734" y="208597"/>
                    </a:moveTo>
                    <a:lnTo>
                      <a:pt x="284893" y="208597"/>
                    </a:lnTo>
                    <a:lnTo>
                      <a:pt x="284893" y="186404"/>
                    </a:lnTo>
                    <a:lnTo>
                      <a:pt x="153734" y="186404"/>
                    </a:lnTo>
                    <a:lnTo>
                      <a:pt x="153734" y="208597"/>
                    </a:lnTo>
                    <a:close/>
                    <a:moveTo>
                      <a:pt x="300704" y="208597"/>
                    </a:moveTo>
                    <a:lnTo>
                      <a:pt x="400622" y="208597"/>
                    </a:lnTo>
                    <a:lnTo>
                      <a:pt x="400622" y="186404"/>
                    </a:lnTo>
                    <a:lnTo>
                      <a:pt x="300704" y="186404"/>
                    </a:lnTo>
                    <a:lnTo>
                      <a:pt x="300704" y="208597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2" name="Google Shape;852;p26"/>
              <p:cNvSpPr/>
              <p:nvPr/>
            </p:nvSpPr>
            <p:spPr>
              <a:xfrm>
                <a:off x="972883" y="4426553"/>
                <a:ext cx="452246" cy="230219"/>
              </a:xfrm>
              <a:custGeom>
                <a:avLst/>
                <a:gdLst/>
                <a:ahLst/>
                <a:cxnLst/>
                <a:rect l="l" t="t" r="r" b="b"/>
                <a:pathLst>
                  <a:path w="452246" h="230219" extrusionOk="0">
                    <a:moveTo>
                      <a:pt x="0" y="0"/>
                    </a:moveTo>
                    <a:lnTo>
                      <a:pt x="452247" y="0"/>
                    </a:lnTo>
                    <a:lnTo>
                      <a:pt x="452247" y="230219"/>
                    </a:lnTo>
                    <a:lnTo>
                      <a:pt x="0" y="23021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853" name="Google Shape;853;p26"/>
          <p:cNvGrpSpPr/>
          <p:nvPr/>
        </p:nvGrpSpPr>
        <p:grpSpPr>
          <a:xfrm>
            <a:off x="5165167" y="2950875"/>
            <a:ext cx="645598" cy="1166771"/>
            <a:chOff x="5165167" y="2950875"/>
            <a:chExt cx="645598" cy="1166771"/>
          </a:xfrm>
        </p:grpSpPr>
        <p:grpSp>
          <p:nvGrpSpPr>
            <p:cNvPr id="854" name="Google Shape;854;p26"/>
            <p:cNvGrpSpPr/>
            <p:nvPr/>
          </p:nvGrpSpPr>
          <p:grpSpPr>
            <a:xfrm>
              <a:off x="5165167" y="2950875"/>
              <a:ext cx="645598" cy="1166771"/>
              <a:chOff x="1024660" y="3708890"/>
              <a:chExt cx="489423" cy="884520"/>
            </a:xfrm>
          </p:grpSpPr>
          <p:grpSp>
            <p:nvGrpSpPr>
              <p:cNvPr id="855" name="Google Shape;855;p26"/>
              <p:cNvGrpSpPr/>
              <p:nvPr/>
            </p:nvGrpSpPr>
            <p:grpSpPr>
              <a:xfrm>
                <a:off x="1024660" y="3708890"/>
                <a:ext cx="489423" cy="884520"/>
                <a:chOff x="2124551" y="4954047"/>
                <a:chExt cx="587120" cy="1061085"/>
              </a:xfrm>
            </p:grpSpPr>
            <p:sp>
              <p:nvSpPr>
                <p:cNvPr id="856" name="Google Shape;856;p26"/>
                <p:cNvSpPr/>
                <p:nvPr/>
              </p:nvSpPr>
              <p:spPr>
                <a:xfrm>
                  <a:off x="2124551" y="4954047"/>
                  <a:ext cx="587120" cy="10610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120" h="1061085" extrusionOk="0">
                      <a:moveTo>
                        <a:pt x="91440" y="0"/>
                      </a:moveTo>
                      <a:lnTo>
                        <a:pt x="495681" y="0"/>
                      </a:lnTo>
                      <a:cubicBezTo>
                        <a:pt x="546163" y="0"/>
                        <a:pt x="587121" y="40958"/>
                        <a:pt x="587121" y="91440"/>
                      </a:cubicBezTo>
                      <a:lnTo>
                        <a:pt x="587121" y="969645"/>
                      </a:lnTo>
                      <a:cubicBezTo>
                        <a:pt x="587121" y="1020128"/>
                        <a:pt x="546163" y="1061085"/>
                        <a:pt x="495681" y="1061085"/>
                      </a:cubicBezTo>
                      <a:lnTo>
                        <a:pt x="91440" y="1061085"/>
                      </a:lnTo>
                      <a:cubicBezTo>
                        <a:pt x="40958" y="1061085"/>
                        <a:pt x="0" y="1020128"/>
                        <a:pt x="0" y="969645"/>
                      </a:cubicBezTo>
                      <a:lnTo>
                        <a:pt x="0" y="91440"/>
                      </a:lnTo>
                      <a:cubicBezTo>
                        <a:pt x="0" y="40958"/>
                        <a:pt x="40958" y="0"/>
                        <a:pt x="9144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57" name="Google Shape;857;p26"/>
                <p:cNvSpPr/>
                <p:nvPr/>
              </p:nvSpPr>
              <p:spPr>
                <a:xfrm>
                  <a:off x="2339530" y="4987099"/>
                  <a:ext cx="157162" cy="255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162" h="25527" extrusionOk="0">
                      <a:moveTo>
                        <a:pt x="144399" y="25527"/>
                      </a:moveTo>
                      <a:lnTo>
                        <a:pt x="12764" y="25527"/>
                      </a:lnTo>
                      <a:cubicBezTo>
                        <a:pt x="5715" y="25527"/>
                        <a:pt x="0" y="19812"/>
                        <a:pt x="0" y="12764"/>
                      </a:cubicBezTo>
                      <a:lnTo>
                        <a:pt x="0" y="12764"/>
                      </a:lnTo>
                      <a:cubicBezTo>
                        <a:pt x="0" y="5715"/>
                        <a:pt x="5715" y="0"/>
                        <a:pt x="12764" y="0"/>
                      </a:cubicBezTo>
                      <a:lnTo>
                        <a:pt x="144399" y="0"/>
                      </a:lnTo>
                      <a:cubicBezTo>
                        <a:pt x="151448" y="0"/>
                        <a:pt x="157163" y="5715"/>
                        <a:pt x="157163" y="12764"/>
                      </a:cubicBezTo>
                      <a:lnTo>
                        <a:pt x="157163" y="12764"/>
                      </a:lnTo>
                      <a:cubicBezTo>
                        <a:pt x="157163" y="19812"/>
                        <a:pt x="151448" y="25527"/>
                        <a:pt x="144399" y="25527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858" name="Google Shape;858;p26"/>
              <p:cNvSpPr/>
              <p:nvPr/>
            </p:nvSpPr>
            <p:spPr>
              <a:xfrm>
                <a:off x="1059199" y="3818860"/>
                <a:ext cx="419712" cy="647607"/>
              </a:xfrm>
              <a:custGeom>
                <a:avLst/>
                <a:gdLst/>
                <a:ahLst/>
                <a:cxnLst/>
                <a:rect l="l" t="t" r="r" b="b"/>
                <a:pathLst>
                  <a:path w="504158" h="777906" extrusionOk="0">
                    <a:moveTo>
                      <a:pt x="0" y="0"/>
                    </a:moveTo>
                    <a:lnTo>
                      <a:pt x="504158" y="0"/>
                    </a:lnTo>
                    <a:lnTo>
                      <a:pt x="504158" y="777907"/>
                    </a:lnTo>
                    <a:lnTo>
                      <a:pt x="0" y="777907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859" name="Google Shape;859;p26"/>
              <p:cNvGrpSpPr/>
              <p:nvPr/>
            </p:nvGrpSpPr>
            <p:grpSpPr>
              <a:xfrm>
                <a:off x="1108189" y="4182116"/>
                <a:ext cx="322524" cy="131011"/>
                <a:chOff x="2224754" y="5521737"/>
                <a:chExt cx="386905" cy="157163"/>
              </a:xfrm>
            </p:grpSpPr>
            <p:grpSp>
              <p:nvGrpSpPr>
                <p:cNvPr id="860" name="Google Shape;860;p26"/>
                <p:cNvGrpSpPr/>
                <p:nvPr/>
              </p:nvGrpSpPr>
              <p:grpSpPr>
                <a:xfrm>
                  <a:off x="2224754" y="5521737"/>
                  <a:ext cx="386905" cy="157163"/>
                  <a:chOff x="2224754" y="5521737"/>
                  <a:chExt cx="386905" cy="157163"/>
                </a:xfrm>
              </p:grpSpPr>
              <p:grpSp>
                <p:nvGrpSpPr>
                  <p:cNvPr id="861" name="Google Shape;861;p26"/>
                  <p:cNvGrpSpPr/>
                  <p:nvPr/>
                </p:nvGrpSpPr>
                <p:grpSpPr>
                  <a:xfrm>
                    <a:off x="2224754" y="5521737"/>
                    <a:ext cx="386905" cy="65532"/>
                    <a:chOff x="2224754" y="5521737"/>
                    <a:chExt cx="386905" cy="65532"/>
                  </a:xfrm>
                </p:grpSpPr>
                <p:sp>
                  <p:nvSpPr>
                    <p:cNvPr id="862" name="Google Shape;862;p26"/>
                    <p:cNvSpPr/>
                    <p:nvPr/>
                  </p:nvSpPr>
                  <p:spPr>
                    <a:xfrm>
                      <a:off x="2224754" y="5521737"/>
                      <a:ext cx="386905" cy="6553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86905" h="65532" extrusionOk="0">
                          <a:moveTo>
                            <a:pt x="386810" y="15049"/>
                          </a:moveTo>
                          <a:lnTo>
                            <a:pt x="386810" y="50482"/>
                          </a:lnTo>
                          <a:cubicBezTo>
                            <a:pt x="386810" y="58769"/>
                            <a:pt x="380143" y="65532"/>
                            <a:pt x="371856" y="65532"/>
                          </a:cubicBezTo>
                          <a:lnTo>
                            <a:pt x="14954" y="65532"/>
                          </a:lnTo>
                          <a:cubicBezTo>
                            <a:pt x="14288" y="65532"/>
                            <a:pt x="13525" y="65532"/>
                            <a:pt x="12859" y="65341"/>
                          </a:cubicBezTo>
                          <a:cubicBezTo>
                            <a:pt x="5524" y="64294"/>
                            <a:pt x="0" y="58102"/>
                            <a:pt x="0" y="50482"/>
                          </a:cubicBezTo>
                          <a:lnTo>
                            <a:pt x="0" y="15049"/>
                          </a:lnTo>
                          <a:cubicBezTo>
                            <a:pt x="0" y="6762"/>
                            <a:pt x="6667" y="0"/>
                            <a:pt x="15049" y="0"/>
                          </a:cubicBezTo>
                          <a:lnTo>
                            <a:pt x="371951" y="0"/>
                          </a:lnTo>
                          <a:cubicBezTo>
                            <a:pt x="379476" y="0"/>
                            <a:pt x="385667" y="5619"/>
                            <a:pt x="386715" y="12859"/>
                          </a:cubicBezTo>
                          <a:cubicBezTo>
                            <a:pt x="386810" y="13525"/>
                            <a:pt x="386905" y="14288"/>
                            <a:pt x="386905" y="15049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863" name="Google Shape;863;p26"/>
                    <p:cNvSpPr/>
                    <p:nvPr/>
                  </p:nvSpPr>
                  <p:spPr>
                    <a:xfrm>
                      <a:off x="2237422" y="5534405"/>
                      <a:ext cx="374141" cy="5286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74141" h="52864" extrusionOk="0">
                          <a:moveTo>
                            <a:pt x="374142" y="2381"/>
                          </a:moveTo>
                          <a:lnTo>
                            <a:pt x="374142" y="37815"/>
                          </a:lnTo>
                          <a:cubicBezTo>
                            <a:pt x="374142" y="46101"/>
                            <a:pt x="367475" y="52864"/>
                            <a:pt x="359188" y="52864"/>
                          </a:cubicBezTo>
                          <a:lnTo>
                            <a:pt x="2286" y="52864"/>
                          </a:lnTo>
                          <a:cubicBezTo>
                            <a:pt x="1619" y="52864"/>
                            <a:pt x="857" y="52864"/>
                            <a:pt x="191" y="52674"/>
                          </a:cubicBezTo>
                          <a:cubicBezTo>
                            <a:pt x="95" y="52007"/>
                            <a:pt x="0" y="51245"/>
                            <a:pt x="0" y="50578"/>
                          </a:cubicBezTo>
                          <a:lnTo>
                            <a:pt x="0" y="15050"/>
                          </a:lnTo>
                          <a:cubicBezTo>
                            <a:pt x="0" y="6763"/>
                            <a:pt x="6668" y="0"/>
                            <a:pt x="14954" y="0"/>
                          </a:cubicBezTo>
                          <a:lnTo>
                            <a:pt x="371856" y="0"/>
                          </a:lnTo>
                          <a:cubicBezTo>
                            <a:pt x="372523" y="0"/>
                            <a:pt x="373285" y="0"/>
                            <a:pt x="373952" y="191"/>
                          </a:cubicBezTo>
                          <a:cubicBezTo>
                            <a:pt x="374047" y="858"/>
                            <a:pt x="374142" y="1620"/>
                            <a:pt x="374142" y="2381"/>
                          </a:cubicBezTo>
                          <a:close/>
                        </a:path>
                      </a:pathLst>
                    </a:custGeom>
                    <a:solidFill>
                      <a:schemeClr val="lt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864" name="Google Shape;864;p26"/>
                  <p:cNvGrpSpPr/>
                  <p:nvPr/>
                </p:nvGrpSpPr>
                <p:grpSpPr>
                  <a:xfrm>
                    <a:off x="2224754" y="5613368"/>
                    <a:ext cx="386905" cy="65532"/>
                    <a:chOff x="2224754" y="5613368"/>
                    <a:chExt cx="386905" cy="65532"/>
                  </a:xfrm>
                </p:grpSpPr>
                <p:sp>
                  <p:nvSpPr>
                    <p:cNvPr id="865" name="Google Shape;865;p26"/>
                    <p:cNvSpPr/>
                    <p:nvPr/>
                  </p:nvSpPr>
                  <p:spPr>
                    <a:xfrm>
                      <a:off x="2224754" y="5613368"/>
                      <a:ext cx="386905" cy="6553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86905" h="65532" extrusionOk="0">
                          <a:moveTo>
                            <a:pt x="386810" y="15049"/>
                          </a:moveTo>
                          <a:lnTo>
                            <a:pt x="386810" y="50482"/>
                          </a:lnTo>
                          <a:cubicBezTo>
                            <a:pt x="386810" y="58769"/>
                            <a:pt x="380143" y="65532"/>
                            <a:pt x="371856" y="65532"/>
                          </a:cubicBezTo>
                          <a:lnTo>
                            <a:pt x="14954" y="65532"/>
                          </a:lnTo>
                          <a:cubicBezTo>
                            <a:pt x="14288" y="65532"/>
                            <a:pt x="13525" y="65532"/>
                            <a:pt x="12859" y="65341"/>
                          </a:cubicBezTo>
                          <a:cubicBezTo>
                            <a:pt x="5524" y="64294"/>
                            <a:pt x="0" y="58102"/>
                            <a:pt x="0" y="50482"/>
                          </a:cubicBezTo>
                          <a:lnTo>
                            <a:pt x="0" y="15049"/>
                          </a:lnTo>
                          <a:cubicBezTo>
                            <a:pt x="0" y="6762"/>
                            <a:pt x="6667" y="0"/>
                            <a:pt x="15049" y="0"/>
                          </a:cubicBezTo>
                          <a:lnTo>
                            <a:pt x="371951" y="0"/>
                          </a:lnTo>
                          <a:cubicBezTo>
                            <a:pt x="379476" y="0"/>
                            <a:pt x="385667" y="5619"/>
                            <a:pt x="386715" y="12859"/>
                          </a:cubicBezTo>
                          <a:cubicBezTo>
                            <a:pt x="386810" y="13525"/>
                            <a:pt x="386905" y="14288"/>
                            <a:pt x="386905" y="15049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866" name="Google Shape;866;p26"/>
                    <p:cNvSpPr/>
                    <p:nvPr/>
                  </p:nvSpPr>
                  <p:spPr>
                    <a:xfrm>
                      <a:off x="2237422" y="5626036"/>
                      <a:ext cx="374141" cy="5286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74141" h="52864" extrusionOk="0">
                          <a:moveTo>
                            <a:pt x="374142" y="2381"/>
                          </a:moveTo>
                          <a:lnTo>
                            <a:pt x="374142" y="37815"/>
                          </a:lnTo>
                          <a:cubicBezTo>
                            <a:pt x="374142" y="46101"/>
                            <a:pt x="367475" y="52864"/>
                            <a:pt x="359188" y="52864"/>
                          </a:cubicBezTo>
                          <a:lnTo>
                            <a:pt x="2286" y="52864"/>
                          </a:lnTo>
                          <a:cubicBezTo>
                            <a:pt x="1619" y="52864"/>
                            <a:pt x="857" y="52864"/>
                            <a:pt x="191" y="52674"/>
                          </a:cubicBezTo>
                          <a:cubicBezTo>
                            <a:pt x="95" y="52007"/>
                            <a:pt x="0" y="51245"/>
                            <a:pt x="0" y="50578"/>
                          </a:cubicBezTo>
                          <a:lnTo>
                            <a:pt x="0" y="15050"/>
                          </a:lnTo>
                          <a:cubicBezTo>
                            <a:pt x="0" y="6763"/>
                            <a:pt x="6668" y="0"/>
                            <a:pt x="14954" y="0"/>
                          </a:cubicBezTo>
                          <a:lnTo>
                            <a:pt x="371856" y="0"/>
                          </a:lnTo>
                          <a:cubicBezTo>
                            <a:pt x="372523" y="0"/>
                            <a:pt x="373285" y="0"/>
                            <a:pt x="373952" y="191"/>
                          </a:cubicBezTo>
                          <a:cubicBezTo>
                            <a:pt x="374047" y="858"/>
                            <a:pt x="374142" y="1620"/>
                            <a:pt x="374142" y="2381"/>
                          </a:cubicBezTo>
                          <a:close/>
                        </a:path>
                      </a:pathLst>
                    </a:custGeom>
                    <a:solidFill>
                      <a:schemeClr val="lt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867" name="Google Shape;867;p26"/>
                <p:cNvGrpSpPr/>
                <p:nvPr/>
              </p:nvGrpSpPr>
              <p:grpSpPr>
                <a:xfrm>
                  <a:off x="2336863" y="5554217"/>
                  <a:ext cx="177355" cy="15050"/>
                  <a:chOff x="2336863" y="5554217"/>
                  <a:chExt cx="177355" cy="15050"/>
                </a:xfrm>
              </p:grpSpPr>
              <p:sp>
                <p:nvSpPr>
                  <p:cNvPr id="868" name="Google Shape;868;p26"/>
                  <p:cNvSpPr/>
                  <p:nvPr/>
                </p:nvSpPr>
                <p:spPr>
                  <a:xfrm>
                    <a:off x="2336863" y="5554218"/>
                    <a:ext cx="15049" cy="150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049" h="15049" extrusionOk="0">
                        <a:moveTo>
                          <a:pt x="15049" y="7524"/>
                        </a:moveTo>
                        <a:cubicBezTo>
                          <a:pt x="15049" y="11680"/>
                          <a:pt x="11681" y="15049"/>
                          <a:pt x="7525" y="15049"/>
                        </a:cubicBezTo>
                        <a:cubicBezTo>
                          <a:pt x="3369" y="15049"/>
                          <a:pt x="0" y="11680"/>
                          <a:pt x="0" y="7524"/>
                        </a:cubicBezTo>
                        <a:cubicBezTo>
                          <a:pt x="0" y="3369"/>
                          <a:pt x="3369" y="0"/>
                          <a:pt x="7525" y="0"/>
                        </a:cubicBezTo>
                        <a:cubicBezTo>
                          <a:pt x="11681" y="0"/>
                          <a:pt x="15049" y="3369"/>
                          <a:pt x="15049" y="7524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69" name="Google Shape;869;p26"/>
                  <p:cNvSpPr/>
                  <p:nvPr/>
                </p:nvSpPr>
                <p:spPr>
                  <a:xfrm>
                    <a:off x="2377440" y="5554217"/>
                    <a:ext cx="15049" cy="150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049" h="15049" extrusionOk="0">
                        <a:moveTo>
                          <a:pt x="15049" y="7525"/>
                        </a:moveTo>
                        <a:cubicBezTo>
                          <a:pt x="15049" y="11716"/>
                          <a:pt x="11716" y="15050"/>
                          <a:pt x="7525" y="15050"/>
                        </a:cubicBezTo>
                        <a:cubicBezTo>
                          <a:pt x="3334" y="15050"/>
                          <a:pt x="0" y="11716"/>
                          <a:pt x="0" y="7525"/>
                        </a:cubicBezTo>
                        <a:cubicBezTo>
                          <a:pt x="0" y="3334"/>
                          <a:pt x="3334" y="0"/>
                          <a:pt x="7525" y="0"/>
                        </a:cubicBezTo>
                        <a:cubicBezTo>
                          <a:pt x="11716" y="0"/>
                          <a:pt x="15049" y="3334"/>
                          <a:pt x="15049" y="7525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70" name="Google Shape;870;p26"/>
                  <p:cNvSpPr/>
                  <p:nvPr/>
                </p:nvSpPr>
                <p:spPr>
                  <a:xfrm>
                    <a:off x="2418016" y="5554217"/>
                    <a:ext cx="15049" cy="150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049" h="15049" extrusionOk="0">
                        <a:moveTo>
                          <a:pt x="15050" y="7525"/>
                        </a:moveTo>
                        <a:cubicBezTo>
                          <a:pt x="15050" y="11716"/>
                          <a:pt x="11716" y="15050"/>
                          <a:pt x="7525" y="15050"/>
                        </a:cubicBezTo>
                        <a:cubicBezTo>
                          <a:pt x="3334" y="15050"/>
                          <a:pt x="0" y="11716"/>
                          <a:pt x="0" y="7525"/>
                        </a:cubicBezTo>
                        <a:cubicBezTo>
                          <a:pt x="0" y="3334"/>
                          <a:pt x="3334" y="0"/>
                          <a:pt x="7525" y="0"/>
                        </a:cubicBezTo>
                        <a:cubicBezTo>
                          <a:pt x="11716" y="0"/>
                          <a:pt x="15050" y="3334"/>
                          <a:pt x="15050" y="7525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71" name="Google Shape;871;p26"/>
                  <p:cNvSpPr/>
                  <p:nvPr/>
                </p:nvSpPr>
                <p:spPr>
                  <a:xfrm>
                    <a:off x="2458593" y="5554218"/>
                    <a:ext cx="15049" cy="150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049" h="15049" extrusionOk="0">
                        <a:moveTo>
                          <a:pt x="15049" y="7524"/>
                        </a:moveTo>
                        <a:cubicBezTo>
                          <a:pt x="15049" y="11680"/>
                          <a:pt x="11680" y="15049"/>
                          <a:pt x="7525" y="15049"/>
                        </a:cubicBezTo>
                        <a:cubicBezTo>
                          <a:pt x="3369" y="15049"/>
                          <a:pt x="0" y="11680"/>
                          <a:pt x="0" y="7524"/>
                        </a:cubicBezTo>
                        <a:cubicBezTo>
                          <a:pt x="0" y="3369"/>
                          <a:pt x="3369" y="0"/>
                          <a:pt x="7525" y="0"/>
                        </a:cubicBezTo>
                        <a:cubicBezTo>
                          <a:pt x="11681" y="0"/>
                          <a:pt x="15049" y="3369"/>
                          <a:pt x="15049" y="7524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72" name="Google Shape;872;p26"/>
                  <p:cNvSpPr/>
                  <p:nvPr/>
                </p:nvSpPr>
                <p:spPr>
                  <a:xfrm>
                    <a:off x="2499169" y="5554217"/>
                    <a:ext cx="15049" cy="150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049" h="15049" extrusionOk="0">
                        <a:moveTo>
                          <a:pt x="15050" y="7525"/>
                        </a:moveTo>
                        <a:cubicBezTo>
                          <a:pt x="15050" y="11716"/>
                          <a:pt x="11716" y="15050"/>
                          <a:pt x="7525" y="15050"/>
                        </a:cubicBezTo>
                        <a:cubicBezTo>
                          <a:pt x="3334" y="15050"/>
                          <a:pt x="0" y="11716"/>
                          <a:pt x="0" y="7525"/>
                        </a:cubicBezTo>
                        <a:cubicBezTo>
                          <a:pt x="0" y="3334"/>
                          <a:pt x="3334" y="0"/>
                          <a:pt x="7525" y="0"/>
                        </a:cubicBezTo>
                        <a:cubicBezTo>
                          <a:pt x="11716" y="0"/>
                          <a:pt x="15050" y="3334"/>
                          <a:pt x="15050" y="7525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73" name="Google Shape;873;p26"/>
                <p:cNvGrpSpPr/>
                <p:nvPr/>
              </p:nvGrpSpPr>
              <p:grpSpPr>
                <a:xfrm>
                  <a:off x="2336863" y="5641848"/>
                  <a:ext cx="177355" cy="15049"/>
                  <a:chOff x="2336863" y="5641848"/>
                  <a:chExt cx="177355" cy="15049"/>
                </a:xfrm>
              </p:grpSpPr>
              <p:sp>
                <p:nvSpPr>
                  <p:cNvPr id="874" name="Google Shape;874;p26"/>
                  <p:cNvSpPr/>
                  <p:nvPr/>
                </p:nvSpPr>
                <p:spPr>
                  <a:xfrm>
                    <a:off x="2336863" y="5641848"/>
                    <a:ext cx="15049" cy="150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049" h="15049" extrusionOk="0">
                        <a:moveTo>
                          <a:pt x="15050" y="7525"/>
                        </a:moveTo>
                        <a:cubicBezTo>
                          <a:pt x="15050" y="11716"/>
                          <a:pt x="11716" y="15050"/>
                          <a:pt x="7525" y="15050"/>
                        </a:cubicBezTo>
                        <a:cubicBezTo>
                          <a:pt x="3334" y="15050"/>
                          <a:pt x="0" y="11716"/>
                          <a:pt x="0" y="7525"/>
                        </a:cubicBezTo>
                        <a:cubicBezTo>
                          <a:pt x="0" y="3334"/>
                          <a:pt x="3334" y="0"/>
                          <a:pt x="7525" y="0"/>
                        </a:cubicBezTo>
                        <a:cubicBezTo>
                          <a:pt x="11716" y="0"/>
                          <a:pt x="15050" y="3334"/>
                          <a:pt x="15050" y="7525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75" name="Google Shape;875;p26"/>
                  <p:cNvSpPr/>
                  <p:nvPr/>
                </p:nvSpPr>
                <p:spPr>
                  <a:xfrm>
                    <a:off x="2377440" y="5641848"/>
                    <a:ext cx="15049" cy="150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049" h="15049" extrusionOk="0">
                        <a:moveTo>
                          <a:pt x="15049" y="7525"/>
                        </a:moveTo>
                        <a:cubicBezTo>
                          <a:pt x="15049" y="11716"/>
                          <a:pt x="11716" y="15050"/>
                          <a:pt x="7525" y="15050"/>
                        </a:cubicBezTo>
                        <a:cubicBezTo>
                          <a:pt x="3334" y="15050"/>
                          <a:pt x="0" y="11716"/>
                          <a:pt x="0" y="7525"/>
                        </a:cubicBezTo>
                        <a:cubicBezTo>
                          <a:pt x="0" y="3334"/>
                          <a:pt x="3334" y="0"/>
                          <a:pt x="7525" y="0"/>
                        </a:cubicBezTo>
                        <a:cubicBezTo>
                          <a:pt x="11716" y="0"/>
                          <a:pt x="15049" y="3334"/>
                          <a:pt x="15049" y="7525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76" name="Google Shape;876;p26"/>
                  <p:cNvSpPr/>
                  <p:nvPr/>
                </p:nvSpPr>
                <p:spPr>
                  <a:xfrm>
                    <a:off x="2418016" y="5641848"/>
                    <a:ext cx="15049" cy="150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049" h="15049" extrusionOk="0">
                        <a:moveTo>
                          <a:pt x="15050" y="7525"/>
                        </a:moveTo>
                        <a:cubicBezTo>
                          <a:pt x="15050" y="11716"/>
                          <a:pt x="11716" y="15050"/>
                          <a:pt x="7525" y="15050"/>
                        </a:cubicBezTo>
                        <a:cubicBezTo>
                          <a:pt x="3334" y="15050"/>
                          <a:pt x="0" y="11716"/>
                          <a:pt x="0" y="7525"/>
                        </a:cubicBezTo>
                        <a:cubicBezTo>
                          <a:pt x="0" y="3334"/>
                          <a:pt x="3334" y="0"/>
                          <a:pt x="7525" y="0"/>
                        </a:cubicBezTo>
                        <a:cubicBezTo>
                          <a:pt x="11716" y="0"/>
                          <a:pt x="15050" y="3334"/>
                          <a:pt x="15050" y="7525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77" name="Google Shape;877;p26"/>
                  <p:cNvSpPr/>
                  <p:nvPr/>
                </p:nvSpPr>
                <p:spPr>
                  <a:xfrm>
                    <a:off x="2458592" y="5641848"/>
                    <a:ext cx="15049" cy="150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049" h="15049" extrusionOk="0">
                        <a:moveTo>
                          <a:pt x="15050" y="7525"/>
                        </a:moveTo>
                        <a:cubicBezTo>
                          <a:pt x="15050" y="11716"/>
                          <a:pt x="11716" y="15050"/>
                          <a:pt x="7525" y="15050"/>
                        </a:cubicBezTo>
                        <a:cubicBezTo>
                          <a:pt x="3334" y="15050"/>
                          <a:pt x="0" y="11716"/>
                          <a:pt x="0" y="7525"/>
                        </a:cubicBezTo>
                        <a:cubicBezTo>
                          <a:pt x="0" y="3334"/>
                          <a:pt x="3334" y="0"/>
                          <a:pt x="7525" y="0"/>
                        </a:cubicBezTo>
                        <a:cubicBezTo>
                          <a:pt x="11716" y="0"/>
                          <a:pt x="15050" y="3334"/>
                          <a:pt x="15050" y="7525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78" name="Google Shape;878;p26"/>
                  <p:cNvSpPr/>
                  <p:nvPr/>
                </p:nvSpPr>
                <p:spPr>
                  <a:xfrm>
                    <a:off x="2499169" y="5641848"/>
                    <a:ext cx="15049" cy="150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049" h="15049" extrusionOk="0">
                        <a:moveTo>
                          <a:pt x="15050" y="7525"/>
                        </a:moveTo>
                        <a:cubicBezTo>
                          <a:pt x="15050" y="11716"/>
                          <a:pt x="11716" y="15050"/>
                          <a:pt x="7525" y="15050"/>
                        </a:cubicBezTo>
                        <a:cubicBezTo>
                          <a:pt x="3334" y="15050"/>
                          <a:pt x="0" y="11716"/>
                          <a:pt x="0" y="7525"/>
                        </a:cubicBezTo>
                        <a:cubicBezTo>
                          <a:pt x="0" y="3334"/>
                          <a:pt x="3334" y="0"/>
                          <a:pt x="7525" y="0"/>
                        </a:cubicBezTo>
                        <a:cubicBezTo>
                          <a:pt x="11716" y="0"/>
                          <a:pt x="15050" y="3334"/>
                          <a:pt x="15050" y="7525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879" name="Google Shape;879;p26"/>
              <p:cNvGrpSpPr/>
              <p:nvPr/>
            </p:nvGrpSpPr>
            <p:grpSpPr>
              <a:xfrm>
                <a:off x="1161625" y="3903897"/>
                <a:ext cx="215413" cy="215333"/>
                <a:chOff x="2288857" y="5187981"/>
                <a:chExt cx="258413" cy="258317"/>
              </a:xfrm>
            </p:grpSpPr>
            <p:sp>
              <p:nvSpPr>
                <p:cNvPr id="880" name="Google Shape;880;p26"/>
                <p:cNvSpPr/>
                <p:nvPr/>
              </p:nvSpPr>
              <p:spPr>
                <a:xfrm>
                  <a:off x="2288857" y="5187981"/>
                  <a:ext cx="258413" cy="2583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413" h="258317" extrusionOk="0">
                      <a:moveTo>
                        <a:pt x="258413" y="129159"/>
                      </a:moveTo>
                      <a:cubicBezTo>
                        <a:pt x="258413" y="159544"/>
                        <a:pt x="247936" y="187452"/>
                        <a:pt x="230410" y="209454"/>
                      </a:cubicBezTo>
                      <a:cubicBezTo>
                        <a:pt x="206692" y="239268"/>
                        <a:pt x="170212" y="258318"/>
                        <a:pt x="129159" y="258318"/>
                      </a:cubicBezTo>
                      <a:cubicBezTo>
                        <a:pt x="88106" y="258318"/>
                        <a:pt x="51625" y="239268"/>
                        <a:pt x="28004" y="209454"/>
                      </a:cubicBezTo>
                      <a:cubicBezTo>
                        <a:pt x="27337" y="208597"/>
                        <a:pt x="26670" y="207740"/>
                        <a:pt x="26003" y="206788"/>
                      </a:cubicBezTo>
                      <a:cubicBezTo>
                        <a:pt x="9716" y="185166"/>
                        <a:pt x="0" y="158305"/>
                        <a:pt x="0" y="129159"/>
                      </a:cubicBezTo>
                      <a:cubicBezTo>
                        <a:pt x="0" y="57817"/>
                        <a:pt x="57817" y="0"/>
                        <a:pt x="129159" y="0"/>
                      </a:cubicBezTo>
                      <a:cubicBezTo>
                        <a:pt x="176784" y="0"/>
                        <a:pt x="218313" y="25717"/>
                        <a:pt x="240697" y="64008"/>
                      </a:cubicBezTo>
                      <a:cubicBezTo>
                        <a:pt x="251936" y="83153"/>
                        <a:pt x="258318" y="105442"/>
                        <a:pt x="258318" y="129159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81" name="Google Shape;881;p26"/>
                <p:cNvSpPr/>
                <p:nvPr/>
              </p:nvSpPr>
              <p:spPr>
                <a:xfrm>
                  <a:off x="2316956" y="5234082"/>
                  <a:ext cx="202501" cy="2122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501" h="212216" extrusionOk="0">
                      <a:moveTo>
                        <a:pt x="202406" y="163353"/>
                      </a:moveTo>
                      <a:cubicBezTo>
                        <a:pt x="178689" y="193167"/>
                        <a:pt x="142208" y="212217"/>
                        <a:pt x="101155" y="212217"/>
                      </a:cubicBezTo>
                      <a:cubicBezTo>
                        <a:pt x="60103" y="212217"/>
                        <a:pt x="23622" y="193167"/>
                        <a:pt x="0" y="163353"/>
                      </a:cubicBezTo>
                      <a:cubicBezTo>
                        <a:pt x="9525" y="122682"/>
                        <a:pt x="42958" y="91249"/>
                        <a:pt x="84677" y="84582"/>
                      </a:cubicBezTo>
                      <a:cubicBezTo>
                        <a:pt x="68675" y="78010"/>
                        <a:pt x="57341" y="62293"/>
                        <a:pt x="57341" y="43910"/>
                      </a:cubicBezTo>
                      <a:cubicBezTo>
                        <a:pt x="57341" y="19717"/>
                        <a:pt x="76962" y="0"/>
                        <a:pt x="101251" y="0"/>
                      </a:cubicBezTo>
                      <a:cubicBezTo>
                        <a:pt x="125539" y="0"/>
                        <a:pt x="145161" y="19717"/>
                        <a:pt x="145161" y="43910"/>
                      </a:cubicBezTo>
                      <a:cubicBezTo>
                        <a:pt x="145161" y="62293"/>
                        <a:pt x="133826" y="78010"/>
                        <a:pt x="117824" y="84582"/>
                      </a:cubicBezTo>
                      <a:cubicBezTo>
                        <a:pt x="159544" y="91249"/>
                        <a:pt x="192976" y="122682"/>
                        <a:pt x="202501" y="163353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882" name="Google Shape;882;p26"/>
            <p:cNvSpPr/>
            <p:nvPr/>
          </p:nvSpPr>
          <p:spPr>
            <a:xfrm>
              <a:off x="5401558" y="4012919"/>
              <a:ext cx="172878" cy="28080"/>
            </a:xfrm>
            <a:custGeom>
              <a:avLst/>
              <a:gdLst/>
              <a:ahLst/>
              <a:cxnLst/>
              <a:rect l="l" t="t" r="r" b="b"/>
              <a:pathLst>
                <a:path w="157162" h="25527" extrusionOk="0">
                  <a:moveTo>
                    <a:pt x="144399" y="25527"/>
                  </a:moveTo>
                  <a:lnTo>
                    <a:pt x="12764" y="25527"/>
                  </a:lnTo>
                  <a:cubicBezTo>
                    <a:pt x="5715" y="25527"/>
                    <a:pt x="0" y="19812"/>
                    <a:pt x="0" y="12764"/>
                  </a:cubicBezTo>
                  <a:lnTo>
                    <a:pt x="0" y="12764"/>
                  </a:lnTo>
                  <a:cubicBezTo>
                    <a:pt x="0" y="5715"/>
                    <a:pt x="5715" y="0"/>
                    <a:pt x="12764" y="0"/>
                  </a:cubicBezTo>
                  <a:lnTo>
                    <a:pt x="144399" y="0"/>
                  </a:lnTo>
                  <a:cubicBezTo>
                    <a:pt x="151448" y="0"/>
                    <a:pt x="157163" y="5715"/>
                    <a:pt x="157163" y="12764"/>
                  </a:cubicBezTo>
                  <a:lnTo>
                    <a:pt x="157163" y="12764"/>
                  </a:lnTo>
                  <a:cubicBezTo>
                    <a:pt x="157163" y="19812"/>
                    <a:pt x="151448" y="25527"/>
                    <a:pt x="144399" y="255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Google Shape;704;p26">
            <a:extLst>
              <a:ext uri="{FF2B5EF4-FFF2-40B4-BE49-F238E27FC236}">
                <a16:creationId xmlns:a16="http://schemas.microsoft.com/office/drawing/2014/main" id="{B3033950-7706-CBAC-3A2D-87E479DE2E42}"/>
              </a:ext>
            </a:extLst>
          </p:cNvPr>
          <p:cNvSpPr txBox="1">
            <a:spLocks/>
          </p:cNvSpPr>
          <p:nvPr/>
        </p:nvSpPr>
        <p:spPr>
          <a:xfrm>
            <a:off x="8585910" y="4667700"/>
            <a:ext cx="491227" cy="47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 sz="16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 algn="ctr"/>
            <a:r>
              <a:rPr lang="ru-RU" dirty="0"/>
              <a:t>01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90F808-70A2-3069-AF37-CD102452B7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E6CF95-36FC-F064-BEC8-0A47D7E2F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28124"/>
            <a:ext cx="7886700" cy="994172"/>
          </a:xfrm>
        </p:spPr>
        <p:txBody>
          <a:bodyPr/>
          <a:lstStyle/>
          <a:p>
            <a:pPr algn="ctr"/>
            <a:r>
              <a:rPr lang="ru-RU" dirty="0"/>
              <a:t>Мобильная версия</a:t>
            </a:r>
          </a:p>
        </p:txBody>
      </p:sp>
      <p:sp>
        <p:nvSpPr>
          <p:cNvPr id="11" name="Объект 10">
            <a:extLst>
              <a:ext uri="{FF2B5EF4-FFF2-40B4-BE49-F238E27FC236}">
                <a16:creationId xmlns:a16="http://schemas.microsoft.com/office/drawing/2014/main" id="{058FD379-AA10-11E9-D478-37EFC31DF1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1092" y="5571309"/>
            <a:ext cx="2334258" cy="328511"/>
          </a:xfrm>
        </p:spPr>
        <p:txBody>
          <a:bodyPr>
            <a:normAutofit fontScale="92500" lnSpcReduction="20000"/>
          </a:bodyPr>
          <a:lstStyle/>
          <a:p>
            <a:endParaRPr lang="ru-RU" dirty="0"/>
          </a:p>
        </p:txBody>
      </p:sp>
      <p:sp>
        <p:nvSpPr>
          <p:cNvPr id="14" name="Google Shape;1331;p41">
            <a:extLst>
              <a:ext uri="{FF2B5EF4-FFF2-40B4-BE49-F238E27FC236}">
                <a16:creationId xmlns:a16="http://schemas.microsoft.com/office/drawing/2014/main" id="{1DCCCFB5-C0F1-02D7-2A8F-2DAF12802590}"/>
              </a:ext>
            </a:extLst>
          </p:cNvPr>
          <p:cNvSpPr txBox="1"/>
          <p:nvPr/>
        </p:nvSpPr>
        <p:spPr>
          <a:xfrm>
            <a:off x="291202" y="3509761"/>
            <a:ext cx="2024400" cy="820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ru-RU" dirty="0">
                <a:latin typeface="Bahnschrift Light" panose="020B0502040204020203" pitchFamily="34" charset="0"/>
                <a:ea typeface="Anaheim"/>
                <a:cs typeface="Anaheim"/>
                <a:sym typeface="Anaheim"/>
              </a:rPr>
              <a:t>Описания мероприятий</a:t>
            </a:r>
            <a:endParaRPr dirty="0">
              <a:latin typeface="Bahnschrift Light" panose="020B0502040204020203" pitchFamily="34" charset="0"/>
              <a:ea typeface="Anaheim"/>
              <a:cs typeface="Anaheim"/>
              <a:sym typeface="Anaheim"/>
            </a:endParaRPr>
          </a:p>
        </p:txBody>
      </p:sp>
      <p:sp>
        <p:nvSpPr>
          <p:cNvPr id="15" name="Google Shape;1331;p41">
            <a:extLst>
              <a:ext uri="{FF2B5EF4-FFF2-40B4-BE49-F238E27FC236}">
                <a16:creationId xmlns:a16="http://schemas.microsoft.com/office/drawing/2014/main" id="{B3186D9B-F82F-3D83-1456-8DE08C97A5D4}"/>
              </a:ext>
            </a:extLst>
          </p:cNvPr>
          <p:cNvSpPr txBox="1"/>
          <p:nvPr/>
        </p:nvSpPr>
        <p:spPr>
          <a:xfrm>
            <a:off x="3437848" y="3617482"/>
            <a:ext cx="2024400" cy="605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ru-RU" dirty="0">
                <a:latin typeface="Bahnschrift Light" panose="020B0502040204020203" pitchFamily="34" charset="0"/>
                <a:ea typeface="Anaheim"/>
                <a:cs typeface="AngsanaUPC" panose="02020603050405020304" pitchFamily="18" charset="-34"/>
                <a:sym typeface="Anaheim"/>
              </a:rPr>
              <a:t>Главный экран</a:t>
            </a:r>
            <a:endParaRPr dirty="0">
              <a:latin typeface="Bahnschrift Light" panose="020B0502040204020203" pitchFamily="34" charset="0"/>
              <a:ea typeface="Anaheim"/>
              <a:cs typeface="AngsanaUPC" panose="02020603050405020304" pitchFamily="18" charset="-34"/>
              <a:sym typeface="Anaheim"/>
            </a:endParaRPr>
          </a:p>
        </p:txBody>
      </p:sp>
      <p:sp>
        <p:nvSpPr>
          <p:cNvPr id="16" name="Google Shape;1331;p41">
            <a:extLst>
              <a:ext uri="{FF2B5EF4-FFF2-40B4-BE49-F238E27FC236}">
                <a16:creationId xmlns:a16="http://schemas.microsoft.com/office/drawing/2014/main" id="{345C6306-3C7D-2594-5356-F5D201ABCD69}"/>
              </a:ext>
            </a:extLst>
          </p:cNvPr>
          <p:cNvSpPr txBox="1"/>
          <p:nvPr/>
        </p:nvSpPr>
        <p:spPr>
          <a:xfrm>
            <a:off x="6647257" y="3617482"/>
            <a:ext cx="2024400" cy="605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ru-RU" dirty="0">
                <a:latin typeface="Bahnschrift Light" panose="020B0502040204020203" pitchFamily="34" charset="0"/>
                <a:ea typeface="Anaheim"/>
                <a:cs typeface="AngsanaUPC" panose="02020603050405020304" pitchFamily="18" charset="-34"/>
                <a:sym typeface="Anaheim"/>
              </a:rPr>
              <a:t>Поиск мероприятий</a:t>
            </a:r>
            <a:endParaRPr dirty="0">
              <a:latin typeface="Bahnschrift Light" panose="020B0502040204020203" pitchFamily="34" charset="0"/>
              <a:ea typeface="Anaheim"/>
              <a:cs typeface="AngsanaUPC" panose="02020603050405020304" pitchFamily="18" charset="-34"/>
              <a:sym typeface="Anaheim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F6FC7E-19CD-3F96-077E-E21A7A55F9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884" y="988298"/>
            <a:ext cx="2268304" cy="21716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3ACD751-06E3-3B5A-6F83-12DC02E7B9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7848" y="988299"/>
            <a:ext cx="2268304" cy="21716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8A19620-2025-796E-6A38-46480FED42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1456" y="860294"/>
            <a:ext cx="1364036" cy="24347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Google Shape;704;p26">
            <a:extLst>
              <a:ext uri="{FF2B5EF4-FFF2-40B4-BE49-F238E27FC236}">
                <a16:creationId xmlns:a16="http://schemas.microsoft.com/office/drawing/2014/main" id="{54F281CB-1BB9-E54E-25FE-1A5FD6C6D1B8}"/>
              </a:ext>
            </a:extLst>
          </p:cNvPr>
          <p:cNvSpPr txBox="1">
            <a:spLocks/>
          </p:cNvSpPr>
          <p:nvPr/>
        </p:nvSpPr>
        <p:spPr>
          <a:xfrm>
            <a:off x="8585910" y="4667700"/>
            <a:ext cx="491227" cy="47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 sz="16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 algn="ctr"/>
            <a:r>
              <a:rPr lang="ru-RU" dirty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686878085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6027A5-0733-6C3C-D198-4CCB8C8AA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Обоснование выбора инструментальных средств разработки</a:t>
            </a:r>
          </a:p>
        </p:txBody>
      </p:sp>
      <p:pic>
        <p:nvPicPr>
          <p:cNvPr id="5" name="Объект 4" descr="Изображение выглядит как графическая вставка, Графи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7390B0B-4365-A212-1E5C-D17B05E51B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8163" y="1145057"/>
            <a:ext cx="4615055" cy="3263504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683D121-1FD9-656C-A443-1CCE09E648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2553" y="2318920"/>
            <a:ext cx="3405329" cy="112352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9479333-D599-F128-D169-9D08CEFF5D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5473" y="1970918"/>
            <a:ext cx="2119609" cy="1819529"/>
          </a:xfrm>
          <a:prstGeom prst="rect">
            <a:avLst/>
          </a:prstGeom>
        </p:spPr>
      </p:pic>
      <p:sp>
        <p:nvSpPr>
          <p:cNvPr id="3" name="Google Shape;704;p26">
            <a:extLst>
              <a:ext uri="{FF2B5EF4-FFF2-40B4-BE49-F238E27FC236}">
                <a16:creationId xmlns:a16="http://schemas.microsoft.com/office/drawing/2014/main" id="{1705657F-8803-B770-3C73-9686BFE4552D}"/>
              </a:ext>
            </a:extLst>
          </p:cNvPr>
          <p:cNvSpPr txBox="1">
            <a:spLocks/>
          </p:cNvSpPr>
          <p:nvPr/>
        </p:nvSpPr>
        <p:spPr>
          <a:xfrm>
            <a:off x="8585910" y="4667700"/>
            <a:ext cx="491227" cy="47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 sz="16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 algn="ctr"/>
            <a:r>
              <a:rPr lang="ru-RU" dirty="0"/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38152111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DA859-AD7C-448A-CE29-BB92A3C9E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Объект 4" descr="Изображение выглядит как графическая вставка, Графи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20F6DB8-800C-44E0-43B3-5872EAC2AE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781" y="589800"/>
            <a:ext cx="5105813" cy="3610540"/>
          </a:xfrm>
          <a:prstGeom prst="rect">
            <a:avLst/>
          </a:prstGeom>
        </p:spPr>
      </p:pic>
      <p:sp>
        <p:nvSpPr>
          <p:cNvPr id="4" name="Google Shape;704;p26">
            <a:extLst>
              <a:ext uri="{FF2B5EF4-FFF2-40B4-BE49-F238E27FC236}">
                <a16:creationId xmlns:a16="http://schemas.microsoft.com/office/drawing/2014/main" id="{725CEC73-6878-3F70-BD8A-408B7205DCB4}"/>
              </a:ext>
            </a:extLst>
          </p:cNvPr>
          <p:cNvSpPr txBox="1">
            <a:spLocks/>
          </p:cNvSpPr>
          <p:nvPr/>
        </p:nvSpPr>
        <p:spPr>
          <a:xfrm>
            <a:off x="8585910" y="4667700"/>
            <a:ext cx="491227" cy="47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 sz="16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 algn="ctr"/>
            <a:r>
              <a:rPr lang="ru-RU" dirty="0"/>
              <a:t>1</a:t>
            </a:r>
            <a:r>
              <a:rPr lang="en-US" dirty="0"/>
              <a:t>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2920234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E8C3D-4102-0254-5FA0-E407AF20C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523" y="535072"/>
            <a:ext cx="6667771" cy="3004537"/>
          </a:xfrm>
        </p:spPr>
        <p:txBody>
          <a:bodyPr/>
          <a:lstStyle/>
          <a:p>
            <a:pPr algn="l"/>
            <a:endParaRPr lang="ru-RU" sz="2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C46EEC-AE76-EE57-EFE3-F639044274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6817" y="2009986"/>
            <a:ext cx="3405329" cy="11235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4" name="Google Shape;704;p26">
            <a:extLst>
              <a:ext uri="{FF2B5EF4-FFF2-40B4-BE49-F238E27FC236}">
                <a16:creationId xmlns:a16="http://schemas.microsoft.com/office/drawing/2014/main" id="{9CC2B9B8-40CB-D6A3-BE94-6B8B20950E40}"/>
              </a:ext>
            </a:extLst>
          </p:cNvPr>
          <p:cNvSpPr txBox="1">
            <a:spLocks/>
          </p:cNvSpPr>
          <p:nvPr/>
        </p:nvSpPr>
        <p:spPr>
          <a:xfrm>
            <a:off x="8585910" y="4667700"/>
            <a:ext cx="491227" cy="47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 sz="16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 algn="ctr"/>
            <a:r>
              <a:rPr lang="ru-RU" dirty="0"/>
              <a:t>1</a:t>
            </a:r>
            <a:r>
              <a:rPr lang="en-US" dirty="0"/>
              <a:t>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8921361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6ABA6019-6DFD-A5DC-DF2D-7AF7D110C044}"/>
              </a:ext>
            </a:extLst>
          </p:cNvPr>
          <p:cNvSpPr txBox="1">
            <a:spLocks/>
          </p:cNvSpPr>
          <p:nvPr/>
        </p:nvSpPr>
        <p:spPr>
          <a:xfrm>
            <a:off x="1545816" y="253725"/>
            <a:ext cx="6150061" cy="578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sz="3000" b="1" i="0" u="none" strike="noStrike" cap="none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sz="3000" b="1" i="0" u="none" strike="noStrike" cap="none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sz="3000" b="1" i="0" u="none" strike="noStrike" cap="none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sz="3000" b="1" i="0" u="none" strike="noStrike" cap="none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sz="3000" b="1" i="0" u="none" strike="noStrike" cap="none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sz="3000" b="1" i="0" u="none" strike="noStrike" cap="none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sz="3000" b="1" i="0" u="none" strike="noStrike" cap="none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sz="3000" b="1" i="0" u="none" strike="noStrike" cap="none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sz="3000" b="1" i="0" u="none" strike="noStrike" cap="none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9pPr>
          </a:lstStyle>
          <a:p>
            <a:pPr algn="ctr"/>
            <a:r>
              <a:rPr lang="ru-RU"/>
              <a:t>Состав команды</a:t>
            </a:r>
            <a:endParaRPr lang="ru-RU" dirty="0"/>
          </a:p>
        </p:txBody>
      </p:sp>
      <p:pic>
        <p:nvPicPr>
          <p:cNvPr id="5" name="Рисунок 5" descr="Изображение выглядит как бровь, Человеческое лицо, человек, Лоб&#10;&#10;Автоматически созданное описание">
            <a:extLst>
              <a:ext uri="{FF2B5EF4-FFF2-40B4-BE49-F238E27FC236}">
                <a16:creationId xmlns:a16="http://schemas.microsoft.com/office/drawing/2014/main" id="{3642FF74-E37D-54EE-F6C8-F30CDCA1C5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044" y="921722"/>
            <a:ext cx="1680113" cy="23208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A close-up of a person&#10;&#10;AI-generated content may be incorrect.">
            <a:extLst>
              <a:ext uri="{FF2B5EF4-FFF2-40B4-BE49-F238E27FC236}">
                <a16:creationId xmlns:a16="http://schemas.microsoft.com/office/drawing/2014/main" id="{A2E9C839-9084-1A06-B0A6-B58D98B7BF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3127" y="992712"/>
            <a:ext cx="1579859" cy="225790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6" descr="Изображение выглядит как Человеческое лицо, человек, шея, Подбородок&#10;&#10;Автоматически созданное описание">
            <a:extLst>
              <a:ext uri="{FF2B5EF4-FFF2-40B4-BE49-F238E27FC236}">
                <a16:creationId xmlns:a16="http://schemas.microsoft.com/office/drawing/2014/main" id="{C2010A76-C2D3-8A08-7A4C-E63EC63E15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7223" y="992712"/>
            <a:ext cx="1795503" cy="225790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3" descr="Изображение выглядит как Человеческое лицо, человек, портрет, Лоб&#10;&#10;Автоматически созданное описание">
            <a:extLst>
              <a:ext uri="{FF2B5EF4-FFF2-40B4-BE49-F238E27FC236}">
                <a16:creationId xmlns:a16="http://schemas.microsoft.com/office/drawing/2014/main" id="{BAF1A9CD-8A03-2F50-569D-9B4FCFC286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4843" y="981187"/>
            <a:ext cx="1809520" cy="24128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7347918-2816-FE75-B92B-705FDD914BAE}"/>
              </a:ext>
            </a:extLst>
          </p:cNvPr>
          <p:cNvSpPr txBox="1"/>
          <p:nvPr/>
        </p:nvSpPr>
        <p:spPr>
          <a:xfrm>
            <a:off x="132253" y="3312946"/>
            <a:ext cx="1653167" cy="5539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1050" dirty="0"/>
              <a:t>Ярославцев М.Е</a:t>
            </a:r>
            <a:endParaRPr lang="en-US" sz="1050" dirty="0"/>
          </a:p>
          <a:p>
            <a:pPr algn="ctr"/>
            <a:endParaRPr lang="ru-RU" sz="1050" dirty="0"/>
          </a:p>
          <a:p>
            <a:pPr algn="ctr"/>
            <a:r>
              <a:rPr lang="ru-RU" sz="1050" dirty="0"/>
              <a:t>Тимлид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9AB5EFF-F40F-88DB-73BD-97FDBDB4581C}"/>
              </a:ext>
            </a:extLst>
          </p:cNvPr>
          <p:cNvSpPr txBox="1"/>
          <p:nvPr/>
        </p:nvSpPr>
        <p:spPr>
          <a:xfrm>
            <a:off x="1917674" y="3339398"/>
            <a:ext cx="1659779" cy="5539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1050" dirty="0"/>
              <a:t>Беляев П.А</a:t>
            </a:r>
            <a:endParaRPr lang="en-US" sz="1050" dirty="0"/>
          </a:p>
          <a:p>
            <a:pPr algn="ctr"/>
            <a:endParaRPr lang="ru-RU" sz="1050" dirty="0"/>
          </a:p>
          <a:p>
            <a:pPr algn="ctr"/>
            <a:r>
              <a:rPr lang="ru-RU" sz="1050" dirty="0"/>
              <a:t>Аналитик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EA578C2-D843-52CF-4DA2-11AF9B4686E3}"/>
              </a:ext>
            </a:extLst>
          </p:cNvPr>
          <p:cNvSpPr txBox="1"/>
          <p:nvPr/>
        </p:nvSpPr>
        <p:spPr>
          <a:xfrm>
            <a:off x="3704156" y="3314626"/>
            <a:ext cx="1659018" cy="5539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1050" dirty="0"/>
              <a:t>Будущев М.Е</a:t>
            </a:r>
            <a:endParaRPr lang="en-US" sz="1050" dirty="0"/>
          </a:p>
          <a:p>
            <a:pPr algn="ctr"/>
            <a:endParaRPr lang="ru-RU" sz="1050" dirty="0"/>
          </a:p>
          <a:p>
            <a:pPr algn="ctr"/>
            <a:r>
              <a:rPr lang="ru-RU" sz="1050" dirty="0"/>
              <a:t>Дизайнер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3FD920-4C68-3690-1C96-7BCBEF052947}"/>
              </a:ext>
            </a:extLst>
          </p:cNvPr>
          <p:cNvSpPr txBox="1"/>
          <p:nvPr/>
        </p:nvSpPr>
        <p:spPr>
          <a:xfrm>
            <a:off x="5515339" y="3344707"/>
            <a:ext cx="1516691" cy="5539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1050" dirty="0"/>
              <a:t>Марков Г.А</a:t>
            </a:r>
            <a:endParaRPr lang="en-US" sz="1050" dirty="0"/>
          </a:p>
          <a:p>
            <a:pPr algn="ctr"/>
            <a:endParaRPr lang="ru-RU" sz="1050" dirty="0"/>
          </a:p>
          <a:p>
            <a:pPr algn="ctr"/>
            <a:r>
              <a:rPr lang="en-US" sz="1050" dirty="0"/>
              <a:t>Frontend-</a:t>
            </a:r>
            <a:r>
              <a:rPr lang="ru-RU" sz="1050" dirty="0"/>
              <a:t>разработчик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9AA3ACE-3039-3797-853F-63D0214E5522}"/>
              </a:ext>
            </a:extLst>
          </p:cNvPr>
          <p:cNvSpPr txBox="1"/>
          <p:nvPr/>
        </p:nvSpPr>
        <p:spPr>
          <a:xfrm>
            <a:off x="7226326" y="3339398"/>
            <a:ext cx="1646555" cy="5539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1050" dirty="0"/>
              <a:t>Гришунин Н.О</a:t>
            </a:r>
            <a:endParaRPr lang="en-US" sz="1050" dirty="0"/>
          </a:p>
          <a:p>
            <a:pPr algn="ctr"/>
            <a:endParaRPr lang="ru-RU" sz="1050" dirty="0"/>
          </a:p>
          <a:p>
            <a:pPr algn="ctr"/>
            <a:r>
              <a:rPr lang="en-US" sz="1050" dirty="0"/>
              <a:t>Backend-</a:t>
            </a:r>
            <a:r>
              <a:rPr lang="ru-RU" sz="1050" dirty="0"/>
              <a:t>разработчик</a:t>
            </a:r>
          </a:p>
        </p:txBody>
      </p:sp>
      <p:sp>
        <p:nvSpPr>
          <p:cNvPr id="2" name="Google Shape;704;p26">
            <a:extLst>
              <a:ext uri="{FF2B5EF4-FFF2-40B4-BE49-F238E27FC236}">
                <a16:creationId xmlns:a16="http://schemas.microsoft.com/office/drawing/2014/main" id="{495D42D4-440E-BEA5-D47B-67EAB32F9110}"/>
              </a:ext>
            </a:extLst>
          </p:cNvPr>
          <p:cNvSpPr txBox="1">
            <a:spLocks/>
          </p:cNvSpPr>
          <p:nvPr/>
        </p:nvSpPr>
        <p:spPr>
          <a:xfrm>
            <a:off x="8585910" y="4667700"/>
            <a:ext cx="491227" cy="47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 sz="16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 algn="ctr"/>
            <a:r>
              <a:rPr lang="ru-RU" dirty="0"/>
              <a:t>02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594F9BE-7D4D-726C-AD6F-7D21BEDEC2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02986" y="1126777"/>
            <a:ext cx="1656944" cy="2058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99349129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" name="Google Shape;896;p28"/>
          <p:cNvSpPr txBox="1">
            <a:spLocks noGrp="1"/>
          </p:cNvSpPr>
          <p:nvPr>
            <p:ph type="title"/>
          </p:nvPr>
        </p:nvSpPr>
        <p:spPr>
          <a:xfrm>
            <a:off x="988941" y="368398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latin typeface="+mj-lt"/>
              </a:rPr>
              <a:t>Ожидания от продукта</a:t>
            </a:r>
            <a:endParaRPr dirty="0">
              <a:latin typeface="+mj-lt"/>
            </a:endParaRPr>
          </a:p>
        </p:txBody>
      </p:sp>
      <p:sp>
        <p:nvSpPr>
          <p:cNvPr id="897" name="Google Shape;897;p28"/>
          <p:cNvSpPr txBox="1">
            <a:spLocks noGrp="1"/>
          </p:cNvSpPr>
          <p:nvPr>
            <p:ph type="title" idx="2"/>
          </p:nvPr>
        </p:nvSpPr>
        <p:spPr>
          <a:xfrm>
            <a:off x="1519025" y="1326241"/>
            <a:ext cx="7347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898" name="Google Shape;898;p28"/>
          <p:cNvSpPr txBox="1">
            <a:spLocks noGrp="1"/>
          </p:cNvSpPr>
          <p:nvPr>
            <p:ph type="title" idx="3"/>
          </p:nvPr>
        </p:nvSpPr>
        <p:spPr>
          <a:xfrm>
            <a:off x="1519025" y="3037790"/>
            <a:ext cx="7347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04</a:t>
            </a:r>
            <a:endParaRPr dirty="0"/>
          </a:p>
        </p:txBody>
      </p:sp>
      <p:sp>
        <p:nvSpPr>
          <p:cNvPr id="899" name="Google Shape;899;p28"/>
          <p:cNvSpPr txBox="1">
            <a:spLocks noGrp="1"/>
          </p:cNvSpPr>
          <p:nvPr>
            <p:ph type="title" idx="4"/>
          </p:nvPr>
        </p:nvSpPr>
        <p:spPr>
          <a:xfrm>
            <a:off x="3887846" y="2148997"/>
            <a:ext cx="7347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sp>
        <p:nvSpPr>
          <p:cNvPr id="900" name="Google Shape;900;p28"/>
          <p:cNvSpPr txBox="1">
            <a:spLocks noGrp="1"/>
          </p:cNvSpPr>
          <p:nvPr>
            <p:ph type="title" idx="5"/>
          </p:nvPr>
        </p:nvSpPr>
        <p:spPr>
          <a:xfrm>
            <a:off x="6256668" y="3037790"/>
            <a:ext cx="7347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05</a:t>
            </a:r>
            <a:endParaRPr dirty="0"/>
          </a:p>
        </p:txBody>
      </p:sp>
      <p:sp>
        <p:nvSpPr>
          <p:cNvPr id="901" name="Google Shape;901;p28"/>
          <p:cNvSpPr txBox="1">
            <a:spLocks noGrp="1"/>
          </p:cNvSpPr>
          <p:nvPr>
            <p:ph type="title" idx="6"/>
          </p:nvPr>
        </p:nvSpPr>
        <p:spPr>
          <a:xfrm>
            <a:off x="6256668" y="1326241"/>
            <a:ext cx="7347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 dirty="0"/>
          </a:p>
        </p:txBody>
      </p:sp>
      <p:sp>
        <p:nvSpPr>
          <p:cNvPr id="903" name="Google Shape;903;p28"/>
          <p:cNvSpPr txBox="1">
            <a:spLocks noGrp="1"/>
          </p:cNvSpPr>
          <p:nvPr>
            <p:ph type="subTitle" idx="1"/>
          </p:nvPr>
        </p:nvSpPr>
        <p:spPr>
          <a:xfrm>
            <a:off x="788363" y="1924903"/>
            <a:ext cx="2305500" cy="6592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2400" indent="0">
              <a:spcAft>
                <a:spcPts val="563"/>
              </a:spcAft>
            </a:pPr>
            <a:r>
              <a:rPr lang="ru-RU" b="1" i="0" dirty="0">
                <a:solidFill>
                  <a:srgbClr val="1E1E1E"/>
                </a:solidFill>
                <a:effectLst/>
                <a:latin typeface="Source Sans Pro" panose="020B0503030403020204" pitchFamily="34" charset="0"/>
              </a:rPr>
              <a:t>Управление мероприятиями</a:t>
            </a:r>
            <a:r>
              <a:rPr lang="ru-RU" b="0" i="0" dirty="0">
                <a:solidFill>
                  <a:srgbClr val="1E1E1E"/>
                </a:solidFill>
                <a:effectLst/>
                <a:latin typeface="Source Sans Pro" panose="020B0503030403020204" pitchFamily="34" charset="0"/>
              </a:rPr>
              <a:t> </a:t>
            </a:r>
          </a:p>
        </p:txBody>
      </p:sp>
      <p:sp>
        <p:nvSpPr>
          <p:cNvPr id="904" name="Google Shape;904;p28"/>
          <p:cNvSpPr txBox="1">
            <a:spLocks noGrp="1"/>
          </p:cNvSpPr>
          <p:nvPr>
            <p:ph type="subTitle" idx="8"/>
          </p:nvPr>
        </p:nvSpPr>
        <p:spPr>
          <a:xfrm>
            <a:off x="3517457" y="2708153"/>
            <a:ext cx="1475479" cy="6592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2400" indent="0">
              <a:spcAft>
                <a:spcPts val="563"/>
              </a:spcAft>
            </a:pPr>
            <a:r>
              <a:rPr lang="ru-RU" b="1" i="0" dirty="0">
                <a:solidFill>
                  <a:srgbClr val="1E1E1E"/>
                </a:solidFill>
                <a:effectLst/>
                <a:latin typeface="Source Sans Pro" panose="020B0503030403020204" pitchFamily="34" charset="0"/>
              </a:rPr>
              <a:t>Удобный календарь</a:t>
            </a:r>
            <a:r>
              <a:rPr lang="ru-RU" b="0" i="0" dirty="0">
                <a:solidFill>
                  <a:srgbClr val="1E1E1E"/>
                </a:solidFill>
                <a:effectLst/>
                <a:latin typeface="Source Sans Pro" panose="020B0503030403020204" pitchFamily="34" charset="0"/>
              </a:rPr>
              <a:t> </a:t>
            </a:r>
          </a:p>
        </p:txBody>
      </p:sp>
      <p:sp>
        <p:nvSpPr>
          <p:cNvPr id="905" name="Google Shape;905;p28"/>
          <p:cNvSpPr txBox="1">
            <a:spLocks noGrp="1"/>
          </p:cNvSpPr>
          <p:nvPr>
            <p:ph type="subTitle" idx="9"/>
          </p:nvPr>
        </p:nvSpPr>
        <p:spPr>
          <a:xfrm>
            <a:off x="5838618" y="1879091"/>
            <a:ext cx="2305500" cy="7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2400" indent="0">
              <a:spcAft>
                <a:spcPts val="563"/>
              </a:spcAft>
              <a:buNone/>
            </a:pPr>
            <a:r>
              <a:rPr lang="ru-RU" b="1" i="0" dirty="0">
                <a:solidFill>
                  <a:srgbClr val="1E1E1E"/>
                </a:solidFill>
                <a:effectLst/>
                <a:latin typeface="Source Sans Pro" panose="020B0503030403020204" pitchFamily="34" charset="0"/>
              </a:rPr>
              <a:t>Регистрация гостей</a:t>
            </a:r>
            <a:r>
              <a:rPr lang="ru-RU" b="0" i="0" dirty="0">
                <a:solidFill>
                  <a:srgbClr val="1E1E1E"/>
                </a:solidFill>
                <a:effectLst/>
                <a:latin typeface="Source Sans Pro" panose="020B0503030403020204" pitchFamily="34" charset="0"/>
              </a:rPr>
              <a:t> </a:t>
            </a:r>
          </a:p>
        </p:txBody>
      </p:sp>
      <p:sp>
        <p:nvSpPr>
          <p:cNvPr id="906" name="Google Shape;906;p28"/>
          <p:cNvSpPr txBox="1">
            <a:spLocks noGrp="1"/>
          </p:cNvSpPr>
          <p:nvPr>
            <p:ph type="subTitle" idx="13"/>
          </p:nvPr>
        </p:nvSpPr>
        <p:spPr>
          <a:xfrm>
            <a:off x="1066909" y="3542021"/>
            <a:ext cx="1638932" cy="7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2400" indent="0">
              <a:spcAft>
                <a:spcPts val="563"/>
              </a:spcAft>
              <a:buNone/>
            </a:pPr>
            <a:r>
              <a:rPr lang="ru-RU" b="1" i="0" dirty="0">
                <a:solidFill>
                  <a:srgbClr val="1E1E1E"/>
                </a:solidFill>
                <a:effectLst/>
                <a:latin typeface="Source Sans Pro" panose="020B0503030403020204" pitchFamily="34" charset="0"/>
              </a:rPr>
              <a:t>Статистика</a:t>
            </a:r>
            <a:r>
              <a:rPr lang="ru-RU" b="0" i="0" dirty="0">
                <a:solidFill>
                  <a:srgbClr val="1E1E1E"/>
                </a:solidFill>
                <a:effectLst/>
                <a:latin typeface="Source Sans Pro" panose="020B0503030403020204" pitchFamily="34" charset="0"/>
              </a:rPr>
              <a:t> </a:t>
            </a:r>
            <a:r>
              <a:rPr lang="ru-RU" b="1" i="0" dirty="0">
                <a:solidFill>
                  <a:srgbClr val="1E1E1E"/>
                </a:solidFill>
                <a:effectLst/>
                <a:latin typeface="Source Sans Pro" panose="020B0503030403020204" pitchFamily="34" charset="0"/>
              </a:rPr>
              <a:t>посещений</a:t>
            </a:r>
          </a:p>
        </p:txBody>
      </p:sp>
      <p:sp>
        <p:nvSpPr>
          <p:cNvPr id="907" name="Google Shape;907;p28"/>
          <p:cNvSpPr txBox="1">
            <a:spLocks noGrp="1"/>
          </p:cNvSpPr>
          <p:nvPr>
            <p:ph type="subTitle" idx="14"/>
          </p:nvPr>
        </p:nvSpPr>
        <p:spPr>
          <a:xfrm>
            <a:off x="5611848" y="3542021"/>
            <a:ext cx="2024340" cy="7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2400" indent="0">
              <a:spcAft>
                <a:spcPts val="563"/>
              </a:spcAft>
              <a:buNone/>
            </a:pPr>
            <a:r>
              <a:rPr lang="ru-RU" b="1" i="0" dirty="0">
                <a:solidFill>
                  <a:srgbClr val="1E1E1E"/>
                </a:solidFill>
                <a:effectLst/>
                <a:latin typeface="Source Sans Pro" panose="020B0503030403020204" pitchFamily="34" charset="0"/>
              </a:rPr>
              <a:t>Напоминания и уведомления</a:t>
            </a:r>
            <a:r>
              <a:rPr lang="ru-RU" b="0" i="0" dirty="0">
                <a:solidFill>
                  <a:srgbClr val="1E1E1E"/>
                </a:solidFill>
                <a:effectLst/>
                <a:latin typeface="Source Sans Pro" panose="020B0503030403020204" pitchFamily="34" charset="0"/>
              </a:rPr>
              <a:t> </a:t>
            </a:r>
          </a:p>
        </p:txBody>
      </p:sp>
      <p:sp>
        <p:nvSpPr>
          <p:cNvPr id="2" name="Google Shape;704;p26">
            <a:extLst>
              <a:ext uri="{FF2B5EF4-FFF2-40B4-BE49-F238E27FC236}">
                <a16:creationId xmlns:a16="http://schemas.microsoft.com/office/drawing/2014/main" id="{87B2D0D6-AA59-EF49-B2FC-7AC37B8BA727}"/>
              </a:ext>
            </a:extLst>
          </p:cNvPr>
          <p:cNvSpPr txBox="1">
            <a:spLocks/>
          </p:cNvSpPr>
          <p:nvPr/>
        </p:nvSpPr>
        <p:spPr>
          <a:xfrm>
            <a:off x="8585910" y="4667700"/>
            <a:ext cx="491227" cy="47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 sz="16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 algn="ctr"/>
            <a:r>
              <a:rPr lang="ru-RU" dirty="0"/>
              <a:t>03</a:t>
            </a:r>
          </a:p>
        </p:txBody>
      </p:sp>
    </p:spTree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6" name="Google Shape;1266;p38"/>
          <p:cNvSpPr txBox="1">
            <a:spLocks noGrp="1"/>
          </p:cNvSpPr>
          <p:nvPr>
            <p:ph type="title"/>
          </p:nvPr>
        </p:nvSpPr>
        <p:spPr>
          <a:xfrm>
            <a:off x="529500" y="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Анализ конкурентов</a:t>
            </a:r>
            <a:endParaRPr dirty="0"/>
          </a:p>
        </p:txBody>
      </p:sp>
      <p:graphicFrame>
        <p:nvGraphicFramePr>
          <p:cNvPr id="1267" name="Google Shape;1267;p38"/>
          <p:cNvGraphicFramePr/>
          <p:nvPr>
            <p:extLst>
              <p:ext uri="{D42A27DB-BD31-4B8C-83A1-F6EECF244321}">
                <p14:modId xmlns:p14="http://schemas.microsoft.com/office/powerpoint/2010/main" val="4280664472"/>
              </p:ext>
            </p:extLst>
          </p:nvPr>
        </p:nvGraphicFramePr>
        <p:xfrm>
          <a:off x="529500" y="572700"/>
          <a:ext cx="8294461" cy="4463919"/>
        </p:xfrm>
        <a:graphic>
          <a:graphicData uri="http://schemas.openxmlformats.org/drawingml/2006/table">
            <a:tbl>
              <a:tblPr>
                <a:noFill/>
                <a:tableStyleId>{5FBD14FD-F81C-4767-A993-0372A8E05254}</a:tableStyleId>
              </a:tblPr>
              <a:tblGrid>
                <a:gridCol w="14449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30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054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054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054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2915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dirty="0">
                        <a:solidFill>
                          <a:schemeClr val="dk1"/>
                        </a:solidFill>
                        <a:latin typeface="Epilogue"/>
                        <a:ea typeface="Epilogue"/>
                        <a:cs typeface="Epilogue"/>
                        <a:sym typeface="Epilogue"/>
                      </a:endParaRPr>
                    </a:p>
                  </a:txBody>
                  <a:tcPr marL="45700" marR="45700" marT="45700" marB="45700" anchor="ctr">
                    <a:lnL w="9525" cap="flat" cmpd="sng">
                      <a:solidFill>
                        <a:schemeClr val="accent4">
                          <a:alpha val="0"/>
                        </a:schemeClr>
                      </a:solidFill>
                      <a:prstDash val="dash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dash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>
                          <a:alpha val="0"/>
                        </a:schemeClr>
                      </a:solidFill>
                      <a:prstDash val="dash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dash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 dirty="0">
                          <a:solidFill>
                            <a:schemeClr val="dk1"/>
                          </a:solidFill>
                          <a:latin typeface="Epilogue"/>
                          <a:ea typeface="Epilogue"/>
                          <a:cs typeface="Epilogue"/>
                          <a:sym typeface="Epilogue"/>
                        </a:rPr>
                        <a:t>Достоинства</a:t>
                      </a:r>
                      <a:endParaRPr sz="1200" b="1" dirty="0">
                        <a:solidFill>
                          <a:schemeClr val="dk1"/>
                        </a:solidFill>
                        <a:latin typeface="Epilogue"/>
                        <a:ea typeface="Epilogue"/>
                        <a:cs typeface="Epilogue"/>
                        <a:sym typeface="Epilogue"/>
                      </a:endParaRPr>
                    </a:p>
                  </a:txBody>
                  <a:tcPr marL="45700" marR="45700" marT="45700" marB="45700" anchor="ctr">
                    <a:lnL w="9525" cap="flat" cmpd="sng">
                      <a:solidFill>
                        <a:schemeClr val="accent4"/>
                      </a:solidFill>
                      <a:prstDash val="dash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dash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dash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dashDot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 dirty="0">
                          <a:solidFill>
                            <a:schemeClr val="dk1"/>
                          </a:solidFill>
                          <a:latin typeface="Epilogue"/>
                          <a:ea typeface="Epilogue"/>
                          <a:cs typeface="Epilogue"/>
                          <a:sym typeface="Epilogue"/>
                        </a:rPr>
                        <a:t>Особенности</a:t>
                      </a:r>
                      <a:endParaRPr sz="1200" b="1" dirty="0">
                        <a:solidFill>
                          <a:schemeClr val="dk1"/>
                        </a:solidFill>
                        <a:latin typeface="Epilogue"/>
                        <a:ea typeface="Epilogue"/>
                        <a:cs typeface="Epilogue"/>
                        <a:sym typeface="Epilogue"/>
                      </a:endParaRPr>
                    </a:p>
                  </a:txBody>
                  <a:tcPr marL="45700" marR="45700" marT="45700" marB="45700" anchor="ctr">
                    <a:lnL w="9525" cap="flat" cmpd="sng">
                      <a:solidFill>
                        <a:schemeClr val="accent4"/>
                      </a:solidFill>
                      <a:prstDash val="dash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dash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dash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dashDot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1200" b="1" dirty="0">
                          <a:solidFill>
                            <a:schemeClr val="dk1"/>
                          </a:solidFill>
                          <a:latin typeface="Epilogue"/>
                          <a:ea typeface="Epilogue"/>
                          <a:cs typeface="Epilogue"/>
                          <a:sym typeface="Epilogue"/>
                        </a:rPr>
                        <a:t>Целевая аудитория</a:t>
                      </a:r>
                      <a:endParaRPr sz="1200" b="1" dirty="0">
                        <a:solidFill>
                          <a:schemeClr val="dk1"/>
                        </a:solidFill>
                        <a:latin typeface="Epilogue"/>
                        <a:ea typeface="Epilogue"/>
                        <a:cs typeface="Epilogue"/>
                        <a:sym typeface="Epilogue"/>
                      </a:endParaRPr>
                    </a:p>
                  </a:txBody>
                  <a:tcPr marL="45700" marR="45700" marT="45700" marB="45700" anchor="ctr">
                    <a:lnL w="9525" cap="flat" cmpd="sng">
                      <a:solidFill>
                        <a:schemeClr val="accent4"/>
                      </a:solidFill>
                      <a:prstDash val="dash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dash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dash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dashDot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 dirty="0">
                          <a:solidFill>
                            <a:schemeClr val="dk1"/>
                          </a:solidFill>
                          <a:latin typeface="Epilogue"/>
                          <a:ea typeface="Epilogue"/>
                          <a:cs typeface="Epilogue"/>
                          <a:sym typeface="Epilogue"/>
                        </a:rPr>
                        <a:t>Монетизация</a:t>
                      </a:r>
                      <a:endParaRPr sz="1200" b="1" dirty="0">
                        <a:solidFill>
                          <a:schemeClr val="dk1"/>
                        </a:solidFill>
                        <a:latin typeface="Epilogue"/>
                        <a:ea typeface="Epilogue"/>
                        <a:cs typeface="Epilogue"/>
                        <a:sym typeface="Epilogue"/>
                      </a:endParaRPr>
                    </a:p>
                  </a:txBody>
                  <a:tcPr marL="45700" marR="45700" marT="45700" marB="45700" anchor="ctr">
                    <a:lnL w="9525" cap="flat" cmpd="sng">
                      <a:solidFill>
                        <a:schemeClr val="accent4"/>
                      </a:solidFill>
                      <a:prstDash val="dash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dash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dash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dashDot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739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dirty="0">
                          <a:solidFill>
                            <a:schemeClr val="dk1"/>
                          </a:solidFill>
                          <a:latin typeface="Epilogue"/>
                          <a:ea typeface="Epilogue"/>
                          <a:cs typeface="Epilogue"/>
                          <a:sym typeface="Epilogue"/>
                        </a:rPr>
                        <a:t>Eventbrite</a:t>
                      </a:r>
                      <a:endParaRPr sz="1100" b="1" dirty="0">
                        <a:solidFill>
                          <a:schemeClr val="dk1"/>
                        </a:solidFill>
                        <a:latin typeface="Epilogue"/>
                        <a:ea typeface="Epilogue"/>
                        <a:cs typeface="Epilogue"/>
                        <a:sym typeface="Epilogue"/>
                      </a:endParaRPr>
                    </a:p>
                  </a:txBody>
                  <a:tcPr marL="45700" marR="45700" marT="45700" marB="45700" anchor="ctr">
                    <a:lnL w="9525" cap="flat" cmpd="sng">
                      <a:solidFill>
                        <a:schemeClr val="accent4"/>
                      </a:solidFill>
                      <a:prstDash val="dash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dash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dash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dash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171450" lvl="0" indent="-17145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100" dirty="0">
                          <a:solidFill>
                            <a:schemeClr val="dk1"/>
                          </a:solidFill>
                          <a:latin typeface="+mn-lt"/>
                          <a:ea typeface="Lato"/>
                          <a:cs typeface="Lato"/>
                          <a:sym typeface="Lato"/>
                        </a:rPr>
                        <a:t>Простой интерфейс</a:t>
                      </a:r>
                    </a:p>
                    <a:p>
                      <a:pPr marL="171450" lvl="0" indent="-17145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100" dirty="0">
                          <a:solidFill>
                            <a:schemeClr val="dk1"/>
                          </a:solidFill>
                          <a:latin typeface="+mn-lt"/>
                          <a:ea typeface="Lato"/>
                          <a:cs typeface="Lato"/>
                          <a:sym typeface="Lato"/>
                        </a:rPr>
                        <a:t>Широкая аудитория</a:t>
                      </a:r>
                    </a:p>
                    <a:p>
                      <a:pPr marL="171450" lvl="0" indent="-17145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100" dirty="0">
                          <a:solidFill>
                            <a:schemeClr val="dk1"/>
                          </a:solidFill>
                          <a:latin typeface="+mn-lt"/>
                          <a:ea typeface="Lato"/>
                          <a:cs typeface="Lato"/>
                          <a:sym typeface="Lato"/>
                        </a:rPr>
                        <a:t>Поддержка мультиязычности </a:t>
                      </a:r>
                      <a:endParaRPr sz="1100" dirty="0">
                        <a:solidFill>
                          <a:schemeClr val="dk1"/>
                        </a:solidFill>
                        <a:latin typeface="+mn-lt"/>
                        <a:ea typeface="Lato"/>
                        <a:cs typeface="Lato"/>
                        <a:sym typeface="Lato"/>
                      </a:endParaRPr>
                    </a:p>
                  </a:txBody>
                  <a:tcPr marL="45700" marR="45700" marT="45700" marB="45700" anchor="ctr">
                    <a:lnL w="9525" cap="flat" cmpd="sng">
                      <a:solidFill>
                        <a:schemeClr val="accent4"/>
                      </a:solidFill>
                      <a:prstDash val="dash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dash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dash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dash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171450" lvl="0" indent="-17145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100" dirty="0">
                          <a:solidFill>
                            <a:schemeClr val="dk1"/>
                          </a:solidFill>
                          <a:latin typeface="+mn-lt"/>
                          <a:ea typeface="Lato"/>
                          <a:cs typeface="Lato"/>
                          <a:sym typeface="Lato"/>
                        </a:rPr>
                        <a:t>Высокие комиссии за продажу билетов</a:t>
                      </a:r>
                    </a:p>
                    <a:p>
                      <a:pPr marL="171450" lvl="0" indent="-17145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100" dirty="0">
                          <a:solidFill>
                            <a:schemeClr val="dk1"/>
                          </a:solidFill>
                          <a:latin typeface="+mn-lt"/>
                          <a:ea typeface="Lato"/>
                          <a:cs typeface="Lato"/>
                          <a:sym typeface="Lato"/>
                        </a:rPr>
                        <a:t>Ограниченная кастомизация страниц мероприятия</a:t>
                      </a:r>
                      <a:endParaRPr sz="1100" dirty="0">
                        <a:solidFill>
                          <a:schemeClr val="dk1"/>
                        </a:solidFill>
                        <a:latin typeface="+mn-lt"/>
                        <a:ea typeface="Lato"/>
                        <a:cs typeface="Lato"/>
                        <a:sym typeface="Lato"/>
                      </a:endParaRPr>
                    </a:p>
                  </a:txBody>
                  <a:tcPr marL="45700" marR="45700" marT="45700" marB="45700" anchor="ctr">
                    <a:lnL w="9525" cap="flat" cmpd="sng">
                      <a:solidFill>
                        <a:schemeClr val="accent4"/>
                      </a:solidFill>
                      <a:prstDash val="dash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dash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dash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dash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171450" lvl="0" indent="-17145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100" dirty="0">
                          <a:solidFill>
                            <a:schemeClr val="dk1"/>
                          </a:solidFill>
                          <a:latin typeface="+mn-lt"/>
                          <a:ea typeface="Lato"/>
                          <a:cs typeface="Lato"/>
                          <a:sym typeface="Lato"/>
                        </a:rPr>
                        <a:t>Организаторы конференций, мастер-классов</a:t>
                      </a:r>
                    </a:p>
                    <a:p>
                      <a:pPr marL="171450" lvl="0" indent="-17145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100" dirty="0">
                          <a:solidFill>
                            <a:schemeClr val="dk1"/>
                          </a:solidFill>
                          <a:latin typeface="+mn-lt"/>
                          <a:ea typeface="Lato"/>
                          <a:cs typeface="Lato"/>
                          <a:sym typeface="Lato"/>
                        </a:rPr>
                        <a:t>Предприниматели </a:t>
                      </a:r>
                      <a:endParaRPr sz="1100" dirty="0">
                        <a:solidFill>
                          <a:schemeClr val="dk1"/>
                        </a:solidFill>
                        <a:latin typeface="+mn-lt"/>
                        <a:ea typeface="Lato"/>
                        <a:cs typeface="Lato"/>
                        <a:sym typeface="Lato"/>
                      </a:endParaRPr>
                    </a:p>
                  </a:txBody>
                  <a:tcPr marL="45700" marR="45700" marT="45700" marB="45700" anchor="ctr">
                    <a:lnL w="9525" cap="flat" cmpd="sng">
                      <a:solidFill>
                        <a:schemeClr val="accent4"/>
                      </a:solidFill>
                      <a:prstDash val="dash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dash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dash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dash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chemeClr val="dk1"/>
                          </a:solidFill>
                          <a:latin typeface="+mn-lt"/>
                          <a:ea typeface="Lato"/>
                          <a:cs typeface="Lato"/>
                          <a:sym typeface="Lato"/>
                        </a:rPr>
                        <a:t>Есть</a:t>
                      </a:r>
                      <a:endParaRPr sz="1100" dirty="0">
                        <a:solidFill>
                          <a:schemeClr val="dk1"/>
                        </a:solidFill>
                        <a:latin typeface="+mn-lt"/>
                        <a:ea typeface="Lato"/>
                        <a:cs typeface="Lato"/>
                        <a:sym typeface="Lato"/>
                      </a:endParaRPr>
                    </a:p>
                  </a:txBody>
                  <a:tcPr marL="45700" marR="45700" marT="45700" marB="45700" anchor="ctr">
                    <a:lnL w="9525" cap="flat" cmpd="sng">
                      <a:solidFill>
                        <a:schemeClr val="accent4"/>
                      </a:solidFill>
                      <a:prstDash val="dash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dash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dash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dashDot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4689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dirty="0">
                          <a:solidFill>
                            <a:schemeClr val="dk1"/>
                          </a:solidFill>
                          <a:latin typeface="Epilogue"/>
                          <a:ea typeface="Epilogue"/>
                          <a:cs typeface="Epilogue"/>
                          <a:sym typeface="Epilogue"/>
                        </a:rPr>
                        <a:t>Meetup</a:t>
                      </a:r>
                      <a:endParaRPr sz="1100" b="1" dirty="0">
                        <a:solidFill>
                          <a:schemeClr val="dk1"/>
                        </a:solidFill>
                        <a:latin typeface="Epilogue"/>
                        <a:ea typeface="Epilogue"/>
                        <a:cs typeface="Epilogue"/>
                        <a:sym typeface="Epilogue"/>
                      </a:endParaRPr>
                    </a:p>
                  </a:txBody>
                  <a:tcPr marL="45700" marR="45700" marT="45700" marB="45700" anchor="ctr">
                    <a:lnL w="9525" cap="flat" cmpd="sng">
                      <a:solidFill>
                        <a:schemeClr val="accent4"/>
                      </a:solidFill>
                      <a:prstDash val="dash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dash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dash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dashDot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171450" lvl="0" indent="-17145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100" dirty="0">
                          <a:solidFill>
                            <a:schemeClr val="dk1"/>
                          </a:solidFill>
                          <a:latin typeface="+mn-lt"/>
                          <a:ea typeface="Lato"/>
                          <a:cs typeface="Lato"/>
                          <a:sym typeface="Lato"/>
                        </a:rPr>
                        <a:t>Акцент на сообществах</a:t>
                      </a:r>
                    </a:p>
                    <a:p>
                      <a:pPr marL="171450" lvl="0" indent="-17145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100" dirty="0">
                          <a:solidFill>
                            <a:schemeClr val="dk1"/>
                          </a:solidFill>
                          <a:latin typeface="+mn-lt"/>
                          <a:ea typeface="Lato"/>
                          <a:cs typeface="Lato"/>
                          <a:sym typeface="Lato"/>
                        </a:rPr>
                        <a:t>Удобный поиск мероприятий по интересам</a:t>
                      </a:r>
                    </a:p>
                  </a:txBody>
                  <a:tcPr marL="45700" marR="45700" marT="45700" marB="45700" anchor="ctr">
                    <a:lnL w="9525" cap="flat" cmpd="sng">
                      <a:solidFill>
                        <a:schemeClr val="accent4"/>
                      </a:solidFill>
                      <a:prstDash val="dash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dash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dash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dashDot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171450" lvl="0" indent="-17145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100" dirty="0">
                          <a:solidFill>
                            <a:schemeClr val="dk1"/>
                          </a:solidFill>
                          <a:latin typeface="+mn-lt"/>
                          <a:ea typeface="Lato"/>
                          <a:cs typeface="Lato"/>
                          <a:sym typeface="Lato"/>
                        </a:rPr>
                        <a:t>Ограниченные инструменты по монетизации</a:t>
                      </a:r>
                    </a:p>
                    <a:p>
                      <a:pPr marL="171450" lvl="0" indent="-17145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100" dirty="0">
                          <a:solidFill>
                            <a:schemeClr val="dk1"/>
                          </a:solidFill>
                          <a:latin typeface="+mn-lt"/>
                          <a:ea typeface="Lato"/>
                          <a:cs typeface="Lato"/>
                          <a:sym typeface="Lato"/>
                        </a:rPr>
                        <a:t>Нет интеграции с </a:t>
                      </a:r>
                      <a:r>
                        <a:rPr lang="en-US" sz="1100" dirty="0">
                          <a:solidFill>
                            <a:schemeClr val="dk1"/>
                          </a:solidFill>
                          <a:latin typeface="+mn-lt"/>
                          <a:ea typeface="Lato"/>
                          <a:cs typeface="Lato"/>
                          <a:sym typeface="Lato"/>
                        </a:rPr>
                        <a:t>CRM-</a:t>
                      </a:r>
                      <a:r>
                        <a:rPr lang="ru-RU" sz="1100" dirty="0">
                          <a:solidFill>
                            <a:schemeClr val="dk1"/>
                          </a:solidFill>
                          <a:latin typeface="+mn-lt"/>
                          <a:ea typeface="Lato"/>
                          <a:cs typeface="Lato"/>
                          <a:sym typeface="Lato"/>
                        </a:rPr>
                        <a:t>системами</a:t>
                      </a:r>
                      <a:endParaRPr sz="1100" dirty="0">
                        <a:solidFill>
                          <a:schemeClr val="dk1"/>
                        </a:solidFill>
                        <a:latin typeface="+mn-lt"/>
                        <a:ea typeface="Lato"/>
                        <a:cs typeface="Lato"/>
                        <a:sym typeface="Lato"/>
                      </a:endParaRPr>
                    </a:p>
                  </a:txBody>
                  <a:tcPr marL="45700" marR="45700" marT="45700" marB="45700" anchor="ctr">
                    <a:lnL w="9525" cap="flat" cmpd="sng">
                      <a:solidFill>
                        <a:schemeClr val="accent4"/>
                      </a:solidFill>
                      <a:prstDash val="dash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dash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dash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dashDot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171450" lvl="0" indent="-17145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100" dirty="0">
                          <a:solidFill>
                            <a:schemeClr val="dk1"/>
                          </a:solidFill>
                          <a:latin typeface="+mn-lt"/>
                          <a:ea typeface="Lato"/>
                          <a:cs typeface="Lato"/>
                          <a:sym typeface="Lato"/>
                        </a:rPr>
                        <a:t>Хобби-группы</a:t>
                      </a:r>
                    </a:p>
                    <a:p>
                      <a:pPr marL="171450" lvl="0" indent="-17145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100" dirty="0">
                          <a:solidFill>
                            <a:schemeClr val="dk1"/>
                          </a:solidFill>
                          <a:latin typeface="+mn-lt"/>
                          <a:ea typeface="Lato"/>
                          <a:cs typeface="Lato"/>
                          <a:sym typeface="Lato"/>
                        </a:rPr>
                        <a:t>Профессиональные сообщества</a:t>
                      </a:r>
                      <a:endParaRPr sz="1100" dirty="0">
                        <a:solidFill>
                          <a:schemeClr val="dk1"/>
                        </a:solidFill>
                        <a:latin typeface="+mn-lt"/>
                        <a:ea typeface="Lato"/>
                        <a:cs typeface="Lato"/>
                        <a:sym typeface="Lato"/>
                      </a:endParaRPr>
                    </a:p>
                  </a:txBody>
                  <a:tcPr marL="45700" marR="45700" marT="45700" marB="45700" anchor="ctr">
                    <a:lnL w="9525" cap="flat" cmpd="sng">
                      <a:solidFill>
                        <a:schemeClr val="accent4"/>
                      </a:solidFill>
                      <a:prstDash val="dash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dash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dash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dashDot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chemeClr val="dk1"/>
                          </a:solidFill>
                          <a:latin typeface="+mn-lt"/>
                          <a:ea typeface="Lato"/>
                          <a:cs typeface="Lato"/>
                          <a:sym typeface="Lato"/>
                        </a:rPr>
                        <a:t>Нет</a:t>
                      </a:r>
                      <a:endParaRPr sz="1100" dirty="0">
                        <a:solidFill>
                          <a:schemeClr val="dk1"/>
                        </a:solidFill>
                        <a:latin typeface="+mn-lt"/>
                        <a:ea typeface="Lato"/>
                        <a:cs typeface="Lato"/>
                        <a:sym typeface="Lato"/>
                      </a:endParaRPr>
                    </a:p>
                  </a:txBody>
                  <a:tcPr marL="45700" marR="45700" marT="45700" marB="45700" anchor="ctr">
                    <a:lnL w="9525" cap="flat" cmpd="sng">
                      <a:solidFill>
                        <a:schemeClr val="accent4"/>
                      </a:solidFill>
                      <a:prstDash val="dash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dash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dash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dashDot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300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dirty="0">
                          <a:solidFill>
                            <a:schemeClr val="dk1"/>
                          </a:solidFill>
                          <a:latin typeface="Epilogue"/>
                          <a:ea typeface="Epilogue"/>
                          <a:cs typeface="Epilogue"/>
                          <a:sym typeface="Epilogue"/>
                        </a:rPr>
                        <a:t>Cvent</a:t>
                      </a:r>
                      <a:endParaRPr sz="1100" b="1" dirty="0">
                        <a:solidFill>
                          <a:schemeClr val="dk1"/>
                        </a:solidFill>
                        <a:latin typeface="Epilogue"/>
                        <a:ea typeface="Epilogue"/>
                        <a:cs typeface="Epilogue"/>
                        <a:sym typeface="Epilogue"/>
                      </a:endParaRPr>
                    </a:p>
                  </a:txBody>
                  <a:tcPr marL="45700" marR="45700" marT="45700" marB="45700" anchor="ctr">
                    <a:lnL w="9525" cap="flat" cmpd="sng">
                      <a:solidFill>
                        <a:schemeClr val="accent4"/>
                      </a:solidFill>
                      <a:prstDash val="dash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dash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dash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dash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171450" lvl="0" indent="-17145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100" dirty="0">
                          <a:solidFill>
                            <a:schemeClr val="dk1"/>
                          </a:solidFill>
                          <a:latin typeface="+mn-lt"/>
                          <a:ea typeface="Lato"/>
                          <a:cs typeface="Lato"/>
                          <a:sym typeface="Lato"/>
                        </a:rPr>
                        <a:t>Подходит для крупных событий</a:t>
                      </a:r>
                    </a:p>
                    <a:p>
                      <a:pPr marL="171450" lvl="0" indent="-17145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100" dirty="0">
                          <a:solidFill>
                            <a:schemeClr val="dk1"/>
                          </a:solidFill>
                          <a:latin typeface="+mn-lt"/>
                          <a:ea typeface="Lato"/>
                          <a:cs typeface="Lato"/>
                          <a:sym typeface="Lato"/>
                        </a:rPr>
                        <a:t>Поддержка гибридных форматов</a:t>
                      </a:r>
                      <a:endParaRPr sz="1100" dirty="0">
                        <a:solidFill>
                          <a:schemeClr val="dk1"/>
                        </a:solidFill>
                        <a:latin typeface="+mn-lt"/>
                        <a:ea typeface="Lato"/>
                        <a:cs typeface="Lato"/>
                        <a:sym typeface="Lato"/>
                      </a:endParaRPr>
                    </a:p>
                  </a:txBody>
                  <a:tcPr marL="45700" marR="45700" marT="45700" marB="45700" anchor="ctr">
                    <a:lnL w="9525" cap="flat" cmpd="sng">
                      <a:solidFill>
                        <a:schemeClr val="accent4"/>
                      </a:solidFill>
                      <a:prstDash val="dash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dash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dash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dash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171450" lvl="0" indent="-17145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100" dirty="0">
                          <a:solidFill>
                            <a:schemeClr val="dk1"/>
                          </a:solidFill>
                          <a:latin typeface="+mn-lt"/>
                          <a:ea typeface="Lato"/>
                          <a:cs typeface="Lato"/>
                          <a:sym typeface="Lato"/>
                        </a:rPr>
                        <a:t>Сложный интерфейс для новичков</a:t>
                      </a:r>
                    </a:p>
                    <a:p>
                      <a:pPr marL="171450" lvl="0" indent="-17145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100" dirty="0">
                          <a:solidFill>
                            <a:schemeClr val="dk1"/>
                          </a:solidFill>
                          <a:latin typeface="+mn-lt"/>
                          <a:ea typeface="Lato"/>
                          <a:cs typeface="Lato"/>
                          <a:sym typeface="Lato"/>
                        </a:rPr>
                        <a:t>Ориентированная на корпоративный сектор</a:t>
                      </a:r>
                      <a:endParaRPr sz="1100" dirty="0">
                        <a:solidFill>
                          <a:schemeClr val="dk1"/>
                        </a:solidFill>
                        <a:latin typeface="+mn-lt"/>
                        <a:ea typeface="Lato"/>
                        <a:cs typeface="Lato"/>
                        <a:sym typeface="Lato"/>
                      </a:endParaRPr>
                    </a:p>
                  </a:txBody>
                  <a:tcPr marL="45700" marR="45700" marT="45700" marB="45700" anchor="ctr">
                    <a:lnL w="9525" cap="flat" cmpd="sng">
                      <a:solidFill>
                        <a:schemeClr val="accent4"/>
                      </a:solidFill>
                      <a:prstDash val="dash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dash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dash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dash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171450" lvl="0" indent="-17145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100" dirty="0">
                          <a:solidFill>
                            <a:schemeClr val="dk1"/>
                          </a:solidFill>
                          <a:latin typeface="+mn-lt"/>
                          <a:ea typeface="Lato"/>
                          <a:cs typeface="Lato"/>
                          <a:sym typeface="Lato"/>
                        </a:rPr>
                        <a:t>Крупные компании</a:t>
                      </a:r>
                    </a:p>
                    <a:p>
                      <a:pPr marL="171450" lvl="0" indent="-17145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100" dirty="0">
                          <a:solidFill>
                            <a:schemeClr val="dk1"/>
                          </a:solidFill>
                          <a:latin typeface="+mn-lt"/>
                          <a:ea typeface="Lato"/>
                          <a:cs typeface="Lato"/>
                          <a:sym typeface="Lato"/>
                        </a:rPr>
                        <a:t>Университеты</a:t>
                      </a:r>
                      <a:endParaRPr sz="1100" dirty="0">
                        <a:solidFill>
                          <a:schemeClr val="dk1"/>
                        </a:solidFill>
                        <a:latin typeface="+mn-lt"/>
                        <a:ea typeface="Lato"/>
                        <a:cs typeface="Lato"/>
                        <a:sym typeface="Lato"/>
                      </a:endParaRPr>
                    </a:p>
                  </a:txBody>
                  <a:tcPr marL="45700" marR="45700" marT="45700" marB="45700" anchor="ctr">
                    <a:lnL w="9525" cap="flat" cmpd="sng">
                      <a:solidFill>
                        <a:schemeClr val="accent4"/>
                      </a:solidFill>
                      <a:prstDash val="dash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dash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dash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dash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chemeClr val="dk1"/>
                          </a:solidFill>
                          <a:latin typeface="+mn-lt"/>
                          <a:ea typeface="Lato"/>
                          <a:cs typeface="Lato"/>
                          <a:sym typeface="Lato"/>
                        </a:rPr>
                        <a:t>Есть</a:t>
                      </a:r>
                      <a:endParaRPr sz="1100" dirty="0">
                        <a:solidFill>
                          <a:schemeClr val="dk1"/>
                        </a:solidFill>
                        <a:latin typeface="+mn-lt"/>
                        <a:ea typeface="Lato"/>
                        <a:cs typeface="Lato"/>
                        <a:sym typeface="Lato"/>
                      </a:endParaRPr>
                    </a:p>
                  </a:txBody>
                  <a:tcPr marL="45700" marR="45700" marT="45700" marB="45700" anchor="ctr">
                    <a:lnL w="9525" cap="flat" cmpd="sng">
                      <a:solidFill>
                        <a:schemeClr val="accent4"/>
                      </a:solidFill>
                      <a:prstDash val="dash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dash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dash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dashDot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7265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dirty="0" err="1">
                          <a:solidFill>
                            <a:schemeClr val="dk1"/>
                          </a:solidFill>
                          <a:latin typeface="Epilogue"/>
                          <a:ea typeface="Epilogue"/>
                          <a:cs typeface="Epilogue"/>
                          <a:sym typeface="Epilogue"/>
                        </a:rPr>
                        <a:t>Bizzabo</a:t>
                      </a:r>
                      <a:endParaRPr sz="1100" b="1" dirty="0">
                        <a:solidFill>
                          <a:schemeClr val="dk1"/>
                        </a:solidFill>
                        <a:latin typeface="Epilogue"/>
                        <a:ea typeface="Epilogue"/>
                        <a:cs typeface="Epilogue"/>
                        <a:sym typeface="Epilogue"/>
                      </a:endParaRPr>
                    </a:p>
                  </a:txBody>
                  <a:tcPr marL="45700" marR="45700" marT="45700" marB="45700" anchor="ctr">
                    <a:lnL w="9525" cap="flat" cmpd="sng">
                      <a:solidFill>
                        <a:schemeClr val="accent4"/>
                      </a:solidFill>
                      <a:prstDash val="dash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dash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dash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dashDot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171450" lvl="0" indent="-17145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100" dirty="0">
                          <a:solidFill>
                            <a:schemeClr val="dk1"/>
                          </a:solidFill>
                          <a:latin typeface="+mn-lt"/>
                          <a:ea typeface="Lato"/>
                          <a:cs typeface="Lato"/>
                          <a:sym typeface="Lato"/>
                        </a:rPr>
                        <a:t>Глубокая интеграция с </a:t>
                      </a:r>
                      <a:r>
                        <a:rPr lang="en-US" sz="1100" dirty="0">
                          <a:solidFill>
                            <a:schemeClr val="dk1"/>
                          </a:solidFill>
                          <a:latin typeface="+mn-lt"/>
                          <a:ea typeface="Lato"/>
                          <a:cs typeface="Lato"/>
                          <a:sym typeface="Lato"/>
                        </a:rPr>
                        <a:t>CRM</a:t>
                      </a:r>
                    </a:p>
                    <a:p>
                      <a:pPr marL="171450" lvl="0" indent="-17145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100" dirty="0">
                          <a:solidFill>
                            <a:schemeClr val="dk1"/>
                          </a:solidFill>
                          <a:latin typeface="+mn-lt"/>
                          <a:ea typeface="Lato"/>
                          <a:cs typeface="Lato"/>
                          <a:sym typeface="Lato"/>
                        </a:rPr>
                        <a:t>Поддержа гибридных форматов</a:t>
                      </a:r>
                      <a:endParaRPr sz="1100" dirty="0">
                        <a:solidFill>
                          <a:schemeClr val="dk1"/>
                        </a:solidFill>
                        <a:latin typeface="+mn-lt"/>
                        <a:ea typeface="Lato"/>
                        <a:cs typeface="Lato"/>
                        <a:sym typeface="Lato"/>
                      </a:endParaRPr>
                    </a:p>
                  </a:txBody>
                  <a:tcPr marL="45700" marR="45700" marT="45700" marB="45700" anchor="ctr">
                    <a:lnL w="9525" cap="flat" cmpd="sng">
                      <a:solidFill>
                        <a:schemeClr val="accent4"/>
                      </a:solidFill>
                      <a:prstDash val="dash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dash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dash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dashDot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171450" lvl="0" indent="-17145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100" dirty="0">
                          <a:solidFill>
                            <a:schemeClr val="dk1"/>
                          </a:solidFill>
                          <a:latin typeface="+mn-lt"/>
                          <a:ea typeface="Lato"/>
                          <a:cs typeface="Lato"/>
                          <a:sym typeface="Lato"/>
                        </a:rPr>
                        <a:t>Высокая цена</a:t>
                      </a:r>
                    </a:p>
                    <a:p>
                      <a:pPr marL="171450" lvl="0" indent="-17145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100" dirty="0">
                          <a:solidFill>
                            <a:schemeClr val="dk1"/>
                          </a:solidFill>
                          <a:latin typeface="+mn-lt"/>
                          <a:ea typeface="Lato"/>
                          <a:cs typeface="Lato"/>
                          <a:sym typeface="Lato"/>
                        </a:rPr>
                        <a:t>Сложный интерфейс</a:t>
                      </a:r>
                      <a:endParaRPr sz="1100" dirty="0">
                        <a:solidFill>
                          <a:schemeClr val="dk1"/>
                        </a:solidFill>
                        <a:latin typeface="+mn-lt"/>
                        <a:ea typeface="Lato"/>
                        <a:cs typeface="Lato"/>
                        <a:sym typeface="Lato"/>
                      </a:endParaRPr>
                    </a:p>
                  </a:txBody>
                  <a:tcPr marL="45700" marR="45700" marT="45700" marB="45700" anchor="ctr">
                    <a:lnL w="9525" cap="flat" cmpd="sng">
                      <a:solidFill>
                        <a:schemeClr val="accent4"/>
                      </a:solidFill>
                      <a:prstDash val="dash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dash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dash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dashDot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171450" lvl="0" indent="-17145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100" dirty="0">
                          <a:solidFill>
                            <a:schemeClr val="dk1"/>
                          </a:solidFill>
                          <a:latin typeface="+mn-lt"/>
                          <a:ea typeface="Lato"/>
                          <a:cs typeface="Lato"/>
                          <a:sym typeface="Lato"/>
                        </a:rPr>
                        <a:t>Организаторы международных конференций</a:t>
                      </a:r>
                    </a:p>
                    <a:p>
                      <a:pPr marL="171450" lvl="0" indent="-17145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>
                          <a:solidFill>
                            <a:schemeClr val="dk1"/>
                          </a:solidFill>
                          <a:latin typeface="+mn-lt"/>
                          <a:ea typeface="Lato"/>
                          <a:cs typeface="Lato"/>
                          <a:sym typeface="Lato"/>
                        </a:rPr>
                        <a:t>IT-</a:t>
                      </a:r>
                      <a:r>
                        <a:rPr lang="ru-RU" sz="1100" dirty="0">
                          <a:solidFill>
                            <a:schemeClr val="dk1"/>
                          </a:solidFill>
                          <a:latin typeface="+mn-lt"/>
                          <a:ea typeface="Lato"/>
                          <a:cs typeface="Lato"/>
                          <a:sym typeface="Lato"/>
                        </a:rPr>
                        <a:t>компании</a:t>
                      </a:r>
                    </a:p>
                  </a:txBody>
                  <a:tcPr marL="45700" marR="45700" marT="45700" marB="45700" anchor="ctr">
                    <a:lnL w="9525" cap="flat" cmpd="sng">
                      <a:solidFill>
                        <a:schemeClr val="accent4"/>
                      </a:solidFill>
                      <a:prstDash val="dash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dash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dash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dashDot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chemeClr val="dk1"/>
                          </a:solidFill>
                          <a:latin typeface="+mn-lt"/>
                          <a:ea typeface="Lato"/>
                          <a:cs typeface="Lato"/>
                          <a:sym typeface="Lato"/>
                        </a:rPr>
                        <a:t>Есть</a:t>
                      </a:r>
                      <a:endParaRPr sz="1100" dirty="0">
                        <a:solidFill>
                          <a:schemeClr val="dk1"/>
                        </a:solidFill>
                        <a:latin typeface="+mn-lt"/>
                        <a:ea typeface="Lato"/>
                        <a:cs typeface="Lato"/>
                        <a:sym typeface="Lato"/>
                      </a:endParaRPr>
                    </a:p>
                  </a:txBody>
                  <a:tcPr marL="45700" marR="45700" marT="45700" marB="45700" anchor="ctr">
                    <a:lnL w="9525" cap="flat" cmpd="sng">
                      <a:solidFill>
                        <a:schemeClr val="accent4"/>
                      </a:solidFill>
                      <a:prstDash val="dash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dash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dash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dashDot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Google Shape;704;p26">
            <a:extLst>
              <a:ext uri="{FF2B5EF4-FFF2-40B4-BE49-F238E27FC236}">
                <a16:creationId xmlns:a16="http://schemas.microsoft.com/office/drawing/2014/main" id="{49500690-3C10-C686-8576-9C7091D69E62}"/>
              </a:ext>
            </a:extLst>
          </p:cNvPr>
          <p:cNvSpPr txBox="1">
            <a:spLocks/>
          </p:cNvSpPr>
          <p:nvPr/>
        </p:nvSpPr>
        <p:spPr>
          <a:xfrm>
            <a:off x="8739293" y="4744392"/>
            <a:ext cx="491227" cy="47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 sz="16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 algn="ctr"/>
            <a:r>
              <a:rPr lang="ru-RU" dirty="0"/>
              <a:t>04</a:t>
            </a:r>
          </a:p>
        </p:txBody>
      </p:sp>
    </p:spTree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p3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700" dirty="0"/>
              <a:t>Портрет пользователя</a:t>
            </a:r>
            <a:endParaRPr dirty="0"/>
          </a:p>
        </p:txBody>
      </p:sp>
      <p:cxnSp>
        <p:nvCxnSpPr>
          <p:cNvPr id="633" name="Google Shape;633;p31"/>
          <p:cNvCxnSpPr>
            <a:stCxn id="634" idx="1"/>
            <a:endCxn id="635" idx="2"/>
          </p:cNvCxnSpPr>
          <p:nvPr/>
        </p:nvCxnSpPr>
        <p:spPr>
          <a:xfrm rot="10800000">
            <a:off x="2379750" y="3650000"/>
            <a:ext cx="527700" cy="652200"/>
          </a:xfrm>
          <a:prstGeom prst="bentConnector2">
            <a:avLst/>
          </a:prstGeom>
          <a:noFill/>
          <a:ln w="9525" cap="flat" cmpd="sng">
            <a:solidFill>
              <a:schemeClr val="accent3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36" name="Google Shape;636;p31"/>
          <p:cNvCxnSpPr>
            <a:stCxn id="635" idx="0"/>
            <a:endCxn id="637" idx="2"/>
          </p:cNvCxnSpPr>
          <p:nvPr/>
        </p:nvCxnSpPr>
        <p:spPr>
          <a:xfrm rot="10800000">
            <a:off x="2379650" y="2674217"/>
            <a:ext cx="0" cy="527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638" name="Google Shape;638;p31"/>
          <p:cNvCxnSpPr>
            <a:cxnSpLocks/>
          </p:cNvCxnSpPr>
          <p:nvPr/>
        </p:nvCxnSpPr>
        <p:spPr>
          <a:xfrm flipH="1">
            <a:off x="5981700" y="1844558"/>
            <a:ext cx="429480" cy="0"/>
          </a:xfrm>
          <a:prstGeom prst="straightConnector1">
            <a:avLst/>
          </a:prstGeom>
          <a:noFill/>
          <a:ln w="9525" cap="flat" cmpd="sng">
            <a:solidFill>
              <a:schemeClr val="accent3">
                <a:lumMod val="75000"/>
              </a:schemeClr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641" name="Google Shape;641;p31"/>
          <p:cNvCxnSpPr>
            <a:stCxn id="634" idx="3"/>
            <a:endCxn id="639" idx="2"/>
          </p:cNvCxnSpPr>
          <p:nvPr/>
        </p:nvCxnSpPr>
        <p:spPr>
          <a:xfrm rot="10800000" flipH="1">
            <a:off x="6236550" y="3650000"/>
            <a:ext cx="515400" cy="652200"/>
          </a:xfrm>
          <a:prstGeom prst="bentConnector2">
            <a:avLst/>
          </a:prstGeom>
          <a:noFill/>
          <a:ln w="9525" cap="flat" cmpd="sng">
            <a:solidFill>
              <a:schemeClr val="accent3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43" name="Google Shape;643;p31"/>
          <p:cNvSpPr/>
          <p:nvPr/>
        </p:nvSpPr>
        <p:spPr>
          <a:xfrm>
            <a:off x="7841767" y="75319"/>
            <a:ext cx="771600" cy="771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45" name="Google Shape;645;p31"/>
          <p:cNvGrpSpPr/>
          <p:nvPr/>
        </p:nvGrpSpPr>
        <p:grpSpPr>
          <a:xfrm>
            <a:off x="8884250" y="-133185"/>
            <a:ext cx="393959" cy="448195"/>
            <a:chOff x="2707950" y="4399325"/>
            <a:chExt cx="423475" cy="481775"/>
          </a:xfrm>
        </p:grpSpPr>
        <p:sp>
          <p:nvSpPr>
            <p:cNvPr id="646" name="Google Shape;646;p31"/>
            <p:cNvSpPr/>
            <p:nvPr/>
          </p:nvSpPr>
          <p:spPr>
            <a:xfrm>
              <a:off x="2905550" y="4515000"/>
              <a:ext cx="28275" cy="366100"/>
            </a:xfrm>
            <a:custGeom>
              <a:avLst/>
              <a:gdLst/>
              <a:ahLst/>
              <a:cxnLst/>
              <a:rect l="l" t="t" r="r" b="b"/>
              <a:pathLst>
                <a:path w="1131" h="14644" extrusionOk="0">
                  <a:moveTo>
                    <a:pt x="1" y="0"/>
                  </a:moveTo>
                  <a:lnTo>
                    <a:pt x="1" y="14644"/>
                  </a:lnTo>
                  <a:lnTo>
                    <a:pt x="1130" y="14644"/>
                  </a:lnTo>
                  <a:lnTo>
                    <a:pt x="113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47" name="Google Shape;647;p31"/>
            <p:cNvSpPr/>
            <p:nvPr/>
          </p:nvSpPr>
          <p:spPr>
            <a:xfrm>
              <a:off x="2962025" y="4710725"/>
              <a:ext cx="141175" cy="29225"/>
            </a:xfrm>
            <a:custGeom>
              <a:avLst/>
              <a:gdLst/>
              <a:ahLst/>
              <a:cxnLst/>
              <a:rect l="l" t="t" r="r" b="b"/>
              <a:pathLst>
                <a:path w="5647" h="1169" extrusionOk="0">
                  <a:moveTo>
                    <a:pt x="0" y="0"/>
                  </a:moveTo>
                  <a:lnTo>
                    <a:pt x="0" y="1169"/>
                  </a:lnTo>
                  <a:lnTo>
                    <a:pt x="5646" y="1169"/>
                  </a:lnTo>
                  <a:lnTo>
                    <a:pt x="56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48" name="Google Shape;648;p31"/>
            <p:cNvSpPr/>
            <p:nvPr/>
          </p:nvSpPr>
          <p:spPr>
            <a:xfrm>
              <a:off x="2962025" y="4768175"/>
              <a:ext cx="141175" cy="112925"/>
            </a:xfrm>
            <a:custGeom>
              <a:avLst/>
              <a:gdLst/>
              <a:ahLst/>
              <a:cxnLst/>
              <a:rect l="l" t="t" r="r" b="b"/>
              <a:pathLst>
                <a:path w="5647" h="4517" extrusionOk="0">
                  <a:moveTo>
                    <a:pt x="0" y="0"/>
                  </a:moveTo>
                  <a:lnTo>
                    <a:pt x="0" y="4517"/>
                  </a:lnTo>
                  <a:lnTo>
                    <a:pt x="3951" y="4517"/>
                  </a:lnTo>
                  <a:cubicBezTo>
                    <a:pt x="4888" y="4517"/>
                    <a:pt x="5646" y="3758"/>
                    <a:pt x="5646" y="2825"/>
                  </a:cubicBezTo>
                  <a:lnTo>
                    <a:pt x="56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49" name="Google Shape;649;p31"/>
            <p:cNvSpPr/>
            <p:nvPr/>
          </p:nvSpPr>
          <p:spPr>
            <a:xfrm>
              <a:off x="2736175" y="4710725"/>
              <a:ext cx="141175" cy="29225"/>
            </a:xfrm>
            <a:custGeom>
              <a:avLst/>
              <a:gdLst/>
              <a:ahLst/>
              <a:cxnLst/>
              <a:rect l="l" t="t" r="r" b="b"/>
              <a:pathLst>
                <a:path w="5647" h="1169" extrusionOk="0">
                  <a:moveTo>
                    <a:pt x="1" y="0"/>
                  </a:moveTo>
                  <a:lnTo>
                    <a:pt x="1" y="1169"/>
                  </a:lnTo>
                  <a:lnTo>
                    <a:pt x="5647" y="1169"/>
                  </a:lnTo>
                  <a:lnTo>
                    <a:pt x="564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50" name="Google Shape;650;p31"/>
            <p:cNvSpPr/>
            <p:nvPr/>
          </p:nvSpPr>
          <p:spPr>
            <a:xfrm>
              <a:off x="2736175" y="4768175"/>
              <a:ext cx="141175" cy="112925"/>
            </a:xfrm>
            <a:custGeom>
              <a:avLst/>
              <a:gdLst/>
              <a:ahLst/>
              <a:cxnLst/>
              <a:rect l="l" t="t" r="r" b="b"/>
              <a:pathLst>
                <a:path w="5647" h="4517" extrusionOk="0">
                  <a:moveTo>
                    <a:pt x="1" y="0"/>
                  </a:moveTo>
                  <a:lnTo>
                    <a:pt x="1" y="2825"/>
                  </a:lnTo>
                  <a:cubicBezTo>
                    <a:pt x="1" y="3758"/>
                    <a:pt x="759" y="4517"/>
                    <a:pt x="1693" y="4517"/>
                  </a:cubicBezTo>
                  <a:lnTo>
                    <a:pt x="5647" y="4517"/>
                  </a:lnTo>
                  <a:lnTo>
                    <a:pt x="564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51" name="Google Shape;651;p31"/>
            <p:cNvSpPr/>
            <p:nvPr/>
          </p:nvSpPr>
          <p:spPr>
            <a:xfrm>
              <a:off x="2707950" y="4515075"/>
              <a:ext cx="169400" cy="82825"/>
            </a:xfrm>
            <a:custGeom>
              <a:avLst/>
              <a:gdLst/>
              <a:ahLst/>
              <a:cxnLst/>
              <a:rect l="l" t="t" r="r" b="b"/>
              <a:pathLst>
                <a:path w="6776" h="3313" extrusionOk="0">
                  <a:moveTo>
                    <a:pt x="1693" y="0"/>
                  </a:moveTo>
                  <a:cubicBezTo>
                    <a:pt x="759" y="0"/>
                    <a:pt x="0" y="756"/>
                    <a:pt x="0" y="1693"/>
                  </a:cubicBezTo>
                  <a:lnTo>
                    <a:pt x="0" y="2747"/>
                  </a:lnTo>
                  <a:cubicBezTo>
                    <a:pt x="0" y="3060"/>
                    <a:pt x="253" y="3313"/>
                    <a:pt x="563" y="3313"/>
                  </a:cubicBezTo>
                  <a:lnTo>
                    <a:pt x="6776" y="3313"/>
                  </a:lnTo>
                  <a:lnTo>
                    <a:pt x="677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52" name="Google Shape;652;p31"/>
            <p:cNvSpPr/>
            <p:nvPr/>
          </p:nvSpPr>
          <p:spPr>
            <a:xfrm>
              <a:off x="2736175" y="4626025"/>
              <a:ext cx="141175" cy="56500"/>
            </a:xfrm>
            <a:custGeom>
              <a:avLst/>
              <a:gdLst/>
              <a:ahLst/>
              <a:cxnLst/>
              <a:rect l="l" t="t" r="r" b="b"/>
              <a:pathLst>
                <a:path w="5647" h="2260" extrusionOk="0">
                  <a:moveTo>
                    <a:pt x="1" y="1"/>
                  </a:moveTo>
                  <a:lnTo>
                    <a:pt x="1" y="2259"/>
                  </a:lnTo>
                  <a:lnTo>
                    <a:pt x="5647" y="2259"/>
                  </a:lnTo>
                  <a:lnTo>
                    <a:pt x="56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53" name="Google Shape;653;p31"/>
            <p:cNvSpPr/>
            <p:nvPr/>
          </p:nvSpPr>
          <p:spPr>
            <a:xfrm>
              <a:off x="2850525" y="4430375"/>
              <a:ext cx="138325" cy="56500"/>
            </a:xfrm>
            <a:custGeom>
              <a:avLst/>
              <a:gdLst/>
              <a:ahLst/>
              <a:cxnLst/>
              <a:rect l="l" t="t" r="r" b="b"/>
              <a:pathLst>
                <a:path w="5533" h="2260" extrusionOk="0">
                  <a:moveTo>
                    <a:pt x="2765" y="1"/>
                  </a:moveTo>
                  <a:cubicBezTo>
                    <a:pt x="1500" y="1"/>
                    <a:pt x="275" y="916"/>
                    <a:pt x="1" y="2259"/>
                  </a:cubicBezTo>
                  <a:lnTo>
                    <a:pt x="5532" y="2259"/>
                  </a:lnTo>
                  <a:cubicBezTo>
                    <a:pt x="5258" y="910"/>
                    <a:pt x="4030" y="1"/>
                    <a:pt x="27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54" name="Google Shape;654;p31"/>
            <p:cNvSpPr/>
            <p:nvPr/>
          </p:nvSpPr>
          <p:spPr>
            <a:xfrm>
              <a:off x="2974300" y="4399350"/>
              <a:ext cx="129650" cy="87525"/>
            </a:xfrm>
            <a:custGeom>
              <a:avLst/>
              <a:gdLst/>
              <a:ahLst/>
              <a:cxnLst/>
              <a:rect l="l" t="t" r="r" b="b"/>
              <a:pathLst>
                <a:path w="5186" h="3501" extrusionOk="0">
                  <a:moveTo>
                    <a:pt x="2058" y="0"/>
                  </a:moveTo>
                  <a:cubicBezTo>
                    <a:pt x="1374" y="0"/>
                    <a:pt x="670" y="239"/>
                    <a:pt x="0" y="775"/>
                  </a:cubicBezTo>
                  <a:cubicBezTo>
                    <a:pt x="931" y="1398"/>
                    <a:pt x="1554" y="2389"/>
                    <a:pt x="1714" y="3500"/>
                  </a:cubicBezTo>
                  <a:lnTo>
                    <a:pt x="4397" y="3500"/>
                  </a:lnTo>
                  <a:cubicBezTo>
                    <a:pt x="4842" y="3497"/>
                    <a:pt x="5185" y="3109"/>
                    <a:pt x="5131" y="2666"/>
                  </a:cubicBezTo>
                  <a:cubicBezTo>
                    <a:pt x="5128" y="2639"/>
                    <a:pt x="5125" y="2609"/>
                    <a:pt x="5119" y="2579"/>
                  </a:cubicBezTo>
                  <a:cubicBezTo>
                    <a:pt x="4936" y="1482"/>
                    <a:pt x="4207" y="609"/>
                    <a:pt x="3171" y="212"/>
                  </a:cubicBezTo>
                  <a:cubicBezTo>
                    <a:pt x="2813" y="74"/>
                    <a:pt x="2438" y="0"/>
                    <a:pt x="20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55" name="Google Shape;655;p31"/>
            <p:cNvSpPr/>
            <p:nvPr/>
          </p:nvSpPr>
          <p:spPr>
            <a:xfrm>
              <a:off x="2735425" y="4399325"/>
              <a:ext cx="129650" cy="87475"/>
            </a:xfrm>
            <a:custGeom>
              <a:avLst/>
              <a:gdLst/>
              <a:ahLst/>
              <a:cxnLst/>
              <a:rect l="l" t="t" r="r" b="b"/>
              <a:pathLst>
                <a:path w="5186" h="3499" extrusionOk="0">
                  <a:moveTo>
                    <a:pt x="3150" y="0"/>
                  </a:moveTo>
                  <a:cubicBezTo>
                    <a:pt x="2765" y="0"/>
                    <a:pt x="2385" y="77"/>
                    <a:pt x="2015" y="219"/>
                  </a:cubicBezTo>
                  <a:cubicBezTo>
                    <a:pt x="979" y="616"/>
                    <a:pt x="250" y="1483"/>
                    <a:pt x="67" y="2580"/>
                  </a:cubicBezTo>
                  <a:cubicBezTo>
                    <a:pt x="64" y="2610"/>
                    <a:pt x="58" y="2637"/>
                    <a:pt x="55" y="2667"/>
                  </a:cubicBezTo>
                  <a:cubicBezTo>
                    <a:pt x="0" y="3110"/>
                    <a:pt x="344" y="3498"/>
                    <a:pt x="789" y="3498"/>
                  </a:cubicBezTo>
                  <a:lnTo>
                    <a:pt x="3475" y="3498"/>
                  </a:lnTo>
                  <a:cubicBezTo>
                    <a:pt x="3632" y="2390"/>
                    <a:pt x="4255" y="1399"/>
                    <a:pt x="5186" y="776"/>
                  </a:cubicBezTo>
                  <a:cubicBezTo>
                    <a:pt x="4510" y="236"/>
                    <a:pt x="3823" y="0"/>
                    <a:pt x="31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56" name="Google Shape;656;p31"/>
            <p:cNvSpPr/>
            <p:nvPr/>
          </p:nvSpPr>
          <p:spPr>
            <a:xfrm>
              <a:off x="2962025" y="4515075"/>
              <a:ext cx="169400" cy="82825"/>
            </a:xfrm>
            <a:custGeom>
              <a:avLst/>
              <a:gdLst/>
              <a:ahLst/>
              <a:cxnLst/>
              <a:rect l="l" t="t" r="r" b="b"/>
              <a:pathLst>
                <a:path w="6776" h="3313" extrusionOk="0">
                  <a:moveTo>
                    <a:pt x="0" y="0"/>
                  </a:moveTo>
                  <a:lnTo>
                    <a:pt x="0" y="3313"/>
                  </a:lnTo>
                  <a:lnTo>
                    <a:pt x="6209" y="3313"/>
                  </a:lnTo>
                  <a:cubicBezTo>
                    <a:pt x="6523" y="3313"/>
                    <a:pt x="6776" y="3060"/>
                    <a:pt x="6776" y="2747"/>
                  </a:cubicBezTo>
                  <a:lnTo>
                    <a:pt x="6776" y="1693"/>
                  </a:lnTo>
                  <a:cubicBezTo>
                    <a:pt x="6776" y="756"/>
                    <a:pt x="6017" y="0"/>
                    <a:pt x="50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57" name="Google Shape;657;p31"/>
            <p:cNvSpPr/>
            <p:nvPr/>
          </p:nvSpPr>
          <p:spPr>
            <a:xfrm>
              <a:off x="2962025" y="4626025"/>
              <a:ext cx="141175" cy="56500"/>
            </a:xfrm>
            <a:custGeom>
              <a:avLst/>
              <a:gdLst/>
              <a:ahLst/>
              <a:cxnLst/>
              <a:rect l="l" t="t" r="r" b="b"/>
              <a:pathLst>
                <a:path w="5647" h="2260" extrusionOk="0">
                  <a:moveTo>
                    <a:pt x="0" y="1"/>
                  </a:moveTo>
                  <a:lnTo>
                    <a:pt x="0" y="2259"/>
                  </a:lnTo>
                  <a:lnTo>
                    <a:pt x="5646" y="2259"/>
                  </a:lnTo>
                  <a:lnTo>
                    <a:pt x="564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658" name="Google Shape;658;p31"/>
          <p:cNvGrpSpPr/>
          <p:nvPr/>
        </p:nvGrpSpPr>
        <p:grpSpPr>
          <a:xfrm>
            <a:off x="715100" y="2626948"/>
            <a:ext cx="3329100" cy="1045376"/>
            <a:chOff x="715100" y="2043673"/>
            <a:chExt cx="3329100" cy="1628652"/>
          </a:xfrm>
        </p:grpSpPr>
        <p:sp>
          <p:nvSpPr>
            <p:cNvPr id="659" name="Google Shape;659;p31"/>
            <p:cNvSpPr/>
            <p:nvPr/>
          </p:nvSpPr>
          <p:spPr>
            <a:xfrm>
              <a:off x="715100" y="2043673"/>
              <a:ext cx="3329100" cy="1588453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31"/>
            <p:cNvSpPr txBox="1"/>
            <p:nvPr/>
          </p:nvSpPr>
          <p:spPr>
            <a:xfrm>
              <a:off x="874850" y="3179725"/>
              <a:ext cx="30093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000" dirty="0">
                  <a:solidFill>
                    <a:schemeClr val="bg1"/>
                  </a:solidFill>
                  <a:latin typeface="Comfortaa Medium"/>
                  <a:ea typeface="Comfortaa Medium"/>
                  <a:cs typeface="Comfortaa Medium"/>
                  <a:sym typeface="Comfortaa Medium"/>
                </a:rPr>
                <a:t>Менеджеры, маркетологи, предприниматели</a:t>
              </a:r>
              <a:endParaRPr sz="2000" dirty="0">
                <a:solidFill>
                  <a:schemeClr val="bg1"/>
                </a:solidFill>
                <a:latin typeface="Comfortaa Medium"/>
                <a:ea typeface="Comfortaa Medium"/>
                <a:cs typeface="Comfortaa Medium"/>
                <a:sym typeface="Comfortaa Medium"/>
              </a:endParaRPr>
            </a:p>
          </p:txBody>
        </p:sp>
      </p:grpSp>
      <p:sp>
        <p:nvSpPr>
          <p:cNvPr id="661" name="Google Shape;661;p31"/>
          <p:cNvSpPr txBox="1"/>
          <p:nvPr/>
        </p:nvSpPr>
        <p:spPr>
          <a:xfrm>
            <a:off x="3755200" y="1103636"/>
            <a:ext cx="232145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Char char="●"/>
            </a:pPr>
            <a:r>
              <a:rPr lang="ru-RU" dirty="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Автоматизация</a:t>
            </a:r>
            <a:endParaRPr dirty="0">
              <a:solidFill>
                <a:schemeClr val="dk1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Char char="●"/>
            </a:pPr>
            <a:r>
              <a:rPr lang="ru-RU" dirty="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Эффективность</a:t>
            </a:r>
            <a:endParaRPr dirty="0">
              <a:solidFill>
                <a:schemeClr val="dk1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Char char="●"/>
            </a:pPr>
            <a:r>
              <a:rPr lang="ru-RU" dirty="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Удобство</a:t>
            </a:r>
            <a:endParaRPr dirty="0">
              <a:solidFill>
                <a:schemeClr val="dk1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Char char="●"/>
            </a:pPr>
            <a:r>
              <a:rPr lang="ru-RU" dirty="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Современность</a:t>
            </a:r>
            <a:endParaRPr dirty="0">
              <a:solidFill>
                <a:schemeClr val="dk1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Char char="●"/>
            </a:pPr>
            <a:r>
              <a:rPr lang="ru-RU" dirty="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Активность</a:t>
            </a:r>
            <a:endParaRPr dirty="0">
              <a:latin typeface="Anaheim"/>
              <a:ea typeface="Anaheim"/>
              <a:cs typeface="Anaheim"/>
              <a:sym typeface="Anaheim"/>
            </a:endParaRPr>
          </a:p>
        </p:txBody>
      </p:sp>
      <p:grpSp>
        <p:nvGrpSpPr>
          <p:cNvPr id="662" name="Google Shape;662;p31"/>
          <p:cNvGrpSpPr/>
          <p:nvPr/>
        </p:nvGrpSpPr>
        <p:grpSpPr>
          <a:xfrm>
            <a:off x="5099805" y="2613527"/>
            <a:ext cx="3316770" cy="997323"/>
            <a:chOff x="5099805" y="2979925"/>
            <a:chExt cx="3316770" cy="652200"/>
          </a:xfrm>
        </p:grpSpPr>
        <p:sp>
          <p:nvSpPr>
            <p:cNvPr id="663" name="Google Shape;663;p31"/>
            <p:cNvSpPr/>
            <p:nvPr/>
          </p:nvSpPr>
          <p:spPr>
            <a:xfrm>
              <a:off x="5099805" y="2979925"/>
              <a:ext cx="3316770" cy="6522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31"/>
            <p:cNvSpPr txBox="1"/>
            <p:nvPr/>
          </p:nvSpPr>
          <p:spPr>
            <a:xfrm>
              <a:off x="5259850" y="3056310"/>
              <a:ext cx="30093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000" dirty="0">
                  <a:solidFill>
                    <a:schemeClr val="bg1"/>
                  </a:solidFill>
                  <a:latin typeface="Comfortaa Medium"/>
                  <a:ea typeface="Comfortaa Medium"/>
                  <a:cs typeface="Comfortaa Medium"/>
                  <a:sym typeface="Comfortaa Medium"/>
                </a:rPr>
                <a:t>Студенты, преподаватели</a:t>
              </a:r>
              <a:endParaRPr sz="2000" dirty="0">
                <a:solidFill>
                  <a:schemeClr val="bg1"/>
                </a:solidFill>
                <a:latin typeface="Comfortaa Medium"/>
                <a:ea typeface="Comfortaa Medium"/>
                <a:cs typeface="Comfortaa Medium"/>
                <a:sym typeface="Comfortaa Medium"/>
              </a:endParaRPr>
            </a:p>
          </p:txBody>
        </p:sp>
      </p:grpSp>
      <p:grpSp>
        <p:nvGrpSpPr>
          <p:cNvPr id="665" name="Google Shape;665;p31"/>
          <p:cNvGrpSpPr/>
          <p:nvPr/>
        </p:nvGrpSpPr>
        <p:grpSpPr>
          <a:xfrm>
            <a:off x="2907450" y="4055900"/>
            <a:ext cx="3329100" cy="492600"/>
            <a:chOff x="2907450" y="4055900"/>
            <a:chExt cx="3329100" cy="492600"/>
          </a:xfrm>
        </p:grpSpPr>
        <p:sp>
          <p:nvSpPr>
            <p:cNvPr id="634" name="Google Shape;634;p31"/>
            <p:cNvSpPr/>
            <p:nvPr/>
          </p:nvSpPr>
          <p:spPr>
            <a:xfrm>
              <a:off x="2907450" y="4096100"/>
              <a:ext cx="3329100" cy="4122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31"/>
            <p:cNvSpPr txBox="1"/>
            <p:nvPr/>
          </p:nvSpPr>
          <p:spPr>
            <a:xfrm>
              <a:off x="3067350" y="4055900"/>
              <a:ext cx="30093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000" dirty="0">
                  <a:solidFill>
                    <a:schemeClr val="bg1"/>
                  </a:solidFill>
                  <a:latin typeface="Comfortaa Medium"/>
                  <a:ea typeface="Comfortaa Medium"/>
                  <a:cs typeface="Comfortaa Medium"/>
                  <a:sym typeface="Comfortaa Medium"/>
                </a:rPr>
                <a:t>Возраст</a:t>
              </a:r>
              <a:r>
                <a:rPr lang="en-US" sz="2000" dirty="0">
                  <a:solidFill>
                    <a:schemeClr val="bg1"/>
                  </a:solidFill>
                  <a:latin typeface="Comfortaa Medium"/>
                  <a:ea typeface="Comfortaa Medium"/>
                  <a:cs typeface="Comfortaa Medium"/>
                  <a:sym typeface="Comfortaa Medium"/>
                </a:rPr>
                <a:t>: 20-45 </a:t>
              </a:r>
              <a:r>
                <a:rPr lang="ru-RU" sz="2000" dirty="0">
                  <a:solidFill>
                    <a:schemeClr val="bg1"/>
                  </a:solidFill>
                  <a:latin typeface="Comfortaa Medium"/>
                  <a:ea typeface="Comfortaa Medium"/>
                  <a:cs typeface="Comfortaa Medium"/>
                  <a:sym typeface="Comfortaa Medium"/>
                </a:rPr>
                <a:t>лет</a:t>
              </a:r>
              <a:endParaRPr sz="2000" dirty="0">
                <a:solidFill>
                  <a:schemeClr val="bg1"/>
                </a:solidFill>
                <a:latin typeface="Comfortaa Medium"/>
                <a:ea typeface="Comfortaa Medium"/>
                <a:cs typeface="Comfortaa Medium"/>
                <a:sym typeface="Comfortaa Medium"/>
              </a:endParaRPr>
            </a:p>
          </p:txBody>
        </p:sp>
      </p:grpSp>
      <p:cxnSp>
        <p:nvCxnSpPr>
          <p:cNvPr id="5" name="Google Shape;641;p31">
            <a:extLst>
              <a:ext uri="{FF2B5EF4-FFF2-40B4-BE49-F238E27FC236}">
                <a16:creationId xmlns:a16="http://schemas.microsoft.com/office/drawing/2014/main" id="{946EFB1C-4952-96BF-ACEA-86B46FA65E84}"/>
              </a:ext>
            </a:extLst>
          </p:cNvPr>
          <p:cNvCxnSpPr>
            <a:cxnSpLocks/>
          </p:cNvCxnSpPr>
          <p:nvPr/>
        </p:nvCxnSpPr>
        <p:spPr>
          <a:xfrm rot="16200000" flipV="1">
            <a:off x="6350040" y="1884268"/>
            <a:ext cx="803820" cy="68154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accent3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" name="Google Shape;641;p31">
            <a:extLst>
              <a:ext uri="{FF2B5EF4-FFF2-40B4-BE49-F238E27FC236}">
                <a16:creationId xmlns:a16="http://schemas.microsoft.com/office/drawing/2014/main" id="{F841E913-A0AC-B636-B8A5-C8A4656AF614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2545613" y="1827382"/>
            <a:ext cx="803821" cy="795313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accent3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" name="Google Shape;638;p31">
            <a:extLst>
              <a:ext uri="{FF2B5EF4-FFF2-40B4-BE49-F238E27FC236}">
                <a16:creationId xmlns:a16="http://schemas.microsoft.com/office/drawing/2014/main" id="{C8793CFE-F567-FB8C-00B8-4D201C122053}"/>
              </a:ext>
            </a:extLst>
          </p:cNvPr>
          <p:cNvCxnSpPr>
            <a:cxnSpLocks/>
          </p:cNvCxnSpPr>
          <p:nvPr/>
        </p:nvCxnSpPr>
        <p:spPr>
          <a:xfrm flipV="1">
            <a:off x="3345180" y="1826390"/>
            <a:ext cx="363670" cy="422"/>
          </a:xfrm>
          <a:prstGeom prst="straightConnector1">
            <a:avLst/>
          </a:prstGeom>
          <a:noFill/>
          <a:ln w="9525" cap="flat" cmpd="sng">
            <a:solidFill>
              <a:schemeClr val="accent3">
                <a:lumMod val="75000"/>
              </a:schemeClr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2" name="Google Shape;704;p26">
            <a:extLst>
              <a:ext uri="{FF2B5EF4-FFF2-40B4-BE49-F238E27FC236}">
                <a16:creationId xmlns:a16="http://schemas.microsoft.com/office/drawing/2014/main" id="{0DBAF5B3-A891-4274-D9E6-F2F570197F1E}"/>
              </a:ext>
            </a:extLst>
          </p:cNvPr>
          <p:cNvSpPr txBox="1">
            <a:spLocks/>
          </p:cNvSpPr>
          <p:nvPr/>
        </p:nvSpPr>
        <p:spPr>
          <a:xfrm>
            <a:off x="8585910" y="4667700"/>
            <a:ext cx="491227" cy="47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 sz="16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 algn="ctr"/>
            <a:r>
              <a:rPr lang="ru-RU" dirty="0"/>
              <a:t>05</a:t>
            </a:r>
          </a:p>
        </p:txBody>
      </p:sp>
    </p:spTree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A2698E7C-8EC8-4C09-E71E-783B7331DD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96946460"/>
              </p:ext>
            </p:extLst>
          </p:nvPr>
        </p:nvGraphicFramePr>
        <p:xfrm>
          <a:off x="2485698" y="1080404"/>
          <a:ext cx="4521857" cy="3450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12" name="Google Shape;1312;p41"/>
          <p:cNvSpPr txBox="1">
            <a:spLocks noGrp="1"/>
          </p:cNvSpPr>
          <p:nvPr>
            <p:ph type="title"/>
          </p:nvPr>
        </p:nvSpPr>
        <p:spPr>
          <a:xfrm>
            <a:off x="720000" y="45087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Целевая аудитория </a:t>
            </a:r>
            <a:endParaRPr dirty="0"/>
          </a:p>
        </p:txBody>
      </p:sp>
      <p:cxnSp>
        <p:nvCxnSpPr>
          <p:cNvPr id="1314" name="Google Shape;1314;p41"/>
          <p:cNvCxnSpPr>
            <a:cxnSpLocks/>
            <a:stCxn id="1315" idx="0"/>
            <a:endCxn id="1316" idx="3"/>
          </p:cNvCxnSpPr>
          <p:nvPr/>
        </p:nvCxnSpPr>
        <p:spPr>
          <a:xfrm rot="16200000" flipV="1">
            <a:off x="6664001" y="2424738"/>
            <a:ext cx="541546" cy="1460205"/>
          </a:xfrm>
          <a:prstGeom prst="curvedConnector2">
            <a:avLst/>
          </a:prstGeom>
          <a:noFill/>
          <a:ln w="9525" cap="flat" cmpd="sng">
            <a:solidFill>
              <a:schemeClr val="accent3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17" name="Google Shape;1317;p41"/>
          <p:cNvCxnSpPr>
            <a:cxnSpLocks/>
            <a:stCxn id="1318" idx="3"/>
            <a:endCxn id="1344" idx="2"/>
          </p:cNvCxnSpPr>
          <p:nvPr/>
        </p:nvCxnSpPr>
        <p:spPr>
          <a:xfrm>
            <a:off x="2975404" y="3868752"/>
            <a:ext cx="1647814" cy="249793"/>
          </a:xfrm>
          <a:prstGeom prst="curvedConnector4">
            <a:avLst>
              <a:gd name="adj1" fmla="val 41562"/>
              <a:gd name="adj2" fmla="val 191516"/>
            </a:avLst>
          </a:prstGeom>
          <a:noFill/>
          <a:ln w="9525" cap="flat" cmpd="sng">
            <a:solidFill>
              <a:schemeClr val="accent3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20" name="Google Shape;1320;p41"/>
          <p:cNvCxnSpPr>
            <a:cxnSpLocks/>
            <a:stCxn id="1321" idx="1"/>
            <a:endCxn id="1322" idx="3"/>
          </p:cNvCxnSpPr>
          <p:nvPr/>
        </p:nvCxnSpPr>
        <p:spPr>
          <a:xfrm rot="10800000" flipV="1">
            <a:off x="5580923" y="1254270"/>
            <a:ext cx="887041" cy="551619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326" name="Google Shape;1326;p41"/>
          <p:cNvGrpSpPr/>
          <p:nvPr/>
        </p:nvGrpSpPr>
        <p:grpSpPr>
          <a:xfrm>
            <a:off x="893104" y="1811329"/>
            <a:ext cx="2082300" cy="3228570"/>
            <a:chOff x="715100" y="1409988"/>
            <a:chExt cx="2082300" cy="3228570"/>
          </a:xfrm>
        </p:grpSpPr>
        <p:sp>
          <p:nvSpPr>
            <p:cNvPr id="1318" name="Google Shape;1318;p41"/>
            <p:cNvSpPr/>
            <p:nvPr/>
          </p:nvSpPr>
          <p:spPr>
            <a:xfrm>
              <a:off x="715100" y="3179650"/>
              <a:ext cx="2082300" cy="575522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7" name="Google Shape;1327;p41"/>
            <p:cNvSpPr txBox="1"/>
            <p:nvPr/>
          </p:nvSpPr>
          <p:spPr>
            <a:xfrm>
              <a:off x="759180" y="1409988"/>
              <a:ext cx="20244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 dirty="0">
                  <a:solidFill>
                    <a:schemeClr val="lt1"/>
                  </a:solidFill>
                  <a:latin typeface="Comfortaa Medium"/>
                  <a:ea typeface="Comfortaa Medium"/>
                  <a:cs typeface="Comfortaa Medium"/>
                  <a:sym typeface="Comfortaa Medium"/>
                </a:rPr>
                <a:t>Jupiter</a:t>
              </a:r>
              <a:endParaRPr sz="2000" dirty="0">
                <a:solidFill>
                  <a:schemeClr val="lt1"/>
                </a:solidFill>
                <a:latin typeface="Comfortaa Medium"/>
                <a:ea typeface="Comfortaa Medium"/>
                <a:cs typeface="Comfortaa Medium"/>
                <a:sym typeface="Comfortaa Medium"/>
              </a:endParaRPr>
            </a:p>
          </p:txBody>
        </p:sp>
        <p:sp>
          <p:nvSpPr>
            <p:cNvPr id="1328" name="Google Shape;1328;p41"/>
            <p:cNvSpPr txBox="1"/>
            <p:nvPr/>
          </p:nvSpPr>
          <p:spPr>
            <a:xfrm>
              <a:off x="756625" y="3817851"/>
              <a:ext cx="2024400" cy="8207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ru-RU" dirty="0">
                  <a:solidFill>
                    <a:schemeClr val="dk1"/>
                  </a:solidFill>
                  <a:latin typeface="Anaheim"/>
                  <a:ea typeface="Anaheim"/>
                  <a:cs typeface="Anaheim"/>
                  <a:sym typeface="Anaheim"/>
                </a:rPr>
                <a:t>Вебинары, локальные события</a:t>
              </a:r>
              <a:endParaRPr dirty="0">
                <a:latin typeface="Anaheim"/>
                <a:ea typeface="Anaheim"/>
                <a:cs typeface="Anaheim"/>
                <a:sym typeface="Anaheim"/>
              </a:endParaRPr>
            </a:p>
          </p:txBody>
        </p:sp>
      </p:grpSp>
      <p:grpSp>
        <p:nvGrpSpPr>
          <p:cNvPr id="1329" name="Google Shape;1329;p41"/>
          <p:cNvGrpSpPr/>
          <p:nvPr/>
        </p:nvGrpSpPr>
        <p:grpSpPr>
          <a:xfrm>
            <a:off x="6623726" y="3425614"/>
            <a:ext cx="2082299" cy="1605179"/>
            <a:chOff x="727675" y="1385185"/>
            <a:chExt cx="2082299" cy="1605179"/>
          </a:xfrm>
        </p:grpSpPr>
        <p:sp>
          <p:nvSpPr>
            <p:cNvPr id="1315" name="Google Shape;1315;p41"/>
            <p:cNvSpPr/>
            <p:nvPr/>
          </p:nvSpPr>
          <p:spPr>
            <a:xfrm>
              <a:off x="727675" y="1385185"/>
              <a:ext cx="2082299" cy="573461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600" dirty="0">
                  <a:solidFill>
                    <a:schemeClr val="bg1"/>
                  </a:solidFill>
                </a:rPr>
                <a:t> Средний бизнес</a:t>
              </a:r>
              <a:endParaRPr sz="1600" dirty="0">
                <a:solidFill>
                  <a:schemeClr val="bg1"/>
                </a:solidFill>
              </a:endParaRPr>
            </a:p>
          </p:txBody>
        </p:sp>
        <p:sp>
          <p:nvSpPr>
            <p:cNvPr id="1331" name="Google Shape;1331;p41"/>
            <p:cNvSpPr txBox="1"/>
            <p:nvPr/>
          </p:nvSpPr>
          <p:spPr>
            <a:xfrm>
              <a:off x="756625" y="1954213"/>
              <a:ext cx="2024400" cy="10361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ru-RU" dirty="0">
                  <a:solidFill>
                    <a:schemeClr val="dk1"/>
                  </a:solidFill>
                  <a:latin typeface="Anaheim"/>
                  <a:ea typeface="Anaheim"/>
                  <a:cs typeface="Anaheim"/>
                  <a:sym typeface="Anaheim"/>
                </a:rPr>
                <a:t>Мастер-классы, образовательные тренинги</a:t>
              </a:r>
              <a:endParaRPr dirty="0">
                <a:latin typeface="Anaheim"/>
                <a:ea typeface="Anaheim"/>
                <a:cs typeface="Anaheim"/>
                <a:sym typeface="Anaheim"/>
              </a:endParaRPr>
            </a:p>
          </p:txBody>
        </p:sp>
      </p:grpSp>
      <p:grpSp>
        <p:nvGrpSpPr>
          <p:cNvPr id="1332" name="Google Shape;1332;p41"/>
          <p:cNvGrpSpPr/>
          <p:nvPr/>
        </p:nvGrpSpPr>
        <p:grpSpPr>
          <a:xfrm>
            <a:off x="6467963" y="982979"/>
            <a:ext cx="2115417" cy="1668822"/>
            <a:chOff x="6319622" y="3118079"/>
            <a:chExt cx="2115417" cy="1668822"/>
          </a:xfrm>
        </p:grpSpPr>
        <p:sp>
          <p:nvSpPr>
            <p:cNvPr id="1321" name="Google Shape;1321;p41"/>
            <p:cNvSpPr/>
            <p:nvPr/>
          </p:nvSpPr>
          <p:spPr>
            <a:xfrm>
              <a:off x="6319622" y="3118079"/>
              <a:ext cx="2104378" cy="542584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41"/>
            <p:cNvSpPr txBox="1"/>
            <p:nvPr/>
          </p:nvSpPr>
          <p:spPr>
            <a:xfrm>
              <a:off x="6410639" y="3204325"/>
              <a:ext cx="20244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600" dirty="0">
                  <a:solidFill>
                    <a:schemeClr val="lt1"/>
                  </a:solidFill>
                  <a:latin typeface="Comfortaa Medium"/>
                  <a:ea typeface="Comfortaa Medium"/>
                  <a:cs typeface="Comfortaa Medium"/>
                  <a:sym typeface="Comfortaa Medium"/>
                </a:rPr>
                <a:t>Студенты и преподаватели</a:t>
              </a:r>
              <a:endParaRPr sz="1600" dirty="0">
                <a:solidFill>
                  <a:schemeClr val="lt1"/>
                </a:solidFill>
                <a:latin typeface="Comfortaa Medium"/>
                <a:ea typeface="Comfortaa Medium"/>
                <a:cs typeface="Comfortaa Medium"/>
                <a:sym typeface="Comfortaa Medium"/>
              </a:endParaRPr>
            </a:p>
          </p:txBody>
        </p:sp>
        <p:sp>
          <p:nvSpPr>
            <p:cNvPr id="1334" name="Google Shape;1334;p41"/>
            <p:cNvSpPr txBox="1"/>
            <p:nvPr/>
          </p:nvSpPr>
          <p:spPr>
            <a:xfrm>
              <a:off x="6377522" y="3750750"/>
              <a:ext cx="2024400" cy="10361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ru-RU" dirty="0">
                  <a:solidFill>
                    <a:schemeClr val="dk1"/>
                  </a:solidFill>
                  <a:latin typeface="Anaheim"/>
                  <a:ea typeface="Anaheim"/>
                  <a:cs typeface="Anaheim"/>
                  <a:sym typeface="Anaheim"/>
                </a:rPr>
                <a:t>Организация университетских мероприятий</a:t>
              </a:r>
              <a:endParaRPr dirty="0">
                <a:latin typeface="Anaheim"/>
                <a:ea typeface="Anaheim"/>
                <a:cs typeface="Anaheim"/>
                <a:sym typeface="Anaheim"/>
              </a:endParaRPr>
            </a:p>
          </p:txBody>
        </p:sp>
      </p:grpSp>
      <p:grpSp>
        <p:nvGrpSpPr>
          <p:cNvPr id="1335" name="Google Shape;1335;p41"/>
          <p:cNvGrpSpPr/>
          <p:nvPr/>
        </p:nvGrpSpPr>
        <p:grpSpPr>
          <a:xfrm>
            <a:off x="542790" y="1321136"/>
            <a:ext cx="2082300" cy="1798466"/>
            <a:chOff x="6341700" y="1442121"/>
            <a:chExt cx="2082300" cy="1798466"/>
          </a:xfrm>
        </p:grpSpPr>
        <p:sp>
          <p:nvSpPr>
            <p:cNvPr id="1324" name="Google Shape;1324;p41"/>
            <p:cNvSpPr/>
            <p:nvPr/>
          </p:nvSpPr>
          <p:spPr>
            <a:xfrm>
              <a:off x="6341700" y="1546447"/>
              <a:ext cx="2082300" cy="623650"/>
            </a:xfrm>
            <a:prstGeom prst="roundRect">
              <a:avLst>
                <a:gd name="adj" fmla="val 50000"/>
              </a:avLst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41"/>
            <p:cNvSpPr txBox="1"/>
            <p:nvPr/>
          </p:nvSpPr>
          <p:spPr>
            <a:xfrm>
              <a:off x="6359611" y="1442121"/>
              <a:ext cx="2046478" cy="7707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600" dirty="0">
                  <a:solidFill>
                    <a:schemeClr val="lt1"/>
                  </a:solidFill>
                  <a:latin typeface="Comfortaa Medium"/>
                  <a:ea typeface="Comfortaa Medium"/>
                  <a:cs typeface="Comfortaa Medium"/>
                  <a:sym typeface="Comfortaa Medium"/>
                </a:rPr>
                <a:t>Корпоративный сектор</a:t>
              </a:r>
              <a:endParaRPr sz="1600" dirty="0">
                <a:solidFill>
                  <a:schemeClr val="lt1"/>
                </a:solidFill>
                <a:latin typeface="Comfortaa Medium"/>
                <a:ea typeface="Comfortaa Medium"/>
                <a:cs typeface="Comfortaa Medium"/>
                <a:sym typeface="Comfortaa Medium"/>
              </a:endParaRPr>
            </a:p>
          </p:txBody>
        </p:sp>
        <p:sp>
          <p:nvSpPr>
            <p:cNvPr id="1337" name="Google Shape;1337;p41"/>
            <p:cNvSpPr txBox="1"/>
            <p:nvPr/>
          </p:nvSpPr>
          <p:spPr>
            <a:xfrm>
              <a:off x="6377522" y="2204436"/>
              <a:ext cx="2024400" cy="10361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ru-RU" dirty="0">
                  <a:solidFill>
                    <a:schemeClr val="dk1"/>
                  </a:solidFill>
                  <a:latin typeface="Anaheim"/>
                  <a:ea typeface="Anaheim"/>
                  <a:cs typeface="Anaheim"/>
                  <a:sym typeface="Anaheim"/>
                </a:rPr>
                <a:t>Конференции, тренинги, тимбилдинги</a:t>
              </a:r>
              <a:endParaRPr dirty="0">
                <a:latin typeface="Anaheim"/>
                <a:ea typeface="Anaheim"/>
                <a:cs typeface="Anaheim"/>
                <a:sym typeface="Anaheim"/>
              </a:endParaRPr>
            </a:p>
          </p:txBody>
        </p:sp>
      </p:grpSp>
      <p:grpSp>
        <p:nvGrpSpPr>
          <p:cNvPr id="1338" name="Google Shape;1338;p41"/>
          <p:cNvGrpSpPr/>
          <p:nvPr/>
        </p:nvGrpSpPr>
        <p:grpSpPr>
          <a:xfrm>
            <a:off x="5499071" y="2677968"/>
            <a:ext cx="705600" cy="412200"/>
            <a:chOff x="3174725" y="1727650"/>
            <a:chExt cx="705600" cy="412200"/>
          </a:xfrm>
        </p:grpSpPr>
        <p:sp>
          <p:nvSpPr>
            <p:cNvPr id="1316" name="Google Shape;1316;p41"/>
            <p:cNvSpPr/>
            <p:nvPr/>
          </p:nvSpPr>
          <p:spPr>
            <a:xfrm>
              <a:off x="3174725" y="1727650"/>
              <a:ext cx="705600" cy="4122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41"/>
            <p:cNvSpPr txBox="1"/>
            <p:nvPr/>
          </p:nvSpPr>
          <p:spPr>
            <a:xfrm>
              <a:off x="3256625" y="1733650"/>
              <a:ext cx="5562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b="1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rPr>
                <a:t>25%</a:t>
              </a:r>
              <a:endParaRPr b="1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endParaRPr>
            </a:p>
          </p:txBody>
        </p:sp>
      </p:grpSp>
      <p:grpSp>
        <p:nvGrpSpPr>
          <p:cNvPr id="1340" name="Google Shape;1340;p41"/>
          <p:cNvGrpSpPr/>
          <p:nvPr/>
        </p:nvGrpSpPr>
        <p:grpSpPr>
          <a:xfrm>
            <a:off x="3499040" y="2181546"/>
            <a:ext cx="705600" cy="412200"/>
            <a:chOff x="5274015" y="2055913"/>
            <a:chExt cx="705600" cy="412200"/>
          </a:xfrm>
        </p:grpSpPr>
        <p:sp>
          <p:nvSpPr>
            <p:cNvPr id="1341" name="Google Shape;1341;p41"/>
            <p:cNvSpPr/>
            <p:nvPr/>
          </p:nvSpPr>
          <p:spPr>
            <a:xfrm>
              <a:off x="5274015" y="2055913"/>
              <a:ext cx="705600" cy="412200"/>
            </a:xfrm>
            <a:prstGeom prst="roundRect">
              <a:avLst>
                <a:gd name="adj" fmla="val 50000"/>
              </a:avLst>
            </a:prstGeom>
            <a:solidFill>
              <a:schemeClr val="accent5">
                <a:lumMod val="50000"/>
              </a:schemeClr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5" name="Google Shape;1325;p41"/>
            <p:cNvSpPr txBox="1"/>
            <p:nvPr/>
          </p:nvSpPr>
          <p:spPr>
            <a:xfrm>
              <a:off x="5348725" y="2061925"/>
              <a:ext cx="5562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b="1" dirty="0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rPr>
                <a:t>40%</a:t>
              </a:r>
              <a:endParaRPr b="1" dirty="0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endParaRPr>
            </a:p>
          </p:txBody>
        </p:sp>
      </p:grpSp>
      <p:grpSp>
        <p:nvGrpSpPr>
          <p:cNvPr id="1342" name="Google Shape;1342;p41"/>
          <p:cNvGrpSpPr/>
          <p:nvPr/>
        </p:nvGrpSpPr>
        <p:grpSpPr>
          <a:xfrm>
            <a:off x="4270418" y="3712345"/>
            <a:ext cx="705600" cy="412200"/>
            <a:chOff x="3174725" y="3179650"/>
            <a:chExt cx="705600" cy="412200"/>
          </a:xfrm>
        </p:grpSpPr>
        <p:sp>
          <p:nvSpPr>
            <p:cNvPr id="1343" name="Google Shape;1343;p41"/>
            <p:cNvSpPr/>
            <p:nvPr/>
          </p:nvSpPr>
          <p:spPr>
            <a:xfrm>
              <a:off x="3174725" y="3179650"/>
              <a:ext cx="705600" cy="412200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41"/>
            <p:cNvSpPr txBox="1"/>
            <p:nvPr/>
          </p:nvSpPr>
          <p:spPr>
            <a:xfrm>
              <a:off x="3249425" y="3185650"/>
              <a:ext cx="5562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b="1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rPr>
                <a:t>20%</a:t>
              </a:r>
              <a:endParaRPr b="1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endParaRPr>
            </a:p>
          </p:txBody>
        </p:sp>
      </p:grpSp>
      <p:grpSp>
        <p:nvGrpSpPr>
          <p:cNvPr id="1345" name="Google Shape;1345;p41"/>
          <p:cNvGrpSpPr/>
          <p:nvPr/>
        </p:nvGrpSpPr>
        <p:grpSpPr>
          <a:xfrm>
            <a:off x="4875322" y="1599790"/>
            <a:ext cx="705600" cy="412200"/>
            <a:chOff x="4352865" y="3660663"/>
            <a:chExt cx="705600" cy="412200"/>
          </a:xfrm>
        </p:grpSpPr>
        <p:sp>
          <p:nvSpPr>
            <p:cNvPr id="1322" name="Google Shape;1322;p41"/>
            <p:cNvSpPr/>
            <p:nvPr/>
          </p:nvSpPr>
          <p:spPr>
            <a:xfrm>
              <a:off x="4352865" y="3660663"/>
              <a:ext cx="705600" cy="4122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41"/>
            <p:cNvSpPr txBox="1"/>
            <p:nvPr/>
          </p:nvSpPr>
          <p:spPr>
            <a:xfrm>
              <a:off x="4427575" y="3666675"/>
              <a:ext cx="5562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b="1" dirty="0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rPr>
                <a:t>15%</a:t>
              </a:r>
              <a:endParaRPr b="1" dirty="0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endParaRPr>
            </a:p>
          </p:txBody>
        </p:sp>
      </p:grpSp>
      <p:sp>
        <p:nvSpPr>
          <p:cNvPr id="9" name="Google Shape;1328;p41">
            <a:extLst>
              <a:ext uri="{FF2B5EF4-FFF2-40B4-BE49-F238E27FC236}">
                <a16:creationId xmlns:a16="http://schemas.microsoft.com/office/drawing/2014/main" id="{B8D1E777-D9D9-4D52-D9D2-907D08E050DD}"/>
              </a:ext>
            </a:extLst>
          </p:cNvPr>
          <p:cNvSpPr txBox="1"/>
          <p:nvPr/>
        </p:nvSpPr>
        <p:spPr>
          <a:xfrm>
            <a:off x="893104" y="3645774"/>
            <a:ext cx="2024400" cy="636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ru-RU" sz="1600" dirty="0">
                <a:solidFill>
                  <a:schemeClr val="bg1"/>
                </a:solidFill>
                <a:latin typeface="+mj-lt"/>
                <a:ea typeface="Anaheim"/>
                <a:cs typeface="Anaheim"/>
                <a:sym typeface="Anaheim"/>
              </a:rPr>
              <a:t>Малый бизнес</a:t>
            </a:r>
            <a:endParaRPr sz="1600" dirty="0">
              <a:solidFill>
                <a:schemeClr val="bg1"/>
              </a:solidFill>
              <a:latin typeface="+mj-lt"/>
              <a:ea typeface="Anaheim"/>
              <a:cs typeface="Anaheim"/>
              <a:sym typeface="Anaheim"/>
            </a:endParaRPr>
          </a:p>
        </p:txBody>
      </p:sp>
      <p:sp>
        <p:nvSpPr>
          <p:cNvPr id="2" name="Google Shape;704;p26">
            <a:extLst>
              <a:ext uri="{FF2B5EF4-FFF2-40B4-BE49-F238E27FC236}">
                <a16:creationId xmlns:a16="http://schemas.microsoft.com/office/drawing/2014/main" id="{752CC824-45FD-DB09-EC17-D59F26ACC68B}"/>
              </a:ext>
            </a:extLst>
          </p:cNvPr>
          <p:cNvSpPr txBox="1">
            <a:spLocks/>
          </p:cNvSpPr>
          <p:nvPr/>
        </p:nvSpPr>
        <p:spPr>
          <a:xfrm>
            <a:off x="8585910" y="4667700"/>
            <a:ext cx="491227" cy="47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 sz="16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 algn="ctr"/>
            <a:r>
              <a:rPr lang="ru-RU" dirty="0"/>
              <a:t>06</a:t>
            </a:r>
          </a:p>
        </p:txBody>
      </p:sp>
      <p:cxnSp>
        <p:nvCxnSpPr>
          <p:cNvPr id="1323" name="Google Shape;1323;p41"/>
          <p:cNvCxnSpPr>
            <a:cxnSpLocks/>
            <a:stCxn id="1336" idx="3"/>
            <a:endCxn id="1325" idx="0"/>
          </p:cNvCxnSpPr>
          <p:nvPr/>
        </p:nvCxnSpPr>
        <p:spPr>
          <a:xfrm>
            <a:off x="2607179" y="1706529"/>
            <a:ext cx="1244671" cy="481029"/>
          </a:xfrm>
          <a:prstGeom prst="curvedConnector2">
            <a:avLst/>
          </a:prstGeom>
          <a:noFill/>
          <a:ln w="9525" cap="flat" cmpd="sng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1"/>
          <p:cNvSpPr/>
          <p:nvPr/>
        </p:nvSpPr>
        <p:spPr>
          <a:xfrm>
            <a:off x="3018825" y="1246900"/>
            <a:ext cx="3117300" cy="3117300"/>
          </a:xfrm>
          <a:prstGeom prst="arc">
            <a:avLst>
              <a:gd name="adj1" fmla="val 14142802"/>
              <a:gd name="adj2" fmla="val 12232479"/>
            </a:avLst>
          </a:prstGeom>
          <a:noFill/>
          <a:ln w="9525" cap="flat" cmpd="sng">
            <a:solidFill>
              <a:schemeClr val="accent5">
                <a:lumMod val="10000"/>
              </a:schemeClr>
            </a:solidFill>
            <a:prstDash val="solid"/>
            <a:round/>
            <a:headEnd type="none" w="sm" len="sm"/>
            <a:tailEnd type="stealth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3" name="Google Shape;143;p21"/>
          <p:cNvSpPr/>
          <p:nvPr/>
        </p:nvSpPr>
        <p:spPr>
          <a:xfrm>
            <a:off x="2954699" y="1387923"/>
            <a:ext cx="759900" cy="7599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0000"/>
              </a:solidFill>
            </a:endParaRPr>
          </a:p>
        </p:txBody>
      </p:sp>
      <p:sp>
        <p:nvSpPr>
          <p:cNvPr id="144" name="Google Shape;144;p21"/>
          <p:cNvSpPr/>
          <p:nvPr/>
        </p:nvSpPr>
        <p:spPr>
          <a:xfrm>
            <a:off x="5423938" y="1387900"/>
            <a:ext cx="759900" cy="7599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21"/>
          <p:cNvSpPr/>
          <p:nvPr/>
        </p:nvSpPr>
        <p:spPr>
          <a:xfrm>
            <a:off x="5423924" y="3487950"/>
            <a:ext cx="759900" cy="7599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21"/>
          <p:cNvSpPr/>
          <p:nvPr/>
        </p:nvSpPr>
        <p:spPr>
          <a:xfrm>
            <a:off x="3599215" y="1849194"/>
            <a:ext cx="2012233" cy="178709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21"/>
          <p:cNvSpPr/>
          <p:nvPr/>
        </p:nvSpPr>
        <p:spPr>
          <a:xfrm>
            <a:off x="2954688" y="3487950"/>
            <a:ext cx="759900" cy="7599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21"/>
          <p:cNvSpPr txBox="1"/>
          <p:nvPr/>
        </p:nvSpPr>
        <p:spPr>
          <a:xfrm>
            <a:off x="3545214" y="2346332"/>
            <a:ext cx="2114400" cy="7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00" b="1" dirty="0">
                <a:solidFill>
                  <a:schemeClr val="bg1"/>
                </a:solidFill>
                <a:latin typeface="Georgia Pro Black" panose="020F0502020204030204" pitchFamily="18" charset="0"/>
                <a:ea typeface="Comfortaa"/>
                <a:cs typeface="Comfortaa"/>
                <a:sym typeface="Comfortaa"/>
              </a:rPr>
              <a:t>Наш проект</a:t>
            </a:r>
            <a:endParaRPr sz="2500" b="1" dirty="0">
              <a:solidFill>
                <a:schemeClr val="bg1"/>
              </a:solidFill>
              <a:latin typeface="Georgia Pro Black" panose="020F0502020204030204" pitchFamily="18" charset="0"/>
              <a:ea typeface="Comfortaa"/>
              <a:cs typeface="Comfortaa"/>
              <a:sym typeface="Comfortaa"/>
            </a:endParaRPr>
          </a:p>
        </p:txBody>
      </p:sp>
      <p:grpSp>
        <p:nvGrpSpPr>
          <p:cNvPr id="171" name="Google Shape;171;p21"/>
          <p:cNvGrpSpPr/>
          <p:nvPr/>
        </p:nvGrpSpPr>
        <p:grpSpPr>
          <a:xfrm>
            <a:off x="348398" y="1378505"/>
            <a:ext cx="2797642" cy="1391405"/>
            <a:chOff x="348398" y="1378505"/>
            <a:chExt cx="2797642" cy="1391405"/>
          </a:xfrm>
        </p:grpSpPr>
        <p:sp>
          <p:nvSpPr>
            <p:cNvPr id="172" name="Google Shape;172;p21"/>
            <p:cNvSpPr txBox="1"/>
            <p:nvPr/>
          </p:nvSpPr>
          <p:spPr>
            <a:xfrm>
              <a:off x="348398" y="1378505"/>
              <a:ext cx="2797642" cy="448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 dirty="0">
                  <a:latin typeface="Comfortaa SemiBold"/>
                  <a:ea typeface="Comfortaa SemiBold"/>
                  <a:cs typeface="Comfortaa SemiBold"/>
                  <a:sym typeface="Comfortaa SemiBold"/>
                </a:rPr>
                <a:t>Сильные стороны</a:t>
              </a:r>
              <a:endParaRPr sz="1800" dirty="0">
                <a:latin typeface="Comfortaa SemiBold"/>
                <a:ea typeface="Comfortaa SemiBold"/>
                <a:cs typeface="Comfortaa SemiBold"/>
                <a:sym typeface="Comfortaa SemiBold"/>
              </a:endParaRPr>
            </a:p>
          </p:txBody>
        </p:sp>
        <p:sp>
          <p:nvSpPr>
            <p:cNvPr id="173" name="Google Shape;173;p21"/>
            <p:cNvSpPr txBox="1"/>
            <p:nvPr/>
          </p:nvSpPr>
          <p:spPr>
            <a:xfrm>
              <a:off x="441263" y="1723500"/>
              <a:ext cx="2124000" cy="10464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285750" lvl="0" indent="-285750" algn="l" rtl="0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ru-RU" dirty="0">
                  <a:latin typeface="Anaheim"/>
                  <a:ea typeface="Anaheim"/>
                  <a:cs typeface="Anaheim"/>
                  <a:sym typeface="Anaheim"/>
                </a:rPr>
                <a:t>Простота и доступность</a:t>
              </a:r>
            </a:p>
            <a:p>
              <a:pPr marL="285750" lvl="0" indent="-285750" algn="l" rtl="0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ru-RU" dirty="0">
                  <a:latin typeface="Anaheim"/>
                  <a:ea typeface="Anaheim"/>
                  <a:cs typeface="Anaheim"/>
                  <a:sym typeface="Anaheim"/>
                </a:rPr>
                <a:t>Низкая стоимость</a:t>
              </a:r>
            </a:p>
            <a:p>
              <a:pPr lvl="0" algn="l" rtl="0">
                <a:spcBef>
                  <a:spcPts val="0"/>
                </a:spcBef>
                <a:spcAft>
                  <a:spcPts val="0"/>
                </a:spcAft>
              </a:pPr>
              <a:endParaRPr dirty="0">
                <a:latin typeface="Anaheim"/>
                <a:ea typeface="Anaheim"/>
                <a:cs typeface="Anaheim"/>
                <a:sym typeface="Anaheim"/>
              </a:endParaRPr>
            </a:p>
          </p:txBody>
        </p:sp>
      </p:grpSp>
      <p:sp>
        <p:nvSpPr>
          <p:cNvPr id="175" name="Google Shape;175;p21"/>
          <p:cNvSpPr txBox="1"/>
          <p:nvPr/>
        </p:nvSpPr>
        <p:spPr>
          <a:xfrm>
            <a:off x="5423924" y="1254896"/>
            <a:ext cx="2881859" cy="4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latin typeface="Comfortaa SemiBold"/>
                <a:ea typeface="Comfortaa SemiBold"/>
                <a:cs typeface="Comfortaa SemiBold"/>
                <a:sym typeface="Comfortaa SemiBold"/>
              </a:rPr>
              <a:t>Слабые стороны</a:t>
            </a:r>
            <a:endParaRPr sz="1800" dirty="0">
              <a:latin typeface="Comfortaa SemiBold"/>
              <a:ea typeface="Comfortaa SemiBold"/>
              <a:cs typeface="Comfortaa SemiBold"/>
              <a:sym typeface="Comfortaa SemiBold"/>
            </a:endParaRPr>
          </a:p>
        </p:txBody>
      </p:sp>
      <p:sp>
        <p:nvSpPr>
          <p:cNvPr id="178" name="Google Shape;178;p21"/>
          <p:cNvSpPr txBox="1"/>
          <p:nvPr/>
        </p:nvSpPr>
        <p:spPr>
          <a:xfrm>
            <a:off x="785380" y="3175829"/>
            <a:ext cx="2114400" cy="4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latin typeface="Comfortaa SemiBold"/>
                <a:ea typeface="Comfortaa SemiBold"/>
                <a:cs typeface="Comfortaa SemiBold"/>
                <a:sym typeface="Comfortaa SemiBold"/>
              </a:rPr>
              <a:t>Угрозы</a:t>
            </a:r>
            <a:endParaRPr sz="1800" dirty="0">
              <a:latin typeface="Comfortaa SemiBold"/>
              <a:ea typeface="Comfortaa SemiBold"/>
              <a:cs typeface="Comfortaa SemiBold"/>
              <a:sym typeface="Comfortaa SemiBold"/>
            </a:endParaRPr>
          </a:p>
        </p:txBody>
      </p:sp>
      <p:sp>
        <p:nvSpPr>
          <p:cNvPr id="181" name="Google Shape;181;p21"/>
          <p:cNvSpPr txBox="1"/>
          <p:nvPr/>
        </p:nvSpPr>
        <p:spPr>
          <a:xfrm>
            <a:off x="6000884" y="3191400"/>
            <a:ext cx="2326882" cy="4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latin typeface="Comfortaa SemiBold"/>
                <a:ea typeface="Comfortaa SemiBold"/>
                <a:cs typeface="Comfortaa SemiBold"/>
                <a:sym typeface="Comfortaa SemiBold"/>
              </a:rPr>
              <a:t>Возможности</a:t>
            </a:r>
            <a:endParaRPr sz="1800" dirty="0">
              <a:latin typeface="Comfortaa SemiBold"/>
              <a:ea typeface="Comfortaa SemiBold"/>
              <a:cs typeface="Comfortaa SemiBold"/>
              <a:sym typeface="Comfortaa SemiBold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4C41F53-3918-C2FA-C164-5B5E83CFF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3"/>
                </a:solidFill>
              </a:rPr>
              <a:t>SWOT</a:t>
            </a:r>
            <a:endParaRPr lang="ru-RU" dirty="0">
              <a:solidFill>
                <a:schemeClr val="accent3"/>
              </a:solidFill>
            </a:endParaRPr>
          </a:p>
        </p:txBody>
      </p:sp>
      <p:sp>
        <p:nvSpPr>
          <p:cNvPr id="5" name="Google Shape;173;p21">
            <a:extLst>
              <a:ext uri="{FF2B5EF4-FFF2-40B4-BE49-F238E27FC236}">
                <a16:creationId xmlns:a16="http://schemas.microsoft.com/office/drawing/2014/main" id="{7F3862BE-B4CB-F660-BD7E-05A9EF9DB4CF}"/>
              </a:ext>
            </a:extLst>
          </p:cNvPr>
          <p:cNvSpPr txBox="1"/>
          <p:nvPr/>
        </p:nvSpPr>
        <p:spPr>
          <a:xfrm>
            <a:off x="6368858" y="1650716"/>
            <a:ext cx="2124000" cy="1477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Anaheim"/>
                <a:ea typeface="Anaheim"/>
                <a:cs typeface="Anaheim"/>
                <a:sym typeface="Anaheim"/>
              </a:rPr>
              <a:t>Ограниченный функционал на старте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Anaheim"/>
                <a:ea typeface="Anaheim"/>
                <a:cs typeface="Anaheim"/>
                <a:sym typeface="Anaheim"/>
              </a:rPr>
              <a:t>Недостаток узнаваемости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Anaheim"/>
                <a:ea typeface="Anaheim"/>
                <a:cs typeface="Anaheim"/>
                <a:sym typeface="Anaheim"/>
              </a:rPr>
              <a:t>Технические риски</a:t>
            </a:r>
          </a:p>
        </p:txBody>
      </p:sp>
      <p:sp>
        <p:nvSpPr>
          <p:cNvPr id="6" name="Google Shape;173;p21">
            <a:extLst>
              <a:ext uri="{FF2B5EF4-FFF2-40B4-BE49-F238E27FC236}">
                <a16:creationId xmlns:a16="http://schemas.microsoft.com/office/drawing/2014/main" id="{EC8D91D1-2A10-CC5D-C591-FD8EC2A40870}"/>
              </a:ext>
            </a:extLst>
          </p:cNvPr>
          <p:cNvSpPr txBox="1"/>
          <p:nvPr/>
        </p:nvSpPr>
        <p:spPr>
          <a:xfrm>
            <a:off x="6525561" y="3502511"/>
            <a:ext cx="2124000" cy="1477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Anaheim"/>
                <a:ea typeface="Anaheim"/>
                <a:cs typeface="Anaheim"/>
                <a:sym typeface="Anaheim"/>
              </a:rPr>
              <a:t>Партнёрство с организациями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Anaheim"/>
                <a:ea typeface="Anaheim"/>
                <a:cs typeface="Anaheim"/>
                <a:sym typeface="Anaheim"/>
              </a:rPr>
              <a:t>Рост спроса на гибридный формат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Anaheim"/>
                <a:ea typeface="Anaheim"/>
                <a:cs typeface="Anaheim"/>
                <a:sym typeface="Anaheim"/>
              </a:rPr>
              <a:t>Экспансия нишевых рынков</a:t>
            </a:r>
          </a:p>
        </p:txBody>
      </p:sp>
      <p:sp>
        <p:nvSpPr>
          <p:cNvPr id="7" name="Google Shape;173;p21">
            <a:extLst>
              <a:ext uri="{FF2B5EF4-FFF2-40B4-BE49-F238E27FC236}">
                <a16:creationId xmlns:a16="http://schemas.microsoft.com/office/drawing/2014/main" id="{FCD66B64-2838-A571-A5C4-001C5A6DD2AB}"/>
              </a:ext>
            </a:extLst>
          </p:cNvPr>
          <p:cNvSpPr txBox="1"/>
          <p:nvPr/>
        </p:nvSpPr>
        <p:spPr>
          <a:xfrm>
            <a:off x="669666" y="3502511"/>
            <a:ext cx="2124000" cy="12618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Anaheim"/>
                <a:ea typeface="Anaheim"/>
                <a:cs typeface="Anaheim"/>
                <a:sym typeface="Anaheim"/>
              </a:rPr>
              <a:t>Агрессивная конкуренция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Anaheim"/>
                <a:ea typeface="Anaheim"/>
                <a:cs typeface="Anaheim"/>
                <a:sym typeface="Anaheim"/>
              </a:rPr>
              <a:t>Высокие затраты на маркетинг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Anaheim"/>
                <a:ea typeface="Anaheim"/>
                <a:cs typeface="Anaheim"/>
                <a:sym typeface="Anaheim"/>
              </a:rPr>
              <a:t>Юридические риски</a:t>
            </a:r>
            <a:endParaRPr dirty="0">
              <a:latin typeface="Anaheim"/>
              <a:ea typeface="Anaheim"/>
              <a:cs typeface="Anaheim"/>
              <a:sym typeface="Anaheim"/>
            </a:endParaRPr>
          </a:p>
        </p:txBody>
      </p:sp>
      <p:grpSp>
        <p:nvGrpSpPr>
          <p:cNvPr id="8" name="Google Shape;15715;p64">
            <a:extLst>
              <a:ext uri="{FF2B5EF4-FFF2-40B4-BE49-F238E27FC236}">
                <a16:creationId xmlns:a16="http://schemas.microsoft.com/office/drawing/2014/main" id="{8A32DD93-A6D5-58C9-5E37-D9AE3DB81ED6}"/>
              </a:ext>
            </a:extLst>
          </p:cNvPr>
          <p:cNvGrpSpPr/>
          <p:nvPr/>
        </p:nvGrpSpPr>
        <p:grpSpPr>
          <a:xfrm>
            <a:off x="5642019" y="3658271"/>
            <a:ext cx="345304" cy="365857"/>
            <a:chOff x="7045643" y="2907723"/>
            <a:chExt cx="345304" cy="365857"/>
          </a:xfrm>
        </p:grpSpPr>
        <p:sp>
          <p:nvSpPr>
            <p:cNvPr id="9" name="Google Shape;15716;p64">
              <a:extLst>
                <a:ext uri="{FF2B5EF4-FFF2-40B4-BE49-F238E27FC236}">
                  <a16:creationId xmlns:a16="http://schemas.microsoft.com/office/drawing/2014/main" id="{8A10D0A6-BD6A-B81A-FF26-B8D1F1208B76}"/>
                </a:ext>
              </a:extLst>
            </p:cNvPr>
            <p:cNvSpPr/>
            <p:nvPr/>
          </p:nvSpPr>
          <p:spPr>
            <a:xfrm>
              <a:off x="7101638" y="2970429"/>
              <a:ext cx="231636" cy="284223"/>
            </a:xfrm>
            <a:custGeom>
              <a:avLst/>
              <a:gdLst/>
              <a:ahLst/>
              <a:cxnLst/>
              <a:rect l="l" t="t" r="r" b="b"/>
              <a:pathLst>
                <a:path w="8836" h="10842" extrusionOk="0">
                  <a:moveTo>
                    <a:pt x="4418" y="1"/>
                  </a:moveTo>
                  <a:cubicBezTo>
                    <a:pt x="2498" y="1"/>
                    <a:pt x="838" y="1329"/>
                    <a:pt x="420" y="3205"/>
                  </a:cubicBezTo>
                  <a:cubicBezTo>
                    <a:pt x="1" y="5082"/>
                    <a:pt x="939" y="6988"/>
                    <a:pt x="2672" y="7810"/>
                  </a:cubicBezTo>
                  <a:cubicBezTo>
                    <a:pt x="3004" y="7969"/>
                    <a:pt x="3220" y="8301"/>
                    <a:pt x="3220" y="8676"/>
                  </a:cubicBezTo>
                  <a:lnTo>
                    <a:pt x="3220" y="10365"/>
                  </a:lnTo>
                  <a:cubicBezTo>
                    <a:pt x="3220" y="10625"/>
                    <a:pt x="3437" y="10842"/>
                    <a:pt x="3696" y="10842"/>
                  </a:cubicBezTo>
                  <a:lnTo>
                    <a:pt x="5140" y="10842"/>
                  </a:lnTo>
                  <a:cubicBezTo>
                    <a:pt x="5414" y="10842"/>
                    <a:pt x="5631" y="10625"/>
                    <a:pt x="5631" y="10365"/>
                  </a:cubicBezTo>
                  <a:lnTo>
                    <a:pt x="5631" y="8676"/>
                  </a:lnTo>
                  <a:cubicBezTo>
                    <a:pt x="5631" y="8301"/>
                    <a:pt x="5833" y="7969"/>
                    <a:pt x="6165" y="7810"/>
                  </a:cubicBezTo>
                  <a:cubicBezTo>
                    <a:pt x="7897" y="6988"/>
                    <a:pt x="8835" y="5082"/>
                    <a:pt x="8417" y="3205"/>
                  </a:cubicBezTo>
                  <a:cubicBezTo>
                    <a:pt x="7998" y="1329"/>
                    <a:pt x="6338" y="1"/>
                    <a:pt x="4418" y="1"/>
                  </a:cubicBezTo>
                  <a:close/>
                </a:path>
              </a:pathLst>
            </a:custGeom>
            <a:solidFill>
              <a:srgbClr val="EFF1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5717;p64">
              <a:extLst>
                <a:ext uri="{FF2B5EF4-FFF2-40B4-BE49-F238E27FC236}">
                  <a16:creationId xmlns:a16="http://schemas.microsoft.com/office/drawing/2014/main" id="{AAC3E637-F05B-DA8F-41F4-CC7E6384B133}"/>
                </a:ext>
              </a:extLst>
            </p:cNvPr>
            <p:cNvSpPr/>
            <p:nvPr/>
          </p:nvSpPr>
          <p:spPr>
            <a:xfrm>
              <a:off x="7129269" y="2989357"/>
              <a:ext cx="176768" cy="177135"/>
            </a:xfrm>
            <a:custGeom>
              <a:avLst/>
              <a:gdLst/>
              <a:ahLst/>
              <a:cxnLst/>
              <a:rect l="l" t="t" r="r" b="b"/>
              <a:pathLst>
                <a:path w="6743" h="6757" extrusionOk="0">
                  <a:moveTo>
                    <a:pt x="3364" y="1"/>
                  </a:moveTo>
                  <a:cubicBezTo>
                    <a:pt x="1502" y="1"/>
                    <a:pt x="1" y="1516"/>
                    <a:pt x="1" y="3378"/>
                  </a:cubicBezTo>
                  <a:cubicBezTo>
                    <a:pt x="1" y="5241"/>
                    <a:pt x="1502" y="6756"/>
                    <a:pt x="3364" y="6756"/>
                  </a:cubicBezTo>
                  <a:cubicBezTo>
                    <a:pt x="5226" y="6756"/>
                    <a:pt x="6742" y="5241"/>
                    <a:pt x="6742" y="3378"/>
                  </a:cubicBezTo>
                  <a:cubicBezTo>
                    <a:pt x="6742" y="1516"/>
                    <a:pt x="5226" y="1"/>
                    <a:pt x="3364" y="1"/>
                  </a:cubicBezTo>
                  <a:close/>
                </a:path>
              </a:pathLst>
            </a:custGeom>
            <a:solidFill>
              <a:srgbClr val="F8F9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5718;p64">
              <a:extLst>
                <a:ext uri="{FF2B5EF4-FFF2-40B4-BE49-F238E27FC236}">
                  <a16:creationId xmlns:a16="http://schemas.microsoft.com/office/drawing/2014/main" id="{150EE51E-129F-9864-9149-F904E3F7FF21}"/>
                </a:ext>
              </a:extLst>
            </p:cNvPr>
            <p:cNvSpPr/>
            <p:nvPr/>
          </p:nvSpPr>
          <p:spPr>
            <a:xfrm>
              <a:off x="7148196" y="3008284"/>
              <a:ext cx="138913" cy="139280"/>
            </a:xfrm>
            <a:custGeom>
              <a:avLst/>
              <a:gdLst/>
              <a:ahLst/>
              <a:cxnLst/>
              <a:rect l="l" t="t" r="r" b="b"/>
              <a:pathLst>
                <a:path w="5299" h="5313" extrusionOk="0">
                  <a:moveTo>
                    <a:pt x="2642" y="0"/>
                  </a:moveTo>
                  <a:cubicBezTo>
                    <a:pt x="1184" y="0"/>
                    <a:pt x="1" y="1199"/>
                    <a:pt x="1" y="2656"/>
                  </a:cubicBezTo>
                  <a:cubicBezTo>
                    <a:pt x="1" y="4114"/>
                    <a:pt x="1184" y="5313"/>
                    <a:pt x="2642" y="5313"/>
                  </a:cubicBezTo>
                  <a:cubicBezTo>
                    <a:pt x="4115" y="5313"/>
                    <a:pt x="5298" y="4114"/>
                    <a:pt x="5298" y="2656"/>
                  </a:cubicBezTo>
                  <a:cubicBezTo>
                    <a:pt x="5298" y="1199"/>
                    <a:pt x="4115" y="0"/>
                    <a:pt x="26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5719;p64">
              <a:extLst>
                <a:ext uri="{FF2B5EF4-FFF2-40B4-BE49-F238E27FC236}">
                  <a16:creationId xmlns:a16="http://schemas.microsoft.com/office/drawing/2014/main" id="{03E359A6-9604-CF57-D3DC-04EB51F0887D}"/>
                </a:ext>
              </a:extLst>
            </p:cNvPr>
            <p:cNvSpPr/>
            <p:nvPr/>
          </p:nvSpPr>
          <p:spPr>
            <a:xfrm>
              <a:off x="7198529" y="3248570"/>
              <a:ext cx="37854" cy="25009"/>
            </a:xfrm>
            <a:custGeom>
              <a:avLst/>
              <a:gdLst/>
              <a:ahLst/>
              <a:cxnLst/>
              <a:rect l="l" t="t" r="r" b="b"/>
              <a:pathLst>
                <a:path w="1444" h="954" extrusionOk="0">
                  <a:moveTo>
                    <a:pt x="0" y="1"/>
                  </a:moveTo>
                  <a:lnTo>
                    <a:pt x="0" y="477"/>
                  </a:lnTo>
                  <a:cubicBezTo>
                    <a:pt x="0" y="737"/>
                    <a:pt x="217" y="954"/>
                    <a:pt x="491" y="954"/>
                  </a:cubicBezTo>
                  <a:lnTo>
                    <a:pt x="968" y="954"/>
                  </a:lnTo>
                  <a:cubicBezTo>
                    <a:pt x="1227" y="954"/>
                    <a:pt x="1444" y="737"/>
                    <a:pt x="1444" y="477"/>
                  </a:cubicBezTo>
                  <a:lnTo>
                    <a:pt x="1444" y="1"/>
                  </a:lnTo>
                  <a:close/>
                </a:path>
              </a:pathLst>
            </a:custGeom>
            <a:solidFill>
              <a:srgbClr val="7288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5720;p64">
              <a:extLst>
                <a:ext uri="{FF2B5EF4-FFF2-40B4-BE49-F238E27FC236}">
                  <a16:creationId xmlns:a16="http://schemas.microsoft.com/office/drawing/2014/main" id="{6C9220CB-5A8D-72E0-F09D-57814E9AD213}"/>
                </a:ext>
              </a:extLst>
            </p:cNvPr>
            <p:cNvSpPr/>
            <p:nvPr/>
          </p:nvSpPr>
          <p:spPr>
            <a:xfrm>
              <a:off x="7342711" y="3071436"/>
              <a:ext cx="48236" cy="12950"/>
            </a:xfrm>
            <a:custGeom>
              <a:avLst/>
              <a:gdLst/>
              <a:ahLst/>
              <a:cxnLst/>
              <a:rect l="l" t="t" r="r" b="b"/>
              <a:pathLst>
                <a:path w="1840" h="494" extrusionOk="0">
                  <a:moveTo>
                    <a:pt x="1528" y="1"/>
                  </a:moveTo>
                  <a:cubicBezTo>
                    <a:pt x="1519" y="1"/>
                    <a:pt x="1511" y="1"/>
                    <a:pt x="1502" y="2"/>
                  </a:cubicBezTo>
                  <a:lnTo>
                    <a:pt x="289" y="2"/>
                  </a:lnTo>
                  <a:cubicBezTo>
                    <a:pt x="0" y="31"/>
                    <a:pt x="0" y="464"/>
                    <a:pt x="289" y="493"/>
                  </a:cubicBezTo>
                  <a:lnTo>
                    <a:pt x="1502" y="493"/>
                  </a:lnTo>
                  <a:cubicBezTo>
                    <a:pt x="1511" y="494"/>
                    <a:pt x="1519" y="494"/>
                    <a:pt x="1528" y="494"/>
                  </a:cubicBezTo>
                  <a:cubicBezTo>
                    <a:pt x="1839" y="494"/>
                    <a:pt x="1839" y="1"/>
                    <a:pt x="1528" y="1"/>
                  </a:cubicBezTo>
                  <a:close/>
                </a:path>
              </a:pathLst>
            </a:custGeom>
            <a:solidFill>
              <a:srgbClr val="EFF1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5721;p64">
              <a:extLst>
                <a:ext uri="{FF2B5EF4-FFF2-40B4-BE49-F238E27FC236}">
                  <a16:creationId xmlns:a16="http://schemas.microsoft.com/office/drawing/2014/main" id="{C9603AEA-2779-2C81-0488-08C89077596A}"/>
                </a:ext>
              </a:extLst>
            </p:cNvPr>
            <p:cNvSpPr/>
            <p:nvPr/>
          </p:nvSpPr>
          <p:spPr>
            <a:xfrm>
              <a:off x="7045643" y="3071436"/>
              <a:ext cx="54658" cy="12950"/>
            </a:xfrm>
            <a:custGeom>
              <a:avLst/>
              <a:gdLst/>
              <a:ahLst/>
              <a:cxnLst/>
              <a:rect l="l" t="t" r="r" b="b"/>
              <a:pathLst>
                <a:path w="2085" h="494" extrusionOk="0">
                  <a:moveTo>
                    <a:pt x="1773" y="1"/>
                  </a:moveTo>
                  <a:cubicBezTo>
                    <a:pt x="1765" y="1"/>
                    <a:pt x="1756" y="1"/>
                    <a:pt x="1747" y="2"/>
                  </a:cubicBezTo>
                  <a:lnTo>
                    <a:pt x="304" y="2"/>
                  </a:lnTo>
                  <a:cubicBezTo>
                    <a:pt x="1" y="31"/>
                    <a:pt x="1" y="464"/>
                    <a:pt x="304" y="493"/>
                  </a:cubicBezTo>
                  <a:lnTo>
                    <a:pt x="1747" y="493"/>
                  </a:lnTo>
                  <a:cubicBezTo>
                    <a:pt x="1756" y="494"/>
                    <a:pt x="1765" y="494"/>
                    <a:pt x="1773" y="494"/>
                  </a:cubicBezTo>
                  <a:cubicBezTo>
                    <a:pt x="2085" y="494"/>
                    <a:pt x="2085" y="1"/>
                    <a:pt x="1773" y="1"/>
                  </a:cubicBezTo>
                  <a:close/>
                </a:path>
              </a:pathLst>
            </a:custGeom>
            <a:solidFill>
              <a:srgbClr val="EFF1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722;p64">
              <a:extLst>
                <a:ext uri="{FF2B5EF4-FFF2-40B4-BE49-F238E27FC236}">
                  <a16:creationId xmlns:a16="http://schemas.microsoft.com/office/drawing/2014/main" id="{FD01124B-9965-EE1F-3B4C-ACEA5202C55D}"/>
                </a:ext>
              </a:extLst>
            </p:cNvPr>
            <p:cNvSpPr/>
            <p:nvPr/>
          </p:nvSpPr>
          <p:spPr>
            <a:xfrm>
              <a:off x="7211400" y="2907723"/>
              <a:ext cx="12505" cy="43831"/>
            </a:xfrm>
            <a:custGeom>
              <a:avLst/>
              <a:gdLst/>
              <a:ahLst/>
              <a:cxnLst/>
              <a:rect l="l" t="t" r="r" b="b"/>
              <a:pathLst>
                <a:path w="477" h="1672" extrusionOk="0">
                  <a:moveTo>
                    <a:pt x="233" y="0"/>
                  </a:moveTo>
                  <a:cubicBezTo>
                    <a:pt x="119" y="0"/>
                    <a:pt x="7" y="76"/>
                    <a:pt x="0" y="228"/>
                  </a:cubicBezTo>
                  <a:lnTo>
                    <a:pt x="0" y="1426"/>
                  </a:lnTo>
                  <a:cubicBezTo>
                    <a:pt x="0" y="1570"/>
                    <a:pt x="101" y="1671"/>
                    <a:pt x="231" y="1671"/>
                  </a:cubicBezTo>
                  <a:cubicBezTo>
                    <a:pt x="361" y="1671"/>
                    <a:pt x="477" y="1570"/>
                    <a:pt x="477" y="1426"/>
                  </a:cubicBezTo>
                  <a:lnTo>
                    <a:pt x="477" y="228"/>
                  </a:lnTo>
                  <a:cubicBezTo>
                    <a:pt x="462" y="76"/>
                    <a:pt x="347" y="0"/>
                    <a:pt x="233" y="0"/>
                  </a:cubicBezTo>
                  <a:close/>
                </a:path>
              </a:pathLst>
            </a:custGeom>
            <a:solidFill>
              <a:srgbClr val="EFF1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5723;p64">
              <a:extLst>
                <a:ext uri="{FF2B5EF4-FFF2-40B4-BE49-F238E27FC236}">
                  <a16:creationId xmlns:a16="http://schemas.microsoft.com/office/drawing/2014/main" id="{2E18E6A0-4B96-C1EF-D569-962C277DF589}"/>
                </a:ext>
              </a:extLst>
            </p:cNvPr>
            <p:cNvSpPr/>
            <p:nvPr/>
          </p:nvSpPr>
          <p:spPr>
            <a:xfrm>
              <a:off x="7204951" y="3014706"/>
              <a:ext cx="25009" cy="107508"/>
            </a:xfrm>
            <a:custGeom>
              <a:avLst/>
              <a:gdLst/>
              <a:ahLst/>
              <a:cxnLst/>
              <a:rect l="l" t="t" r="r" b="b"/>
              <a:pathLst>
                <a:path w="954" h="4101" extrusionOk="0">
                  <a:moveTo>
                    <a:pt x="477" y="1"/>
                  </a:moveTo>
                  <a:cubicBezTo>
                    <a:pt x="217" y="1"/>
                    <a:pt x="1" y="217"/>
                    <a:pt x="15" y="477"/>
                  </a:cubicBezTo>
                  <a:lnTo>
                    <a:pt x="145" y="3783"/>
                  </a:lnTo>
                  <a:cubicBezTo>
                    <a:pt x="160" y="3956"/>
                    <a:pt x="304" y="4100"/>
                    <a:pt x="477" y="4100"/>
                  </a:cubicBezTo>
                  <a:cubicBezTo>
                    <a:pt x="665" y="4100"/>
                    <a:pt x="809" y="3956"/>
                    <a:pt x="809" y="3783"/>
                  </a:cubicBezTo>
                  <a:lnTo>
                    <a:pt x="939" y="477"/>
                  </a:lnTo>
                  <a:cubicBezTo>
                    <a:pt x="954" y="217"/>
                    <a:pt x="737" y="1"/>
                    <a:pt x="477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5724;p64">
              <a:extLst>
                <a:ext uri="{FF2B5EF4-FFF2-40B4-BE49-F238E27FC236}">
                  <a16:creationId xmlns:a16="http://schemas.microsoft.com/office/drawing/2014/main" id="{7CC851EE-B011-1D9F-67B0-3A19A124FBF7}"/>
                </a:ext>
              </a:extLst>
            </p:cNvPr>
            <p:cNvSpPr/>
            <p:nvPr/>
          </p:nvSpPr>
          <p:spPr>
            <a:xfrm>
              <a:off x="7207992" y="3134666"/>
              <a:ext cx="18953" cy="18953"/>
            </a:xfrm>
            <a:custGeom>
              <a:avLst/>
              <a:gdLst/>
              <a:ahLst/>
              <a:cxnLst/>
              <a:rect l="l" t="t" r="r" b="b"/>
              <a:pathLst>
                <a:path w="723" h="723" extrusionOk="0">
                  <a:moveTo>
                    <a:pt x="361" y="1"/>
                  </a:moveTo>
                  <a:cubicBezTo>
                    <a:pt x="159" y="1"/>
                    <a:pt x="0" y="160"/>
                    <a:pt x="0" y="362"/>
                  </a:cubicBezTo>
                  <a:cubicBezTo>
                    <a:pt x="0" y="564"/>
                    <a:pt x="159" y="723"/>
                    <a:pt x="361" y="723"/>
                  </a:cubicBezTo>
                  <a:cubicBezTo>
                    <a:pt x="563" y="723"/>
                    <a:pt x="722" y="564"/>
                    <a:pt x="722" y="362"/>
                  </a:cubicBezTo>
                  <a:cubicBezTo>
                    <a:pt x="722" y="160"/>
                    <a:pt x="563" y="1"/>
                    <a:pt x="361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5725;p64">
              <a:extLst>
                <a:ext uri="{FF2B5EF4-FFF2-40B4-BE49-F238E27FC236}">
                  <a16:creationId xmlns:a16="http://schemas.microsoft.com/office/drawing/2014/main" id="{F88D27D6-BECC-9452-F388-0FBB71EFB59E}"/>
                </a:ext>
              </a:extLst>
            </p:cNvPr>
            <p:cNvSpPr/>
            <p:nvPr/>
          </p:nvSpPr>
          <p:spPr>
            <a:xfrm>
              <a:off x="7276099" y="2940754"/>
              <a:ext cx="25088" cy="28574"/>
            </a:xfrm>
            <a:custGeom>
              <a:avLst/>
              <a:gdLst/>
              <a:ahLst/>
              <a:cxnLst/>
              <a:rect l="l" t="t" r="r" b="b"/>
              <a:pathLst>
                <a:path w="957" h="1090" extrusionOk="0">
                  <a:moveTo>
                    <a:pt x="646" y="0"/>
                  </a:moveTo>
                  <a:cubicBezTo>
                    <a:pt x="574" y="0"/>
                    <a:pt x="502" y="32"/>
                    <a:pt x="448" y="108"/>
                  </a:cubicBezTo>
                  <a:lnTo>
                    <a:pt x="87" y="729"/>
                  </a:lnTo>
                  <a:cubicBezTo>
                    <a:pt x="1" y="887"/>
                    <a:pt x="116" y="1090"/>
                    <a:pt x="304" y="1090"/>
                  </a:cubicBezTo>
                  <a:cubicBezTo>
                    <a:pt x="376" y="1090"/>
                    <a:pt x="463" y="1046"/>
                    <a:pt x="506" y="974"/>
                  </a:cubicBezTo>
                  <a:lnTo>
                    <a:pt x="867" y="339"/>
                  </a:lnTo>
                  <a:cubicBezTo>
                    <a:pt x="957" y="159"/>
                    <a:pt x="805" y="0"/>
                    <a:pt x="646" y="0"/>
                  </a:cubicBezTo>
                  <a:close/>
                </a:path>
              </a:pathLst>
            </a:custGeom>
            <a:solidFill>
              <a:srgbClr val="F8F9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5726;p64">
              <a:extLst>
                <a:ext uri="{FF2B5EF4-FFF2-40B4-BE49-F238E27FC236}">
                  <a16:creationId xmlns:a16="http://schemas.microsoft.com/office/drawing/2014/main" id="{D9B5494A-DE0E-29E0-5F76-E654E4CE7A5F}"/>
                </a:ext>
              </a:extLst>
            </p:cNvPr>
            <p:cNvSpPr/>
            <p:nvPr/>
          </p:nvSpPr>
          <p:spPr>
            <a:xfrm>
              <a:off x="7133804" y="3185812"/>
              <a:ext cx="26372" cy="29859"/>
            </a:xfrm>
            <a:custGeom>
              <a:avLst/>
              <a:gdLst/>
              <a:ahLst/>
              <a:cxnLst/>
              <a:rect l="l" t="t" r="r" b="b"/>
              <a:pathLst>
                <a:path w="1006" h="1139" extrusionOk="0">
                  <a:moveTo>
                    <a:pt x="665" y="1"/>
                  </a:moveTo>
                  <a:cubicBezTo>
                    <a:pt x="587" y="1"/>
                    <a:pt x="509" y="42"/>
                    <a:pt x="463" y="143"/>
                  </a:cubicBezTo>
                  <a:lnTo>
                    <a:pt x="102" y="778"/>
                  </a:lnTo>
                  <a:cubicBezTo>
                    <a:pt x="1" y="937"/>
                    <a:pt x="116" y="1139"/>
                    <a:pt x="304" y="1139"/>
                  </a:cubicBezTo>
                  <a:cubicBezTo>
                    <a:pt x="391" y="1139"/>
                    <a:pt x="463" y="1081"/>
                    <a:pt x="506" y="1009"/>
                  </a:cubicBezTo>
                  <a:lnTo>
                    <a:pt x="867" y="388"/>
                  </a:lnTo>
                  <a:cubicBezTo>
                    <a:pt x="1005" y="191"/>
                    <a:pt x="834" y="1"/>
                    <a:pt x="665" y="1"/>
                  </a:cubicBezTo>
                  <a:close/>
                </a:path>
              </a:pathLst>
            </a:custGeom>
            <a:solidFill>
              <a:srgbClr val="F8F9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5727;p64">
              <a:extLst>
                <a:ext uri="{FF2B5EF4-FFF2-40B4-BE49-F238E27FC236}">
                  <a16:creationId xmlns:a16="http://schemas.microsoft.com/office/drawing/2014/main" id="{C24E79B4-6D8B-0AE8-0E7B-68ADB69B41C3}"/>
                </a:ext>
              </a:extLst>
            </p:cNvPr>
            <p:cNvSpPr/>
            <p:nvPr/>
          </p:nvSpPr>
          <p:spPr>
            <a:xfrm>
              <a:off x="7132886" y="2939758"/>
              <a:ext cx="26320" cy="29571"/>
            </a:xfrm>
            <a:custGeom>
              <a:avLst/>
              <a:gdLst/>
              <a:ahLst/>
              <a:cxnLst/>
              <a:rect l="l" t="t" r="r" b="b"/>
              <a:pathLst>
                <a:path w="1004" h="1128" extrusionOk="0">
                  <a:moveTo>
                    <a:pt x="333" y="0"/>
                  </a:moveTo>
                  <a:cubicBezTo>
                    <a:pt x="167" y="0"/>
                    <a:pt x="1" y="182"/>
                    <a:pt x="137" y="377"/>
                  </a:cubicBezTo>
                  <a:lnTo>
                    <a:pt x="498" y="1012"/>
                  </a:lnTo>
                  <a:cubicBezTo>
                    <a:pt x="527" y="1084"/>
                    <a:pt x="613" y="1128"/>
                    <a:pt x="700" y="1128"/>
                  </a:cubicBezTo>
                  <a:cubicBezTo>
                    <a:pt x="888" y="1128"/>
                    <a:pt x="1003" y="925"/>
                    <a:pt x="902" y="767"/>
                  </a:cubicBezTo>
                  <a:lnTo>
                    <a:pt x="541" y="146"/>
                  </a:lnTo>
                  <a:cubicBezTo>
                    <a:pt x="494" y="43"/>
                    <a:pt x="414" y="0"/>
                    <a:pt x="333" y="0"/>
                  </a:cubicBezTo>
                  <a:close/>
                </a:path>
              </a:pathLst>
            </a:custGeom>
            <a:solidFill>
              <a:srgbClr val="F8F9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5728;p64">
              <a:extLst>
                <a:ext uri="{FF2B5EF4-FFF2-40B4-BE49-F238E27FC236}">
                  <a16:creationId xmlns:a16="http://schemas.microsoft.com/office/drawing/2014/main" id="{726A8812-A471-DED8-69A5-E677571E6503}"/>
                </a:ext>
              </a:extLst>
            </p:cNvPr>
            <p:cNvSpPr/>
            <p:nvPr/>
          </p:nvSpPr>
          <p:spPr>
            <a:xfrm>
              <a:off x="7276020" y="3186729"/>
              <a:ext cx="25062" cy="28941"/>
            </a:xfrm>
            <a:custGeom>
              <a:avLst/>
              <a:gdLst/>
              <a:ahLst/>
              <a:cxnLst/>
              <a:rect l="l" t="t" r="r" b="b"/>
              <a:pathLst>
                <a:path w="956" h="1104" extrusionOk="0">
                  <a:moveTo>
                    <a:pt x="313" y="1"/>
                  </a:moveTo>
                  <a:cubicBezTo>
                    <a:pt x="153" y="1"/>
                    <a:pt x="0" y="163"/>
                    <a:pt x="90" y="353"/>
                  </a:cubicBezTo>
                  <a:lnTo>
                    <a:pt x="451" y="974"/>
                  </a:lnTo>
                  <a:cubicBezTo>
                    <a:pt x="493" y="1043"/>
                    <a:pt x="574" y="1099"/>
                    <a:pt x="657" y="1104"/>
                  </a:cubicBezTo>
                  <a:lnTo>
                    <a:pt x="657" y="1104"/>
                  </a:lnTo>
                  <a:cubicBezTo>
                    <a:pt x="842" y="1087"/>
                    <a:pt x="956" y="901"/>
                    <a:pt x="870" y="743"/>
                  </a:cubicBezTo>
                  <a:lnTo>
                    <a:pt x="509" y="108"/>
                  </a:lnTo>
                  <a:cubicBezTo>
                    <a:pt x="456" y="33"/>
                    <a:pt x="384" y="1"/>
                    <a:pt x="313" y="1"/>
                  </a:cubicBezTo>
                  <a:close/>
                  <a:moveTo>
                    <a:pt x="657" y="1104"/>
                  </a:moveTo>
                  <a:cubicBezTo>
                    <a:pt x="656" y="1104"/>
                    <a:pt x="655" y="1104"/>
                    <a:pt x="653" y="1104"/>
                  </a:cubicBezTo>
                  <a:lnTo>
                    <a:pt x="668" y="1104"/>
                  </a:lnTo>
                  <a:cubicBezTo>
                    <a:pt x="664" y="1104"/>
                    <a:pt x="661" y="1104"/>
                    <a:pt x="657" y="1104"/>
                  </a:cubicBezTo>
                  <a:close/>
                </a:path>
              </a:pathLst>
            </a:custGeom>
            <a:solidFill>
              <a:srgbClr val="F8F9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5729;p64">
              <a:extLst>
                <a:ext uri="{FF2B5EF4-FFF2-40B4-BE49-F238E27FC236}">
                  <a16:creationId xmlns:a16="http://schemas.microsoft.com/office/drawing/2014/main" id="{D16AB6A1-C5AD-1B87-BF61-D38C115B0C78}"/>
                </a:ext>
              </a:extLst>
            </p:cNvPr>
            <p:cNvSpPr/>
            <p:nvPr/>
          </p:nvSpPr>
          <p:spPr>
            <a:xfrm>
              <a:off x="7322185" y="3137550"/>
              <a:ext cx="35312" cy="22886"/>
            </a:xfrm>
            <a:custGeom>
              <a:avLst/>
              <a:gdLst/>
              <a:ahLst/>
              <a:cxnLst/>
              <a:rect l="l" t="t" r="r" b="b"/>
              <a:pathLst>
                <a:path w="1347" h="873" extrusionOk="0">
                  <a:moveTo>
                    <a:pt x="365" y="0"/>
                  </a:moveTo>
                  <a:cubicBezTo>
                    <a:pt x="144" y="0"/>
                    <a:pt x="0" y="348"/>
                    <a:pt x="264" y="468"/>
                  </a:cubicBezTo>
                  <a:lnTo>
                    <a:pt x="899" y="829"/>
                  </a:lnTo>
                  <a:cubicBezTo>
                    <a:pt x="928" y="858"/>
                    <a:pt x="971" y="872"/>
                    <a:pt x="1014" y="872"/>
                  </a:cubicBezTo>
                  <a:cubicBezTo>
                    <a:pt x="1260" y="858"/>
                    <a:pt x="1346" y="540"/>
                    <a:pt x="1130" y="410"/>
                  </a:cubicBezTo>
                  <a:lnTo>
                    <a:pt x="509" y="50"/>
                  </a:lnTo>
                  <a:cubicBezTo>
                    <a:pt x="460" y="15"/>
                    <a:pt x="411" y="0"/>
                    <a:pt x="365" y="0"/>
                  </a:cubicBezTo>
                  <a:close/>
                </a:path>
              </a:pathLst>
            </a:custGeom>
            <a:solidFill>
              <a:srgbClr val="F8F9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5730;p64">
              <a:extLst>
                <a:ext uri="{FF2B5EF4-FFF2-40B4-BE49-F238E27FC236}">
                  <a16:creationId xmlns:a16="http://schemas.microsoft.com/office/drawing/2014/main" id="{6035B4B7-5290-6E23-5B20-D73B7377EA9A}"/>
                </a:ext>
              </a:extLst>
            </p:cNvPr>
            <p:cNvSpPr/>
            <p:nvPr/>
          </p:nvSpPr>
          <p:spPr>
            <a:xfrm>
              <a:off x="7077599" y="2995858"/>
              <a:ext cx="33922" cy="21916"/>
            </a:xfrm>
            <a:custGeom>
              <a:avLst/>
              <a:gdLst/>
              <a:ahLst/>
              <a:cxnLst/>
              <a:rect l="l" t="t" r="r" b="b"/>
              <a:pathLst>
                <a:path w="1294" h="836" extrusionOk="0">
                  <a:moveTo>
                    <a:pt x="343" y="0"/>
                  </a:moveTo>
                  <a:cubicBezTo>
                    <a:pt x="129" y="0"/>
                    <a:pt x="0" y="297"/>
                    <a:pt x="211" y="446"/>
                  </a:cubicBezTo>
                  <a:lnTo>
                    <a:pt x="846" y="806"/>
                  </a:lnTo>
                  <a:cubicBezTo>
                    <a:pt x="875" y="835"/>
                    <a:pt x="918" y="835"/>
                    <a:pt x="961" y="835"/>
                  </a:cubicBezTo>
                  <a:cubicBezTo>
                    <a:pt x="1207" y="835"/>
                    <a:pt x="1293" y="518"/>
                    <a:pt x="1077" y="388"/>
                  </a:cubicBezTo>
                  <a:lnTo>
                    <a:pt x="456" y="27"/>
                  </a:lnTo>
                  <a:cubicBezTo>
                    <a:pt x="417" y="8"/>
                    <a:pt x="379" y="0"/>
                    <a:pt x="343" y="0"/>
                  </a:cubicBezTo>
                  <a:close/>
                </a:path>
              </a:pathLst>
            </a:custGeom>
            <a:solidFill>
              <a:srgbClr val="F8F9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5731;p64">
              <a:extLst>
                <a:ext uri="{FF2B5EF4-FFF2-40B4-BE49-F238E27FC236}">
                  <a16:creationId xmlns:a16="http://schemas.microsoft.com/office/drawing/2014/main" id="{17800994-60E0-0925-01F4-6909429F3E1A}"/>
                </a:ext>
              </a:extLst>
            </p:cNvPr>
            <p:cNvSpPr/>
            <p:nvPr/>
          </p:nvSpPr>
          <p:spPr>
            <a:xfrm>
              <a:off x="7323784" y="2995255"/>
              <a:ext cx="35312" cy="22519"/>
            </a:xfrm>
            <a:custGeom>
              <a:avLst/>
              <a:gdLst/>
              <a:ahLst/>
              <a:cxnLst/>
              <a:rect l="l" t="t" r="r" b="b"/>
              <a:pathLst>
                <a:path w="1347" h="859" extrusionOk="0">
                  <a:moveTo>
                    <a:pt x="981" y="1"/>
                  </a:moveTo>
                  <a:cubicBezTo>
                    <a:pt x="936" y="1"/>
                    <a:pt x="887" y="15"/>
                    <a:pt x="838" y="50"/>
                  </a:cubicBezTo>
                  <a:lnTo>
                    <a:pt x="217" y="411"/>
                  </a:lnTo>
                  <a:cubicBezTo>
                    <a:pt x="1" y="541"/>
                    <a:pt x="87" y="858"/>
                    <a:pt x="333" y="858"/>
                  </a:cubicBezTo>
                  <a:cubicBezTo>
                    <a:pt x="376" y="858"/>
                    <a:pt x="419" y="858"/>
                    <a:pt x="448" y="829"/>
                  </a:cubicBezTo>
                  <a:lnTo>
                    <a:pt x="1083" y="469"/>
                  </a:lnTo>
                  <a:cubicBezTo>
                    <a:pt x="1347" y="349"/>
                    <a:pt x="1203" y="1"/>
                    <a:pt x="981" y="1"/>
                  </a:cubicBezTo>
                  <a:close/>
                </a:path>
              </a:pathLst>
            </a:custGeom>
            <a:solidFill>
              <a:srgbClr val="F8F9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5732;p64">
              <a:extLst>
                <a:ext uri="{FF2B5EF4-FFF2-40B4-BE49-F238E27FC236}">
                  <a16:creationId xmlns:a16="http://schemas.microsoft.com/office/drawing/2014/main" id="{05C1C2D1-3A7C-246A-7401-6546F510174D}"/>
                </a:ext>
              </a:extLst>
            </p:cNvPr>
            <p:cNvSpPr/>
            <p:nvPr/>
          </p:nvSpPr>
          <p:spPr>
            <a:xfrm>
              <a:off x="7077809" y="3137550"/>
              <a:ext cx="34945" cy="22886"/>
            </a:xfrm>
            <a:custGeom>
              <a:avLst/>
              <a:gdLst/>
              <a:ahLst/>
              <a:cxnLst/>
              <a:rect l="l" t="t" r="r" b="b"/>
              <a:pathLst>
                <a:path w="1333" h="873" extrusionOk="0">
                  <a:moveTo>
                    <a:pt x="967" y="0"/>
                  </a:moveTo>
                  <a:cubicBezTo>
                    <a:pt x="921" y="0"/>
                    <a:pt x="873" y="15"/>
                    <a:pt x="823" y="50"/>
                  </a:cubicBezTo>
                  <a:lnTo>
                    <a:pt x="203" y="410"/>
                  </a:lnTo>
                  <a:cubicBezTo>
                    <a:pt x="1" y="540"/>
                    <a:pt x="73" y="858"/>
                    <a:pt x="318" y="872"/>
                  </a:cubicBezTo>
                  <a:cubicBezTo>
                    <a:pt x="361" y="872"/>
                    <a:pt x="405" y="858"/>
                    <a:pt x="448" y="829"/>
                  </a:cubicBezTo>
                  <a:lnTo>
                    <a:pt x="1069" y="468"/>
                  </a:lnTo>
                  <a:cubicBezTo>
                    <a:pt x="1332" y="348"/>
                    <a:pt x="1188" y="0"/>
                    <a:pt x="967" y="0"/>
                  </a:cubicBezTo>
                  <a:close/>
                </a:path>
              </a:pathLst>
            </a:custGeom>
            <a:solidFill>
              <a:srgbClr val="F8F9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5733;p64">
              <a:extLst>
                <a:ext uri="{FF2B5EF4-FFF2-40B4-BE49-F238E27FC236}">
                  <a16:creationId xmlns:a16="http://schemas.microsoft.com/office/drawing/2014/main" id="{B08E8BC2-6859-761D-FAF3-6B34D9B6DA09}"/>
                </a:ext>
              </a:extLst>
            </p:cNvPr>
            <p:cNvSpPr/>
            <p:nvPr/>
          </p:nvSpPr>
          <p:spPr>
            <a:xfrm>
              <a:off x="7186050" y="3210742"/>
              <a:ext cx="63204" cy="44303"/>
            </a:xfrm>
            <a:custGeom>
              <a:avLst/>
              <a:gdLst/>
              <a:ahLst/>
              <a:cxnLst/>
              <a:rect l="l" t="t" r="r" b="b"/>
              <a:pathLst>
                <a:path w="2411" h="1690" extrusionOk="0">
                  <a:moveTo>
                    <a:pt x="0" y="0"/>
                  </a:moveTo>
                  <a:lnTo>
                    <a:pt x="0" y="1198"/>
                  </a:lnTo>
                  <a:cubicBezTo>
                    <a:pt x="0" y="1473"/>
                    <a:pt x="217" y="1689"/>
                    <a:pt x="476" y="1689"/>
                  </a:cubicBezTo>
                  <a:lnTo>
                    <a:pt x="1920" y="1689"/>
                  </a:lnTo>
                  <a:cubicBezTo>
                    <a:pt x="2194" y="1689"/>
                    <a:pt x="2411" y="1473"/>
                    <a:pt x="2411" y="1198"/>
                  </a:cubicBezTo>
                  <a:lnTo>
                    <a:pt x="2411" y="0"/>
                  </a:ln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5734;p64">
              <a:extLst>
                <a:ext uri="{FF2B5EF4-FFF2-40B4-BE49-F238E27FC236}">
                  <a16:creationId xmlns:a16="http://schemas.microsoft.com/office/drawing/2014/main" id="{B53C100E-8059-8C82-9B0F-53F7AD1D5B9F}"/>
                </a:ext>
              </a:extLst>
            </p:cNvPr>
            <p:cNvSpPr/>
            <p:nvPr/>
          </p:nvSpPr>
          <p:spPr>
            <a:xfrm>
              <a:off x="7179602" y="3210349"/>
              <a:ext cx="76102" cy="12898"/>
            </a:xfrm>
            <a:custGeom>
              <a:avLst/>
              <a:gdLst/>
              <a:ahLst/>
              <a:cxnLst/>
              <a:rect l="l" t="t" r="r" b="b"/>
              <a:pathLst>
                <a:path w="2903" h="492" extrusionOk="0">
                  <a:moveTo>
                    <a:pt x="246" y="1"/>
                  </a:moveTo>
                  <a:cubicBezTo>
                    <a:pt x="116" y="1"/>
                    <a:pt x="1" y="116"/>
                    <a:pt x="1" y="246"/>
                  </a:cubicBezTo>
                  <a:cubicBezTo>
                    <a:pt x="1" y="376"/>
                    <a:pt x="116" y="492"/>
                    <a:pt x="246" y="492"/>
                  </a:cubicBezTo>
                  <a:lnTo>
                    <a:pt x="2657" y="492"/>
                  </a:lnTo>
                  <a:cubicBezTo>
                    <a:pt x="2787" y="492"/>
                    <a:pt x="2902" y="376"/>
                    <a:pt x="2902" y="246"/>
                  </a:cubicBezTo>
                  <a:cubicBezTo>
                    <a:pt x="2902" y="116"/>
                    <a:pt x="2787" y="1"/>
                    <a:pt x="2657" y="1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" name="Google Shape;8520;p60">
            <a:extLst>
              <a:ext uri="{FF2B5EF4-FFF2-40B4-BE49-F238E27FC236}">
                <a16:creationId xmlns:a16="http://schemas.microsoft.com/office/drawing/2014/main" id="{1497F292-1E54-936C-4395-2FF182530FAE}"/>
              </a:ext>
            </a:extLst>
          </p:cNvPr>
          <p:cNvGrpSpPr/>
          <p:nvPr/>
        </p:nvGrpSpPr>
        <p:grpSpPr>
          <a:xfrm>
            <a:off x="3126068" y="3717532"/>
            <a:ext cx="378249" cy="265909"/>
            <a:chOff x="3954432" y="2942999"/>
            <a:chExt cx="378249" cy="265909"/>
          </a:xfrm>
        </p:grpSpPr>
        <p:sp>
          <p:nvSpPr>
            <p:cNvPr id="32" name="Google Shape;8521;p60">
              <a:extLst>
                <a:ext uri="{FF2B5EF4-FFF2-40B4-BE49-F238E27FC236}">
                  <a16:creationId xmlns:a16="http://schemas.microsoft.com/office/drawing/2014/main" id="{B9FB39D3-43AE-E146-B025-B93D6201E568}"/>
                </a:ext>
              </a:extLst>
            </p:cNvPr>
            <p:cNvSpPr/>
            <p:nvPr/>
          </p:nvSpPr>
          <p:spPr>
            <a:xfrm>
              <a:off x="3954432" y="2981207"/>
              <a:ext cx="378249" cy="227700"/>
            </a:xfrm>
            <a:custGeom>
              <a:avLst/>
              <a:gdLst/>
              <a:ahLst/>
              <a:cxnLst/>
              <a:rect l="l" t="t" r="r" b="b"/>
              <a:pathLst>
                <a:path w="14404" h="8671" extrusionOk="0">
                  <a:moveTo>
                    <a:pt x="7207" y="0"/>
                  </a:moveTo>
                  <a:cubicBezTo>
                    <a:pt x="6346" y="0"/>
                    <a:pt x="5054" y="546"/>
                    <a:pt x="3388" y="1637"/>
                  </a:cubicBezTo>
                  <a:cubicBezTo>
                    <a:pt x="2307" y="2345"/>
                    <a:pt x="1264" y="3110"/>
                    <a:pt x="259" y="3924"/>
                  </a:cubicBezTo>
                  <a:cubicBezTo>
                    <a:pt x="0" y="4134"/>
                    <a:pt x="0" y="4527"/>
                    <a:pt x="259" y="4747"/>
                  </a:cubicBezTo>
                  <a:cubicBezTo>
                    <a:pt x="1264" y="5560"/>
                    <a:pt x="2307" y="6326"/>
                    <a:pt x="3388" y="7034"/>
                  </a:cubicBezTo>
                  <a:cubicBezTo>
                    <a:pt x="5063" y="8125"/>
                    <a:pt x="6346" y="8671"/>
                    <a:pt x="7207" y="8671"/>
                  </a:cubicBezTo>
                  <a:cubicBezTo>
                    <a:pt x="8059" y="8671"/>
                    <a:pt x="9351" y="8116"/>
                    <a:pt x="11025" y="7034"/>
                  </a:cubicBezTo>
                  <a:cubicBezTo>
                    <a:pt x="12107" y="6326"/>
                    <a:pt x="13150" y="5560"/>
                    <a:pt x="14145" y="4747"/>
                  </a:cubicBezTo>
                  <a:cubicBezTo>
                    <a:pt x="14404" y="4536"/>
                    <a:pt x="14404" y="4134"/>
                    <a:pt x="14145" y="3924"/>
                  </a:cubicBezTo>
                  <a:cubicBezTo>
                    <a:pt x="13150" y="3110"/>
                    <a:pt x="12107" y="2345"/>
                    <a:pt x="11025" y="1637"/>
                  </a:cubicBezTo>
                  <a:cubicBezTo>
                    <a:pt x="9351" y="546"/>
                    <a:pt x="8059" y="0"/>
                    <a:pt x="7207" y="0"/>
                  </a:cubicBez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522;p60">
              <a:extLst>
                <a:ext uri="{FF2B5EF4-FFF2-40B4-BE49-F238E27FC236}">
                  <a16:creationId xmlns:a16="http://schemas.microsoft.com/office/drawing/2014/main" id="{5F87D862-682B-C48A-F5D7-A0C56322DB30}"/>
                </a:ext>
              </a:extLst>
            </p:cNvPr>
            <p:cNvSpPr/>
            <p:nvPr/>
          </p:nvSpPr>
          <p:spPr>
            <a:xfrm>
              <a:off x="3954432" y="2980944"/>
              <a:ext cx="208111" cy="227727"/>
            </a:xfrm>
            <a:custGeom>
              <a:avLst/>
              <a:gdLst/>
              <a:ahLst/>
              <a:cxnLst/>
              <a:rect l="l" t="t" r="r" b="b"/>
              <a:pathLst>
                <a:path w="7925" h="8672" extrusionOk="0">
                  <a:moveTo>
                    <a:pt x="7207" y="1"/>
                  </a:moveTo>
                  <a:cubicBezTo>
                    <a:pt x="6346" y="1"/>
                    <a:pt x="5063" y="556"/>
                    <a:pt x="3379" y="1637"/>
                  </a:cubicBezTo>
                  <a:cubicBezTo>
                    <a:pt x="2297" y="2345"/>
                    <a:pt x="1264" y="3111"/>
                    <a:pt x="259" y="3934"/>
                  </a:cubicBezTo>
                  <a:cubicBezTo>
                    <a:pt x="0" y="4144"/>
                    <a:pt x="0" y="4537"/>
                    <a:pt x="259" y="4747"/>
                  </a:cubicBezTo>
                  <a:cubicBezTo>
                    <a:pt x="1264" y="5561"/>
                    <a:pt x="2297" y="6326"/>
                    <a:pt x="3379" y="7044"/>
                  </a:cubicBezTo>
                  <a:cubicBezTo>
                    <a:pt x="5054" y="8126"/>
                    <a:pt x="6346" y="8671"/>
                    <a:pt x="7207" y="8671"/>
                  </a:cubicBezTo>
                  <a:cubicBezTo>
                    <a:pt x="7446" y="8671"/>
                    <a:pt x="7685" y="8633"/>
                    <a:pt x="7925" y="8575"/>
                  </a:cubicBezTo>
                  <a:cubicBezTo>
                    <a:pt x="7121" y="8374"/>
                    <a:pt x="6078" y="7858"/>
                    <a:pt x="4814" y="7044"/>
                  </a:cubicBezTo>
                  <a:cubicBezTo>
                    <a:pt x="3733" y="6326"/>
                    <a:pt x="2699" y="5570"/>
                    <a:pt x="1694" y="4747"/>
                  </a:cubicBezTo>
                  <a:cubicBezTo>
                    <a:pt x="1436" y="4537"/>
                    <a:pt x="1436" y="4144"/>
                    <a:pt x="1694" y="3934"/>
                  </a:cubicBezTo>
                  <a:cubicBezTo>
                    <a:pt x="2699" y="3111"/>
                    <a:pt x="3733" y="2345"/>
                    <a:pt x="4814" y="1637"/>
                  </a:cubicBezTo>
                  <a:cubicBezTo>
                    <a:pt x="6078" y="824"/>
                    <a:pt x="7121" y="307"/>
                    <a:pt x="7925" y="106"/>
                  </a:cubicBezTo>
                  <a:cubicBezTo>
                    <a:pt x="7685" y="39"/>
                    <a:pt x="7446" y="10"/>
                    <a:pt x="7207" y="1"/>
                  </a:cubicBez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523;p60">
              <a:extLst>
                <a:ext uri="{FF2B5EF4-FFF2-40B4-BE49-F238E27FC236}">
                  <a16:creationId xmlns:a16="http://schemas.microsoft.com/office/drawing/2014/main" id="{451A0EF1-F1F3-788B-B106-AA10B8C18818}"/>
                </a:ext>
              </a:extLst>
            </p:cNvPr>
            <p:cNvSpPr/>
            <p:nvPr/>
          </p:nvSpPr>
          <p:spPr>
            <a:xfrm>
              <a:off x="4034604" y="3013270"/>
              <a:ext cx="190516" cy="163232"/>
            </a:xfrm>
            <a:custGeom>
              <a:avLst/>
              <a:gdLst/>
              <a:ahLst/>
              <a:cxnLst/>
              <a:rect l="l" t="t" r="r" b="b"/>
              <a:pathLst>
                <a:path w="7255" h="6216" extrusionOk="0">
                  <a:moveTo>
                    <a:pt x="4127" y="0"/>
                  </a:moveTo>
                  <a:cubicBezTo>
                    <a:pt x="3364" y="0"/>
                    <a:pt x="2587" y="283"/>
                    <a:pt x="1953" y="913"/>
                  </a:cubicBezTo>
                  <a:cubicBezTo>
                    <a:pt x="0" y="2866"/>
                    <a:pt x="1388" y="6215"/>
                    <a:pt x="4154" y="6215"/>
                  </a:cubicBezTo>
                  <a:cubicBezTo>
                    <a:pt x="5857" y="6206"/>
                    <a:pt x="7245" y="4818"/>
                    <a:pt x="7255" y="3105"/>
                  </a:cubicBezTo>
                  <a:cubicBezTo>
                    <a:pt x="7255" y="1239"/>
                    <a:pt x="5724" y="0"/>
                    <a:pt x="4127" y="0"/>
                  </a:cubicBez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524;p60">
              <a:extLst>
                <a:ext uri="{FF2B5EF4-FFF2-40B4-BE49-F238E27FC236}">
                  <a16:creationId xmlns:a16="http://schemas.microsoft.com/office/drawing/2014/main" id="{EC865873-6BBD-E21A-ED1E-4F2C3AD00494}"/>
                </a:ext>
              </a:extLst>
            </p:cNvPr>
            <p:cNvSpPr/>
            <p:nvPr/>
          </p:nvSpPr>
          <p:spPr>
            <a:xfrm>
              <a:off x="4062256" y="3013349"/>
              <a:ext cx="96768" cy="163101"/>
            </a:xfrm>
            <a:custGeom>
              <a:avLst/>
              <a:gdLst/>
              <a:ahLst/>
              <a:cxnLst/>
              <a:rect l="l" t="t" r="r" b="b"/>
              <a:pathLst>
                <a:path w="3685" h="6211" extrusionOk="0">
                  <a:moveTo>
                    <a:pt x="3088" y="0"/>
                  </a:moveTo>
                  <a:cubicBezTo>
                    <a:pt x="1418" y="0"/>
                    <a:pt x="0" y="1363"/>
                    <a:pt x="0" y="3102"/>
                  </a:cubicBezTo>
                  <a:cubicBezTo>
                    <a:pt x="0" y="4852"/>
                    <a:pt x="1423" y="6210"/>
                    <a:pt x="3097" y="6210"/>
                  </a:cubicBezTo>
                  <a:cubicBezTo>
                    <a:pt x="3290" y="6210"/>
                    <a:pt x="3487" y="6192"/>
                    <a:pt x="3685" y="6155"/>
                  </a:cubicBezTo>
                  <a:cubicBezTo>
                    <a:pt x="2230" y="5868"/>
                    <a:pt x="1177" y="4585"/>
                    <a:pt x="1177" y="3102"/>
                  </a:cubicBezTo>
                  <a:cubicBezTo>
                    <a:pt x="1177" y="1618"/>
                    <a:pt x="2230" y="346"/>
                    <a:pt x="3685" y="58"/>
                  </a:cubicBezTo>
                  <a:cubicBezTo>
                    <a:pt x="3483" y="19"/>
                    <a:pt x="3284" y="0"/>
                    <a:pt x="3088" y="0"/>
                  </a:cubicBezTo>
                  <a:close/>
                </a:path>
              </a:pathLst>
            </a:custGeom>
            <a:solidFill>
              <a:srgbClr val="5068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525;p60">
              <a:extLst>
                <a:ext uri="{FF2B5EF4-FFF2-40B4-BE49-F238E27FC236}">
                  <a16:creationId xmlns:a16="http://schemas.microsoft.com/office/drawing/2014/main" id="{F34356C8-C8B0-49F7-9379-49D5044BE8E8}"/>
                </a:ext>
              </a:extLst>
            </p:cNvPr>
            <p:cNvSpPr/>
            <p:nvPr/>
          </p:nvSpPr>
          <p:spPr>
            <a:xfrm>
              <a:off x="4088647" y="3053763"/>
              <a:ext cx="96007" cy="82273"/>
            </a:xfrm>
            <a:custGeom>
              <a:avLst/>
              <a:gdLst/>
              <a:ahLst/>
              <a:cxnLst/>
              <a:rect l="l" t="t" r="r" b="b"/>
              <a:pathLst>
                <a:path w="3656" h="3133" extrusionOk="0">
                  <a:moveTo>
                    <a:pt x="2081" y="1"/>
                  </a:moveTo>
                  <a:cubicBezTo>
                    <a:pt x="1697" y="1"/>
                    <a:pt x="1305" y="143"/>
                    <a:pt x="986" y="462"/>
                  </a:cubicBezTo>
                  <a:cubicBezTo>
                    <a:pt x="0" y="1448"/>
                    <a:pt x="699" y="3132"/>
                    <a:pt x="2096" y="3132"/>
                  </a:cubicBezTo>
                  <a:cubicBezTo>
                    <a:pt x="2957" y="3132"/>
                    <a:pt x="3656" y="2434"/>
                    <a:pt x="3656" y="1563"/>
                  </a:cubicBezTo>
                  <a:cubicBezTo>
                    <a:pt x="3656" y="624"/>
                    <a:pt x="2885" y="1"/>
                    <a:pt x="2081" y="1"/>
                  </a:cubicBezTo>
                  <a:close/>
                </a:path>
              </a:pathLst>
            </a:custGeom>
            <a:solidFill>
              <a:srgbClr val="455F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526;p60">
              <a:extLst>
                <a:ext uri="{FF2B5EF4-FFF2-40B4-BE49-F238E27FC236}">
                  <a16:creationId xmlns:a16="http://schemas.microsoft.com/office/drawing/2014/main" id="{C0DE341C-4A7A-156D-3AA1-0C4D3944B24A}"/>
                </a:ext>
              </a:extLst>
            </p:cNvPr>
            <p:cNvSpPr/>
            <p:nvPr/>
          </p:nvSpPr>
          <p:spPr>
            <a:xfrm>
              <a:off x="4102696" y="3053868"/>
              <a:ext cx="57089" cy="82246"/>
            </a:xfrm>
            <a:custGeom>
              <a:avLst/>
              <a:gdLst/>
              <a:ahLst/>
              <a:cxnLst/>
              <a:rect l="l" t="t" r="r" b="b"/>
              <a:pathLst>
                <a:path w="2174" h="3132" extrusionOk="0">
                  <a:moveTo>
                    <a:pt x="1567" y="1"/>
                  </a:moveTo>
                  <a:cubicBezTo>
                    <a:pt x="740" y="1"/>
                    <a:pt x="1" y="667"/>
                    <a:pt x="1" y="1568"/>
                  </a:cubicBezTo>
                  <a:cubicBezTo>
                    <a:pt x="1" y="2467"/>
                    <a:pt x="734" y="3131"/>
                    <a:pt x="1558" y="3131"/>
                  </a:cubicBezTo>
                  <a:cubicBezTo>
                    <a:pt x="1761" y="3131"/>
                    <a:pt x="1969" y="3091"/>
                    <a:pt x="2173" y="3004"/>
                  </a:cubicBezTo>
                  <a:cubicBezTo>
                    <a:pt x="1590" y="2765"/>
                    <a:pt x="1216" y="2190"/>
                    <a:pt x="1216" y="1559"/>
                  </a:cubicBezTo>
                  <a:cubicBezTo>
                    <a:pt x="1216" y="937"/>
                    <a:pt x="1590" y="372"/>
                    <a:pt x="2173" y="123"/>
                  </a:cubicBezTo>
                  <a:cubicBezTo>
                    <a:pt x="1972" y="39"/>
                    <a:pt x="1767" y="1"/>
                    <a:pt x="1567" y="1"/>
                  </a:cubicBezTo>
                  <a:close/>
                </a:path>
              </a:pathLst>
            </a:custGeom>
            <a:solidFill>
              <a:srgbClr val="465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527;p60">
              <a:extLst>
                <a:ext uri="{FF2B5EF4-FFF2-40B4-BE49-F238E27FC236}">
                  <a16:creationId xmlns:a16="http://schemas.microsoft.com/office/drawing/2014/main" id="{BADFB2D8-DC70-EAF6-D316-3C55A6653A81}"/>
                </a:ext>
              </a:extLst>
            </p:cNvPr>
            <p:cNvSpPr/>
            <p:nvPr/>
          </p:nvSpPr>
          <p:spPr>
            <a:xfrm>
              <a:off x="4260807" y="2996411"/>
              <a:ext cx="38051" cy="26207"/>
            </a:xfrm>
            <a:custGeom>
              <a:avLst/>
              <a:gdLst/>
              <a:ahLst/>
              <a:cxnLst/>
              <a:rect l="l" t="t" r="r" b="b"/>
              <a:pathLst>
                <a:path w="1449" h="998" extrusionOk="0">
                  <a:moveTo>
                    <a:pt x="331" y="0"/>
                  </a:moveTo>
                  <a:cubicBezTo>
                    <a:pt x="136" y="0"/>
                    <a:pt x="0" y="272"/>
                    <a:pt x="201" y="416"/>
                  </a:cubicBezTo>
                  <a:cubicBezTo>
                    <a:pt x="440" y="579"/>
                    <a:pt x="698" y="761"/>
                    <a:pt x="957" y="943"/>
                  </a:cubicBezTo>
                  <a:cubicBezTo>
                    <a:pt x="1006" y="981"/>
                    <a:pt x="1057" y="998"/>
                    <a:pt x="1104" y="998"/>
                  </a:cubicBezTo>
                  <a:cubicBezTo>
                    <a:pt x="1304" y="998"/>
                    <a:pt x="1449" y="707"/>
                    <a:pt x="1225" y="560"/>
                  </a:cubicBezTo>
                  <a:cubicBezTo>
                    <a:pt x="966" y="378"/>
                    <a:pt x="708" y="196"/>
                    <a:pt x="449" y="34"/>
                  </a:cubicBezTo>
                  <a:cubicBezTo>
                    <a:pt x="409" y="10"/>
                    <a:pt x="369" y="0"/>
                    <a:pt x="331" y="0"/>
                  </a:cubicBez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528;p60">
              <a:extLst>
                <a:ext uri="{FF2B5EF4-FFF2-40B4-BE49-F238E27FC236}">
                  <a16:creationId xmlns:a16="http://schemas.microsoft.com/office/drawing/2014/main" id="{2680471A-D428-EB15-F768-55EE541D99C2}"/>
                </a:ext>
              </a:extLst>
            </p:cNvPr>
            <p:cNvSpPr/>
            <p:nvPr/>
          </p:nvSpPr>
          <p:spPr>
            <a:xfrm>
              <a:off x="4020528" y="2942999"/>
              <a:ext cx="229381" cy="58323"/>
            </a:xfrm>
            <a:custGeom>
              <a:avLst/>
              <a:gdLst/>
              <a:ahLst/>
              <a:cxnLst/>
              <a:rect l="l" t="t" r="r" b="b"/>
              <a:pathLst>
                <a:path w="8735" h="2221" extrusionOk="0">
                  <a:moveTo>
                    <a:pt x="4690" y="0"/>
                  </a:moveTo>
                  <a:cubicBezTo>
                    <a:pt x="3551" y="0"/>
                    <a:pt x="2077" y="584"/>
                    <a:pt x="192" y="1790"/>
                  </a:cubicBezTo>
                  <a:cubicBezTo>
                    <a:pt x="0" y="1914"/>
                    <a:pt x="87" y="2211"/>
                    <a:pt x="316" y="2221"/>
                  </a:cubicBezTo>
                  <a:cubicBezTo>
                    <a:pt x="355" y="2211"/>
                    <a:pt x="402" y="2202"/>
                    <a:pt x="441" y="2182"/>
                  </a:cubicBezTo>
                  <a:cubicBezTo>
                    <a:pt x="2249" y="1024"/>
                    <a:pt x="3637" y="460"/>
                    <a:pt x="4680" y="460"/>
                  </a:cubicBezTo>
                  <a:cubicBezTo>
                    <a:pt x="5599" y="460"/>
                    <a:pt x="6767" y="890"/>
                    <a:pt x="8269" y="1780"/>
                  </a:cubicBezTo>
                  <a:cubicBezTo>
                    <a:pt x="8312" y="1805"/>
                    <a:pt x="8353" y="1815"/>
                    <a:pt x="8392" y="1815"/>
                  </a:cubicBezTo>
                  <a:cubicBezTo>
                    <a:pt x="8600" y="1815"/>
                    <a:pt x="8734" y="1515"/>
                    <a:pt x="8508" y="1379"/>
                  </a:cubicBezTo>
                  <a:cubicBezTo>
                    <a:pt x="6939" y="450"/>
                    <a:pt x="5685" y="0"/>
                    <a:pt x="4690" y="0"/>
                  </a:cubicBez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529;p60">
              <a:extLst>
                <a:ext uri="{FF2B5EF4-FFF2-40B4-BE49-F238E27FC236}">
                  <a16:creationId xmlns:a16="http://schemas.microsoft.com/office/drawing/2014/main" id="{7B71D513-8DF5-626A-FEB8-B2C736234C67}"/>
                </a:ext>
              </a:extLst>
            </p:cNvPr>
            <p:cNvSpPr/>
            <p:nvPr/>
          </p:nvSpPr>
          <p:spPr>
            <a:xfrm>
              <a:off x="4153719" y="3056337"/>
              <a:ext cx="33193" cy="28440"/>
            </a:xfrm>
            <a:custGeom>
              <a:avLst/>
              <a:gdLst/>
              <a:ahLst/>
              <a:cxnLst/>
              <a:rect l="l" t="t" r="r" b="b"/>
              <a:pathLst>
                <a:path w="1264" h="1083" extrusionOk="0">
                  <a:moveTo>
                    <a:pt x="542" y="1"/>
                  </a:moveTo>
                  <a:cubicBezTo>
                    <a:pt x="266" y="1"/>
                    <a:pt x="1" y="217"/>
                    <a:pt x="1" y="546"/>
                  </a:cubicBezTo>
                  <a:cubicBezTo>
                    <a:pt x="1" y="843"/>
                    <a:pt x="240" y="1082"/>
                    <a:pt x="537" y="1082"/>
                  </a:cubicBezTo>
                  <a:cubicBezTo>
                    <a:pt x="1025" y="1082"/>
                    <a:pt x="1264" y="498"/>
                    <a:pt x="919" y="163"/>
                  </a:cubicBezTo>
                  <a:cubicBezTo>
                    <a:pt x="810" y="51"/>
                    <a:pt x="675" y="1"/>
                    <a:pt x="542" y="1"/>
                  </a:cubicBez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" name="Google Shape;11221;p61">
            <a:extLst>
              <a:ext uri="{FF2B5EF4-FFF2-40B4-BE49-F238E27FC236}">
                <a16:creationId xmlns:a16="http://schemas.microsoft.com/office/drawing/2014/main" id="{65643948-E4B4-2DF8-3F06-CC76944E1458}"/>
              </a:ext>
            </a:extLst>
          </p:cNvPr>
          <p:cNvGrpSpPr/>
          <p:nvPr/>
        </p:nvGrpSpPr>
        <p:grpSpPr>
          <a:xfrm>
            <a:off x="3157698" y="1551739"/>
            <a:ext cx="368502" cy="343521"/>
            <a:chOff x="3534508" y="1508000"/>
            <a:chExt cx="368502" cy="343521"/>
          </a:xfrm>
        </p:grpSpPr>
        <p:sp>
          <p:nvSpPr>
            <p:cNvPr id="42" name="Google Shape;11222;p61">
              <a:extLst>
                <a:ext uri="{FF2B5EF4-FFF2-40B4-BE49-F238E27FC236}">
                  <a16:creationId xmlns:a16="http://schemas.microsoft.com/office/drawing/2014/main" id="{BDAFF2FD-F7D3-F988-A309-8F9804FFAAE7}"/>
                </a:ext>
              </a:extLst>
            </p:cNvPr>
            <p:cNvSpPr/>
            <p:nvPr/>
          </p:nvSpPr>
          <p:spPr>
            <a:xfrm>
              <a:off x="3591984" y="1754322"/>
              <a:ext cx="45719" cy="45719"/>
            </a:xfrm>
            <a:custGeom>
              <a:avLst/>
              <a:gdLst/>
              <a:ahLst/>
              <a:cxnLst/>
              <a:rect l="l" t="t" r="r" b="b"/>
              <a:pathLst>
                <a:path w="1746" h="1746" extrusionOk="0">
                  <a:moveTo>
                    <a:pt x="220" y="0"/>
                  </a:moveTo>
                  <a:cubicBezTo>
                    <a:pt x="96" y="0"/>
                    <a:pt x="0" y="95"/>
                    <a:pt x="0" y="219"/>
                  </a:cubicBezTo>
                  <a:lnTo>
                    <a:pt x="0" y="1526"/>
                  </a:lnTo>
                  <a:cubicBezTo>
                    <a:pt x="0" y="1650"/>
                    <a:pt x="96" y="1746"/>
                    <a:pt x="220" y="1746"/>
                  </a:cubicBezTo>
                  <a:lnTo>
                    <a:pt x="1527" y="1746"/>
                  </a:lnTo>
                  <a:cubicBezTo>
                    <a:pt x="1651" y="1746"/>
                    <a:pt x="1746" y="1650"/>
                    <a:pt x="1746" y="1526"/>
                  </a:cubicBezTo>
                  <a:lnTo>
                    <a:pt x="1746" y="219"/>
                  </a:lnTo>
                  <a:cubicBezTo>
                    <a:pt x="1746" y="95"/>
                    <a:pt x="1651" y="0"/>
                    <a:pt x="1527" y="0"/>
                  </a:cubicBezTo>
                  <a:close/>
                </a:path>
              </a:pathLst>
            </a:custGeom>
            <a:solidFill>
              <a:srgbClr val="CED7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1223;p61">
              <a:extLst>
                <a:ext uri="{FF2B5EF4-FFF2-40B4-BE49-F238E27FC236}">
                  <a16:creationId xmlns:a16="http://schemas.microsoft.com/office/drawing/2014/main" id="{A81BF093-3CC2-C11D-5C88-A365F018D083}"/>
                </a:ext>
              </a:extLst>
            </p:cNvPr>
            <p:cNvSpPr/>
            <p:nvPr/>
          </p:nvSpPr>
          <p:spPr>
            <a:xfrm>
              <a:off x="3742600" y="1633897"/>
              <a:ext cx="106940" cy="91805"/>
            </a:xfrm>
            <a:custGeom>
              <a:avLst/>
              <a:gdLst/>
              <a:ahLst/>
              <a:cxnLst/>
              <a:rect l="l" t="t" r="r" b="b"/>
              <a:pathLst>
                <a:path w="4084" h="3506" extrusionOk="0">
                  <a:moveTo>
                    <a:pt x="2338" y="1"/>
                  </a:moveTo>
                  <a:cubicBezTo>
                    <a:pt x="773" y="1"/>
                    <a:pt x="1" y="1890"/>
                    <a:pt x="1098" y="2987"/>
                  </a:cubicBezTo>
                  <a:cubicBezTo>
                    <a:pt x="1456" y="3345"/>
                    <a:pt x="1896" y="3506"/>
                    <a:pt x="2326" y="3506"/>
                  </a:cubicBezTo>
                  <a:cubicBezTo>
                    <a:pt x="3225" y="3506"/>
                    <a:pt x="4084" y="2807"/>
                    <a:pt x="4084" y="1756"/>
                  </a:cubicBezTo>
                  <a:cubicBezTo>
                    <a:pt x="4084" y="793"/>
                    <a:pt x="3302" y="10"/>
                    <a:pt x="2338" y="1"/>
                  </a:cubicBezTo>
                  <a:close/>
                </a:path>
              </a:pathLst>
            </a:custGeom>
            <a:solidFill>
              <a:srgbClr val="B3C3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1224;p61">
              <a:extLst>
                <a:ext uri="{FF2B5EF4-FFF2-40B4-BE49-F238E27FC236}">
                  <a16:creationId xmlns:a16="http://schemas.microsoft.com/office/drawing/2014/main" id="{C0B5FC2F-999F-5A79-7517-CD10EC1D68F8}"/>
                </a:ext>
              </a:extLst>
            </p:cNvPr>
            <p:cNvSpPr/>
            <p:nvPr/>
          </p:nvSpPr>
          <p:spPr>
            <a:xfrm>
              <a:off x="3753336" y="1671132"/>
              <a:ext cx="100969" cy="54465"/>
            </a:xfrm>
            <a:custGeom>
              <a:avLst/>
              <a:gdLst/>
              <a:ahLst/>
              <a:cxnLst/>
              <a:rect l="l" t="t" r="r" b="b"/>
              <a:pathLst>
                <a:path w="3856" h="2080" extrusionOk="0">
                  <a:moveTo>
                    <a:pt x="211" y="0"/>
                  </a:moveTo>
                  <a:cubicBezTo>
                    <a:pt x="1" y="1078"/>
                    <a:pt x="821" y="2080"/>
                    <a:pt x="1928" y="2080"/>
                  </a:cubicBezTo>
                  <a:cubicBezTo>
                    <a:pt x="3025" y="2080"/>
                    <a:pt x="3855" y="1078"/>
                    <a:pt x="3645" y="0"/>
                  </a:cubicBezTo>
                  <a:lnTo>
                    <a:pt x="3645" y="0"/>
                  </a:lnTo>
                  <a:cubicBezTo>
                    <a:pt x="3483" y="830"/>
                    <a:pt x="2768" y="1422"/>
                    <a:pt x="1928" y="1422"/>
                  </a:cubicBezTo>
                  <a:cubicBezTo>
                    <a:pt x="1088" y="1422"/>
                    <a:pt x="363" y="830"/>
                    <a:pt x="211" y="0"/>
                  </a:cubicBezTo>
                  <a:close/>
                </a:path>
              </a:pathLst>
            </a:custGeom>
            <a:solidFill>
              <a:srgbClr val="CED8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1225;p61">
              <a:extLst>
                <a:ext uri="{FF2B5EF4-FFF2-40B4-BE49-F238E27FC236}">
                  <a16:creationId xmlns:a16="http://schemas.microsoft.com/office/drawing/2014/main" id="{ECEEB5EC-4A83-B28A-EFAF-3636F5270A09}"/>
                </a:ext>
              </a:extLst>
            </p:cNvPr>
            <p:cNvSpPr/>
            <p:nvPr/>
          </p:nvSpPr>
          <p:spPr>
            <a:xfrm>
              <a:off x="3620447" y="1530990"/>
              <a:ext cx="154649" cy="297645"/>
            </a:xfrm>
            <a:custGeom>
              <a:avLst/>
              <a:gdLst/>
              <a:ahLst/>
              <a:cxnLst/>
              <a:rect l="l" t="t" r="r" b="b"/>
              <a:pathLst>
                <a:path w="5906" h="11367" extrusionOk="0">
                  <a:moveTo>
                    <a:pt x="5681" y="1"/>
                  </a:moveTo>
                  <a:cubicBezTo>
                    <a:pt x="5608" y="1"/>
                    <a:pt x="5542" y="38"/>
                    <a:pt x="5505" y="105"/>
                  </a:cubicBezTo>
                  <a:cubicBezTo>
                    <a:pt x="5085" y="773"/>
                    <a:pt x="4589" y="1384"/>
                    <a:pt x="4027" y="1927"/>
                  </a:cubicBezTo>
                  <a:cubicBezTo>
                    <a:pt x="3187" y="2748"/>
                    <a:pt x="1842" y="3721"/>
                    <a:pt x="220" y="3721"/>
                  </a:cubicBezTo>
                  <a:cubicBezTo>
                    <a:pt x="215" y="3721"/>
                    <a:pt x="210" y="3720"/>
                    <a:pt x="206" y="3720"/>
                  </a:cubicBezTo>
                  <a:cubicBezTo>
                    <a:pt x="97" y="3720"/>
                    <a:pt x="1" y="3821"/>
                    <a:pt x="1" y="3931"/>
                  </a:cubicBezTo>
                  <a:lnTo>
                    <a:pt x="1" y="7432"/>
                  </a:lnTo>
                  <a:cubicBezTo>
                    <a:pt x="1" y="7556"/>
                    <a:pt x="106" y="7651"/>
                    <a:pt x="220" y="7651"/>
                  </a:cubicBezTo>
                  <a:cubicBezTo>
                    <a:pt x="1842" y="7651"/>
                    <a:pt x="3187" y="8624"/>
                    <a:pt x="4027" y="9445"/>
                  </a:cubicBezTo>
                  <a:cubicBezTo>
                    <a:pt x="4589" y="9989"/>
                    <a:pt x="5085" y="10599"/>
                    <a:pt x="5496" y="11257"/>
                  </a:cubicBezTo>
                  <a:cubicBezTo>
                    <a:pt x="5541" y="11332"/>
                    <a:pt x="5614" y="11366"/>
                    <a:pt x="5686" y="11366"/>
                  </a:cubicBezTo>
                  <a:cubicBezTo>
                    <a:pt x="5797" y="11366"/>
                    <a:pt x="5906" y="11286"/>
                    <a:pt x="5906" y="11153"/>
                  </a:cubicBezTo>
                  <a:lnTo>
                    <a:pt x="5906" y="220"/>
                  </a:lnTo>
                  <a:cubicBezTo>
                    <a:pt x="5906" y="115"/>
                    <a:pt x="5839" y="29"/>
                    <a:pt x="5744" y="10"/>
                  </a:cubicBezTo>
                  <a:cubicBezTo>
                    <a:pt x="5723" y="4"/>
                    <a:pt x="5702" y="1"/>
                    <a:pt x="5681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1226;p61">
              <a:extLst>
                <a:ext uri="{FF2B5EF4-FFF2-40B4-BE49-F238E27FC236}">
                  <a16:creationId xmlns:a16="http://schemas.microsoft.com/office/drawing/2014/main" id="{260B898C-75B5-6CCE-E7B9-47307D440140}"/>
                </a:ext>
              </a:extLst>
            </p:cNvPr>
            <p:cNvSpPr/>
            <p:nvPr/>
          </p:nvSpPr>
          <p:spPr>
            <a:xfrm>
              <a:off x="3620447" y="1708603"/>
              <a:ext cx="154649" cy="120032"/>
            </a:xfrm>
            <a:custGeom>
              <a:avLst/>
              <a:gdLst/>
              <a:ahLst/>
              <a:cxnLst/>
              <a:rect l="l" t="t" r="r" b="b"/>
              <a:pathLst>
                <a:path w="5906" h="4584" extrusionOk="0">
                  <a:moveTo>
                    <a:pt x="1" y="0"/>
                  </a:moveTo>
                  <a:lnTo>
                    <a:pt x="1" y="649"/>
                  </a:lnTo>
                  <a:cubicBezTo>
                    <a:pt x="1" y="773"/>
                    <a:pt x="106" y="868"/>
                    <a:pt x="220" y="868"/>
                  </a:cubicBezTo>
                  <a:cubicBezTo>
                    <a:pt x="1842" y="868"/>
                    <a:pt x="3187" y="1841"/>
                    <a:pt x="4027" y="2662"/>
                  </a:cubicBezTo>
                  <a:cubicBezTo>
                    <a:pt x="4589" y="3206"/>
                    <a:pt x="5085" y="3816"/>
                    <a:pt x="5496" y="4474"/>
                  </a:cubicBezTo>
                  <a:cubicBezTo>
                    <a:pt x="5541" y="4549"/>
                    <a:pt x="5614" y="4583"/>
                    <a:pt x="5686" y="4583"/>
                  </a:cubicBezTo>
                  <a:cubicBezTo>
                    <a:pt x="5797" y="4583"/>
                    <a:pt x="5906" y="4503"/>
                    <a:pt x="5906" y="4370"/>
                  </a:cubicBezTo>
                  <a:lnTo>
                    <a:pt x="5906" y="3272"/>
                  </a:lnTo>
                  <a:cubicBezTo>
                    <a:pt x="5906" y="3368"/>
                    <a:pt x="5849" y="3454"/>
                    <a:pt x="5763" y="3482"/>
                  </a:cubicBezTo>
                  <a:cubicBezTo>
                    <a:pt x="5740" y="3489"/>
                    <a:pt x="5716" y="3492"/>
                    <a:pt x="5694" y="3492"/>
                  </a:cubicBezTo>
                  <a:cubicBezTo>
                    <a:pt x="5614" y="3492"/>
                    <a:pt x="5540" y="3454"/>
                    <a:pt x="5496" y="3387"/>
                  </a:cubicBezTo>
                  <a:cubicBezTo>
                    <a:pt x="5496" y="3377"/>
                    <a:pt x="4952" y="2900"/>
                    <a:pt x="4027" y="2004"/>
                  </a:cubicBezTo>
                  <a:cubicBezTo>
                    <a:pt x="3187" y="1183"/>
                    <a:pt x="1842" y="210"/>
                    <a:pt x="220" y="210"/>
                  </a:cubicBezTo>
                  <a:cubicBezTo>
                    <a:pt x="96" y="210"/>
                    <a:pt x="1" y="115"/>
                    <a:pt x="1" y="0"/>
                  </a:cubicBezTo>
                  <a:close/>
                </a:path>
              </a:pathLst>
            </a:custGeom>
            <a:solidFill>
              <a:srgbClr val="EEF1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1227;p61">
              <a:extLst>
                <a:ext uri="{FF2B5EF4-FFF2-40B4-BE49-F238E27FC236}">
                  <a16:creationId xmlns:a16="http://schemas.microsoft.com/office/drawing/2014/main" id="{3EC4E0A7-497D-3F1F-E5CF-7DC0BB50453C}"/>
                </a:ext>
              </a:extLst>
            </p:cNvPr>
            <p:cNvSpPr/>
            <p:nvPr/>
          </p:nvSpPr>
          <p:spPr>
            <a:xfrm>
              <a:off x="3763601" y="1508000"/>
              <a:ext cx="45981" cy="343521"/>
            </a:xfrm>
            <a:custGeom>
              <a:avLst/>
              <a:gdLst/>
              <a:ahLst/>
              <a:cxnLst/>
              <a:rect l="l" t="t" r="r" b="b"/>
              <a:pathLst>
                <a:path w="1756" h="13119" extrusionOk="0">
                  <a:moveTo>
                    <a:pt x="219" y="1"/>
                  </a:moveTo>
                  <a:cubicBezTo>
                    <a:pt x="105" y="1"/>
                    <a:pt x="0" y="96"/>
                    <a:pt x="0" y="220"/>
                  </a:cubicBezTo>
                  <a:lnTo>
                    <a:pt x="0" y="12908"/>
                  </a:lnTo>
                  <a:cubicBezTo>
                    <a:pt x="0" y="13023"/>
                    <a:pt x="105" y="13118"/>
                    <a:pt x="219" y="13118"/>
                  </a:cubicBezTo>
                  <a:lnTo>
                    <a:pt x="1536" y="13118"/>
                  </a:lnTo>
                  <a:cubicBezTo>
                    <a:pt x="1650" y="13118"/>
                    <a:pt x="1755" y="13023"/>
                    <a:pt x="1755" y="12908"/>
                  </a:cubicBezTo>
                  <a:lnTo>
                    <a:pt x="1755" y="220"/>
                  </a:lnTo>
                  <a:cubicBezTo>
                    <a:pt x="1755" y="96"/>
                    <a:pt x="1650" y="1"/>
                    <a:pt x="1536" y="1"/>
                  </a:cubicBezTo>
                  <a:close/>
                </a:path>
              </a:pathLst>
            </a:custGeom>
            <a:solidFill>
              <a:srgbClr val="AEBE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1228;p61">
              <a:extLst>
                <a:ext uri="{FF2B5EF4-FFF2-40B4-BE49-F238E27FC236}">
                  <a16:creationId xmlns:a16="http://schemas.microsoft.com/office/drawing/2014/main" id="{D3E6C446-7056-11DE-65A6-DC91D0EF4049}"/>
                </a:ext>
              </a:extLst>
            </p:cNvPr>
            <p:cNvSpPr/>
            <p:nvPr/>
          </p:nvSpPr>
          <p:spPr>
            <a:xfrm>
              <a:off x="3763601" y="1823005"/>
              <a:ext cx="45981" cy="28515"/>
            </a:xfrm>
            <a:custGeom>
              <a:avLst/>
              <a:gdLst/>
              <a:ahLst/>
              <a:cxnLst/>
              <a:rect l="l" t="t" r="r" b="b"/>
              <a:pathLst>
                <a:path w="1756" h="1089" extrusionOk="0">
                  <a:moveTo>
                    <a:pt x="0" y="1"/>
                  </a:moveTo>
                  <a:lnTo>
                    <a:pt x="0" y="869"/>
                  </a:lnTo>
                  <a:cubicBezTo>
                    <a:pt x="0" y="993"/>
                    <a:pt x="105" y="1088"/>
                    <a:pt x="219" y="1088"/>
                  </a:cubicBezTo>
                  <a:lnTo>
                    <a:pt x="1536" y="1088"/>
                  </a:lnTo>
                  <a:cubicBezTo>
                    <a:pt x="1650" y="1088"/>
                    <a:pt x="1755" y="993"/>
                    <a:pt x="1755" y="869"/>
                  </a:cubicBezTo>
                  <a:lnTo>
                    <a:pt x="1755" y="1"/>
                  </a:lnTo>
                  <a:cubicBezTo>
                    <a:pt x="1755" y="115"/>
                    <a:pt x="1650" y="220"/>
                    <a:pt x="1536" y="220"/>
                  </a:cubicBezTo>
                  <a:lnTo>
                    <a:pt x="219" y="220"/>
                  </a:lnTo>
                  <a:cubicBezTo>
                    <a:pt x="105" y="220"/>
                    <a:pt x="0" y="115"/>
                    <a:pt x="0" y="1"/>
                  </a:cubicBezTo>
                  <a:close/>
                </a:path>
              </a:pathLst>
            </a:custGeom>
            <a:solidFill>
              <a:srgbClr val="96A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1229;p61">
              <a:extLst>
                <a:ext uri="{FF2B5EF4-FFF2-40B4-BE49-F238E27FC236}">
                  <a16:creationId xmlns:a16="http://schemas.microsoft.com/office/drawing/2014/main" id="{C500DBA6-785F-9425-4203-DDC47D5B6FED}"/>
                </a:ext>
              </a:extLst>
            </p:cNvPr>
            <p:cNvSpPr/>
            <p:nvPr/>
          </p:nvSpPr>
          <p:spPr>
            <a:xfrm>
              <a:off x="3534508" y="1628399"/>
              <a:ext cx="46007" cy="102959"/>
            </a:xfrm>
            <a:custGeom>
              <a:avLst/>
              <a:gdLst/>
              <a:ahLst/>
              <a:cxnLst/>
              <a:rect l="l" t="t" r="r" b="b"/>
              <a:pathLst>
                <a:path w="1757" h="3932" extrusionOk="0">
                  <a:moveTo>
                    <a:pt x="1098" y="1"/>
                  </a:moveTo>
                  <a:cubicBezTo>
                    <a:pt x="497" y="1"/>
                    <a:pt x="1" y="488"/>
                    <a:pt x="1" y="1089"/>
                  </a:cubicBezTo>
                  <a:lnTo>
                    <a:pt x="1" y="2834"/>
                  </a:lnTo>
                  <a:cubicBezTo>
                    <a:pt x="1" y="3445"/>
                    <a:pt x="497" y="3931"/>
                    <a:pt x="1098" y="3931"/>
                  </a:cubicBezTo>
                  <a:lnTo>
                    <a:pt x="1537" y="3931"/>
                  </a:lnTo>
                  <a:cubicBezTo>
                    <a:pt x="1661" y="3931"/>
                    <a:pt x="1756" y="3836"/>
                    <a:pt x="1756" y="3712"/>
                  </a:cubicBezTo>
                  <a:lnTo>
                    <a:pt x="1756" y="211"/>
                  </a:lnTo>
                  <a:cubicBezTo>
                    <a:pt x="1756" y="96"/>
                    <a:pt x="1661" y="1"/>
                    <a:pt x="1537" y="1"/>
                  </a:cubicBezTo>
                  <a:close/>
                </a:path>
              </a:pathLst>
            </a:custGeom>
            <a:solidFill>
              <a:srgbClr val="CED7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1230;p61">
              <a:extLst>
                <a:ext uri="{FF2B5EF4-FFF2-40B4-BE49-F238E27FC236}">
                  <a16:creationId xmlns:a16="http://schemas.microsoft.com/office/drawing/2014/main" id="{E2BD2DBC-163F-CE28-9933-B43CC215A78B}"/>
                </a:ext>
              </a:extLst>
            </p:cNvPr>
            <p:cNvSpPr/>
            <p:nvPr/>
          </p:nvSpPr>
          <p:spPr>
            <a:xfrm>
              <a:off x="3534508" y="1633400"/>
              <a:ext cx="46007" cy="97958"/>
            </a:xfrm>
            <a:custGeom>
              <a:avLst/>
              <a:gdLst/>
              <a:ahLst/>
              <a:cxnLst/>
              <a:rect l="l" t="t" r="r" b="b"/>
              <a:pathLst>
                <a:path w="1757" h="3741" extrusionOk="0">
                  <a:moveTo>
                    <a:pt x="468" y="1"/>
                  </a:moveTo>
                  <a:lnTo>
                    <a:pt x="468" y="1"/>
                  </a:lnTo>
                  <a:cubicBezTo>
                    <a:pt x="182" y="211"/>
                    <a:pt x="1" y="545"/>
                    <a:pt x="1" y="898"/>
                  </a:cubicBezTo>
                  <a:lnTo>
                    <a:pt x="1" y="2643"/>
                  </a:lnTo>
                  <a:cubicBezTo>
                    <a:pt x="1" y="3254"/>
                    <a:pt x="497" y="3740"/>
                    <a:pt x="1098" y="3740"/>
                  </a:cubicBezTo>
                  <a:lnTo>
                    <a:pt x="1537" y="3740"/>
                  </a:lnTo>
                  <a:cubicBezTo>
                    <a:pt x="1661" y="3740"/>
                    <a:pt x="1756" y="3645"/>
                    <a:pt x="1756" y="3521"/>
                  </a:cubicBezTo>
                  <a:lnTo>
                    <a:pt x="1756" y="3082"/>
                  </a:lnTo>
                  <a:lnTo>
                    <a:pt x="1098" y="3082"/>
                  </a:lnTo>
                  <a:cubicBezTo>
                    <a:pt x="736" y="3082"/>
                    <a:pt x="440" y="2786"/>
                    <a:pt x="440" y="2433"/>
                  </a:cubicBezTo>
                  <a:lnTo>
                    <a:pt x="440" y="239"/>
                  </a:lnTo>
                  <a:cubicBezTo>
                    <a:pt x="440" y="163"/>
                    <a:pt x="449" y="77"/>
                    <a:pt x="468" y="1"/>
                  </a:cubicBezTo>
                  <a:close/>
                </a:path>
              </a:pathLst>
            </a:custGeom>
            <a:solidFill>
              <a:srgbClr val="BDCA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1231;p61">
              <a:extLst>
                <a:ext uri="{FF2B5EF4-FFF2-40B4-BE49-F238E27FC236}">
                  <a16:creationId xmlns:a16="http://schemas.microsoft.com/office/drawing/2014/main" id="{5B313488-5049-F9D3-0801-E0297CE0A278}"/>
                </a:ext>
              </a:extLst>
            </p:cNvPr>
            <p:cNvSpPr/>
            <p:nvPr/>
          </p:nvSpPr>
          <p:spPr>
            <a:xfrm>
              <a:off x="3574728" y="1628163"/>
              <a:ext cx="57240" cy="103195"/>
            </a:xfrm>
            <a:custGeom>
              <a:avLst/>
              <a:gdLst/>
              <a:ahLst/>
              <a:cxnLst/>
              <a:rect l="l" t="t" r="r" b="b"/>
              <a:pathLst>
                <a:path w="2186" h="3941" extrusionOk="0">
                  <a:moveTo>
                    <a:pt x="1" y="0"/>
                  </a:moveTo>
                  <a:lnTo>
                    <a:pt x="1" y="3940"/>
                  </a:lnTo>
                  <a:lnTo>
                    <a:pt x="2186" y="3940"/>
                  </a:lnTo>
                  <a:lnTo>
                    <a:pt x="2186" y="0"/>
                  </a:lnTo>
                  <a:close/>
                </a:path>
              </a:pathLst>
            </a:custGeom>
            <a:solidFill>
              <a:srgbClr val="AEBE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1232;p61">
              <a:extLst>
                <a:ext uri="{FF2B5EF4-FFF2-40B4-BE49-F238E27FC236}">
                  <a16:creationId xmlns:a16="http://schemas.microsoft.com/office/drawing/2014/main" id="{7DE03BB9-6CC6-1A05-8CEE-4C638180C58A}"/>
                </a:ext>
              </a:extLst>
            </p:cNvPr>
            <p:cNvSpPr/>
            <p:nvPr/>
          </p:nvSpPr>
          <p:spPr>
            <a:xfrm>
              <a:off x="3574728" y="1714102"/>
              <a:ext cx="57240" cy="17256"/>
            </a:xfrm>
            <a:custGeom>
              <a:avLst/>
              <a:gdLst/>
              <a:ahLst/>
              <a:cxnLst/>
              <a:rect l="l" t="t" r="r" b="b"/>
              <a:pathLst>
                <a:path w="2186" h="659" extrusionOk="0">
                  <a:moveTo>
                    <a:pt x="1" y="0"/>
                  </a:moveTo>
                  <a:lnTo>
                    <a:pt x="1" y="658"/>
                  </a:lnTo>
                  <a:lnTo>
                    <a:pt x="2186" y="658"/>
                  </a:lnTo>
                  <a:lnTo>
                    <a:pt x="2186" y="0"/>
                  </a:lnTo>
                  <a:close/>
                </a:path>
              </a:pathLst>
            </a:custGeom>
            <a:solidFill>
              <a:srgbClr val="96A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1233;p61">
              <a:extLst>
                <a:ext uri="{FF2B5EF4-FFF2-40B4-BE49-F238E27FC236}">
                  <a16:creationId xmlns:a16="http://schemas.microsoft.com/office/drawing/2014/main" id="{9C513978-5CF9-38CC-C401-0F9376006D33}"/>
                </a:ext>
              </a:extLst>
            </p:cNvPr>
            <p:cNvSpPr/>
            <p:nvPr/>
          </p:nvSpPr>
          <p:spPr>
            <a:xfrm>
              <a:off x="3574728" y="1731332"/>
              <a:ext cx="57240" cy="91700"/>
            </a:xfrm>
            <a:custGeom>
              <a:avLst/>
              <a:gdLst/>
              <a:ahLst/>
              <a:cxnLst/>
              <a:rect l="l" t="t" r="r" b="b"/>
              <a:pathLst>
                <a:path w="2186" h="3502" extrusionOk="0">
                  <a:moveTo>
                    <a:pt x="1" y="0"/>
                  </a:moveTo>
                  <a:lnTo>
                    <a:pt x="1" y="3282"/>
                  </a:lnTo>
                  <a:cubicBezTo>
                    <a:pt x="1" y="3406"/>
                    <a:pt x="96" y="3502"/>
                    <a:pt x="220" y="3502"/>
                  </a:cubicBezTo>
                  <a:lnTo>
                    <a:pt x="1088" y="3502"/>
                  </a:lnTo>
                  <a:cubicBezTo>
                    <a:pt x="1193" y="3502"/>
                    <a:pt x="1279" y="3435"/>
                    <a:pt x="1308" y="3339"/>
                  </a:cubicBezTo>
                  <a:lnTo>
                    <a:pt x="2186" y="0"/>
                  </a:lnTo>
                  <a:close/>
                </a:path>
              </a:pathLst>
            </a:custGeom>
            <a:solidFill>
              <a:srgbClr val="ACBD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1234;p61">
              <a:extLst>
                <a:ext uri="{FF2B5EF4-FFF2-40B4-BE49-F238E27FC236}">
                  <a16:creationId xmlns:a16="http://schemas.microsoft.com/office/drawing/2014/main" id="{D86C7573-4C3B-3458-73BE-902EFD61617A}"/>
                </a:ext>
              </a:extLst>
            </p:cNvPr>
            <p:cNvSpPr/>
            <p:nvPr/>
          </p:nvSpPr>
          <p:spPr>
            <a:xfrm>
              <a:off x="3870514" y="1674118"/>
              <a:ext cx="32496" cy="11521"/>
            </a:xfrm>
            <a:custGeom>
              <a:avLst/>
              <a:gdLst/>
              <a:ahLst/>
              <a:cxnLst/>
              <a:rect l="l" t="t" r="r" b="b"/>
              <a:pathLst>
                <a:path w="1241" h="440" extrusionOk="0">
                  <a:moveTo>
                    <a:pt x="296" y="1"/>
                  </a:moveTo>
                  <a:cubicBezTo>
                    <a:pt x="0" y="1"/>
                    <a:pt x="0" y="440"/>
                    <a:pt x="296" y="440"/>
                  </a:cubicBezTo>
                  <a:lnTo>
                    <a:pt x="954" y="440"/>
                  </a:lnTo>
                  <a:cubicBezTo>
                    <a:pt x="1240" y="440"/>
                    <a:pt x="1240" y="1"/>
                    <a:pt x="954" y="1"/>
                  </a:cubicBezTo>
                  <a:close/>
                </a:path>
              </a:pathLst>
            </a:custGeom>
            <a:solidFill>
              <a:srgbClr val="C2CE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1235;p61">
              <a:extLst>
                <a:ext uri="{FF2B5EF4-FFF2-40B4-BE49-F238E27FC236}">
                  <a16:creationId xmlns:a16="http://schemas.microsoft.com/office/drawing/2014/main" id="{0F656828-A631-7131-5BE4-90493F642D76}"/>
                </a:ext>
              </a:extLst>
            </p:cNvPr>
            <p:cNvSpPr/>
            <p:nvPr/>
          </p:nvSpPr>
          <p:spPr>
            <a:xfrm>
              <a:off x="3848781" y="1609493"/>
              <a:ext cx="27232" cy="23436"/>
            </a:xfrm>
            <a:custGeom>
              <a:avLst/>
              <a:gdLst/>
              <a:ahLst/>
              <a:cxnLst/>
              <a:rect l="l" t="t" r="r" b="b"/>
              <a:pathLst>
                <a:path w="1040" h="895" extrusionOk="0">
                  <a:moveTo>
                    <a:pt x="741" y="0"/>
                  </a:moveTo>
                  <a:cubicBezTo>
                    <a:pt x="695" y="0"/>
                    <a:pt x="646" y="17"/>
                    <a:pt x="601" y="55"/>
                  </a:cubicBezTo>
                  <a:lnTo>
                    <a:pt x="134" y="523"/>
                  </a:lnTo>
                  <a:cubicBezTo>
                    <a:pt x="0" y="656"/>
                    <a:pt x="96" y="885"/>
                    <a:pt x="286" y="895"/>
                  </a:cubicBezTo>
                  <a:cubicBezTo>
                    <a:pt x="353" y="895"/>
                    <a:pt x="401" y="866"/>
                    <a:pt x="449" y="828"/>
                  </a:cubicBezTo>
                  <a:lnTo>
                    <a:pt x="906" y="360"/>
                  </a:lnTo>
                  <a:cubicBezTo>
                    <a:pt x="1040" y="198"/>
                    <a:pt x="903" y="0"/>
                    <a:pt x="741" y="0"/>
                  </a:cubicBezTo>
                  <a:close/>
                </a:path>
              </a:pathLst>
            </a:custGeom>
            <a:solidFill>
              <a:srgbClr val="C2CE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1236;p61">
              <a:extLst>
                <a:ext uri="{FF2B5EF4-FFF2-40B4-BE49-F238E27FC236}">
                  <a16:creationId xmlns:a16="http://schemas.microsoft.com/office/drawing/2014/main" id="{7719ECA3-0363-8C81-39AB-90D72741117D}"/>
                </a:ext>
              </a:extLst>
            </p:cNvPr>
            <p:cNvSpPr/>
            <p:nvPr/>
          </p:nvSpPr>
          <p:spPr>
            <a:xfrm>
              <a:off x="3848231" y="1726618"/>
              <a:ext cx="27808" cy="23724"/>
            </a:xfrm>
            <a:custGeom>
              <a:avLst/>
              <a:gdLst/>
              <a:ahLst/>
              <a:cxnLst/>
              <a:rect l="l" t="t" r="r" b="b"/>
              <a:pathLst>
                <a:path w="1062" h="906" extrusionOk="0">
                  <a:moveTo>
                    <a:pt x="317" y="1"/>
                  </a:moveTo>
                  <a:cubicBezTo>
                    <a:pt x="146" y="1"/>
                    <a:pt x="0" y="219"/>
                    <a:pt x="155" y="381"/>
                  </a:cubicBezTo>
                  <a:lnTo>
                    <a:pt x="622" y="839"/>
                  </a:lnTo>
                  <a:cubicBezTo>
                    <a:pt x="660" y="886"/>
                    <a:pt x="718" y="905"/>
                    <a:pt x="775" y="905"/>
                  </a:cubicBezTo>
                  <a:cubicBezTo>
                    <a:pt x="966" y="905"/>
                    <a:pt x="1061" y="667"/>
                    <a:pt x="927" y="533"/>
                  </a:cubicBezTo>
                  <a:lnTo>
                    <a:pt x="470" y="66"/>
                  </a:lnTo>
                  <a:cubicBezTo>
                    <a:pt x="421" y="20"/>
                    <a:pt x="368" y="1"/>
                    <a:pt x="317" y="1"/>
                  </a:cubicBezTo>
                  <a:close/>
                </a:path>
              </a:pathLst>
            </a:custGeom>
            <a:solidFill>
              <a:srgbClr val="C2CE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" name="Google Shape;7466;p59">
            <a:extLst>
              <a:ext uri="{FF2B5EF4-FFF2-40B4-BE49-F238E27FC236}">
                <a16:creationId xmlns:a16="http://schemas.microsoft.com/office/drawing/2014/main" id="{CFB2FCA1-FEE9-B3DE-B538-3C1084425929}"/>
              </a:ext>
            </a:extLst>
          </p:cNvPr>
          <p:cNvGrpSpPr/>
          <p:nvPr/>
        </p:nvGrpSpPr>
        <p:grpSpPr>
          <a:xfrm>
            <a:off x="5618825" y="1586140"/>
            <a:ext cx="357933" cy="342676"/>
            <a:chOff x="3943638" y="3815072"/>
            <a:chExt cx="357933" cy="342676"/>
          </a:xfrm>
        </p:grpSpPr>
        <p:sp>
          <p:nvSpPr>
            <p:cNvPr id="58" name="Google Shape;7467;p59">
              <a:extLst>
                <a:ext uri="{FF2B5EF4-FFF2-40B4-BE49-F238E27FC236}">
                  <a16:creationId xmlns:a16="http://schemas.microsoft.com/office/drawing/2014/main" id="{289B31CB-7B36-51A7-DCCF-70AE691ED711}"/>
                </a:ext>
              </a:extLst>
            </p:cNvPr>
            <p:cNvSpPr/>
            <p:nvPr/>
          </p:nvSpPr>
          <p:spPr>
            <a:xfrm>
              <a:off x="4136918" y="3996389"/>
              <a:ext cx="87215" cy="87514"/>
            </a:xfrm>
            <a:custGeom>
              <a:avLst/>
              <a:gdLst/>
              <a:ahLst/>
              <a:cxnLst/>
              <a:rect l="l" t="t" r="r" b="b"/>
              <a:pathLst>
                <a:path w="5825" h="5845" extrusionOk="0">
                  <a:moveTo>
                    <a:pt x="1073" y="0"/>
                  </a:moveTo>
                  <a:lnTo>
                    <a:pt x="1" y="1072"/>
                  </a:lnTo>
                  <a:lnTo>
                    <a:pt x="4752" y="5845"/>
                  </a:lnTo>
                  <a:lnTo>
                    <a:pt x="5824" y="4752"/>
                  </a:lnTo>
                  <a:lnTo>
                    <a:pt x="1073" y="0"/>
                  </a:lnTo>
                  <a:close/>
                </a:path>
              </a:pathLst>
            </a:custGeom>
            <a:solidFill>
              <a:srgbClr val="E4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7468;p59">
              <a:extLst>
                <a:ext uri="{FF2B5EF4-FFF2-40B4-BE49-F238E27FC236}">
                  <a16:creationId xmlns:a16="http://schemas.microsoft.com/office/drawing/2014/main" id="{29466DD5-2C5C-57C8-5371-D978ADE651BF}"/>
                </a:ext>
              </a:extLst>
            </p:cNvPr>
            <p:cNvSpPr/>
            <p:nvPr/>
          </p:nvSpPr>
          <p:spPr>
            <a:xfrm>
              <a:off x="4173750" y="4034240"/>
              <a:ext cx="127820" cy="123508"/>
            </a:xfrm>
            <a:custGeom>
              <a:avLst/>
              <a:gdLst/>
              <a:ahLst/>
              <a:cxnLst/>
              <a:rect l="l" t="t" r="r" b="b"/>
              <a:pathLst>
                <a:path w="8537" h="8249" extrusionOk="0">
                  <a:moveTo>
                    <a:pt x="1790" y="0"/>
                  </a:moveTo>
                  <a:cubicBezTo>
                    <a:pt x="1628" y="0"/>
                    <a:pt x="1467" y="63"/>
                    <a:pt x="1346" y="184"/>
                  </a:cubicBezTo>
                  <a:lnTo>
                    <a:pt x="253" y="1299"/>
                  </a:lnTo>
                  <a:cubicBezTo>
                    <a:pt x="0" y="1530"/>
                    <a:pt x="0" y="1908"/>
                    <a:pt x="211" y="2161"/>
                  </a:cubicBezTo>
                  <a:lnTo>
                    <a:pt x="4983" y="7606"/>
                  </a:lnTo>
                  <a:cubicBezTo>
                    <a:pt x="5355" y="8032"/>
                    <a:pt x="5874" y="8248"/>
                    <a:pt x="6396" y="8248"/>
                  </a:cubicBezTo>
                  <a:cubicBezTo>
                    <a:pt x="6879" y="8248"/>
                    <a:pt x="7364" y="8064"/>
                    <a:pt x="7737" y="7690"/>
                  </a:cubicBezTo>
                  <a:lnTo>
                    <a:pt x="7758" y="7690"/>
                  </a:lnTo>
                  <a:cubicBezTo>
                    <a:pt x="8536" y="6912"/>
                    <a:pt x="8494" y="5651"/>
                    <a:pt x="7653" y="4936"/>
                  </a:cubicBezTo>
                  <a:lnTo>
                    <a:pt x="2208" y="163"/>
                  </a:lnTo>
                  <a:cubicBezTo>
                    <a:pt x="2087" y="53"/>
                    <a:pt x="1938" y="0"/>
                    <a:pt x="1790" y="0"/>
                  </a:cubicBezTo>
                  <a:close/>
                </a:path>
              </a:pathLst>
            </a:custGeom>
            <a:solidFill>
              <a:srgbClr val="A2B5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7469;p59">
              <a:extLst>
                <a:ext uri="{FF2B5EF4-FFF2-40B4-BE49-F238E27FC236}">
                  <a16:creationId xmlns:a16="http://schemas.microsoft.com/office/drawing/2014/main" id="{2FCE4E6B-04D1-F2B8-F8F1-08447B6E978A}"/>
                </a:ext>
              </a:extLst>
            </p:cNvPr>
            <p:cNvSpPr/>
            <p:nvPr/>
          </p:nvSpPr>
          <p:spPr>
            <a:xfrm>
              <a:off x="4173750" y="4042969"/>
              <a:ext cx="122460" cy="114779"/>
            </a:xfrm>
            <a:custGeom>
              <a:avLst/>
              <a:gdLst/>
              <a:ahLst/>
              <a:cxnLst/>
              <a:rect l="l" t="t" r="r" b="b"/>
              <a:pathLst>
                <a:path w="8179" h="7666" extrusionOk="0">
                  <a:moveTo>
                    <a:pt x="967" y="1"/>
                  </a:moveTo>
                  <a:lnTo>
                    <a:pt x="253" y="716"/>
                  </a:lnTo>
                  <a:cubicBezTo>
                    <a:pt x="0" y="947"/>
                    <a:pt x="0" y="1325"/>
                    <a:pt x="211" y="1578"/>
                  </a:cubicBezTo>
                  <a:lnTo>
                    <a:pt x="4983" y="7023"/>
                  </a:lnTo>
                  <a:cubicBezTo>
                    <a:pt x="5366" y="7449"/>
                    <a:pt x="5884" y="7665"/>
                    <a:pt x="6404" y="7665"/>
                  </a:cubicBezTo>
                  <a:cubicBezTo>
                    <a:pt x="6883" y="7665"/>
                    <a:pt x="7364" y="7481"/>
                    <a:pt x="7737" y="7107"/>
                  </a:cubicBezTo>
                  <a:cubicBezTo>
                    <a:pt x="7927" y="6918"/>
                    <a:pt x="8095" y="6666"/>
                    <a:pt x="8179" y="6413"/>
                  </a:cubicBezTo>
                  <a:lnTo>
                    <a:pt x="8179" y="6413"/>
                  </a:lnTo>
                  <a:cubicBezTo>
                    <a:pt x="7964" y="6493"/>
                    <a:pt x="7742" y="6532"/>
                    <a:pt x="7523" y="6532"/>
                  </a:cubicBezTo>
                  <a:cubicBezTo>
                    <a:pt x="6991" y="6532"/>
                    <a:pt x="6476" y="6304"/>
                    <a:pt x="6118" y="5888"/>
                  </a:cubicBezTo>
                  <a:lnTo>
                    <a:pt x="967" y="1"/>
                  </a:lnTo>
                  <a:close/>
                </a:path>
              </a:pathLst>
            </a:custGeom>
            <a:solidFill>
              <a:srgbClr val="95AB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7470;p59">
              <a:extLst>
                <a:ext uri="{FF2B5EF4-FFF2-40B4-BE49-F238E27FC236}">
                  <a16:creationId xmlns:a16="http://schemas.microsoft.com/office/drawing/2014/main" id="{4BB36A15-C375-7EE0-C9A0-D61F44D25802}"/>
                </a:ext>
              </a:extLst>
            </p:cNvPr>
            <p:cNvSpPr/>
            <p:nvPr/>
          </p:nvSpPr>
          <p:spPr>
            <a:xfrm>
              <a:off x="3943638" y="3815072"/>
              <a:ext cx="268846" cy="245235"/>
            </a:xfrm>
            <a:custGeom>
              <a:avLst/>
              <a:gdLst/>
              <a:ahLst/>
              <a:cxnLst/>
              <a:rect l="l" t="t" r="r" b="b"/>
              <a:pathLst>
                <a:path w="17956" h="16379" extrusionOk="0">
                  <a:moveTo>
                    <a:pt x="8978" y="0"/>
                  </a:moveTo>
                  <a:cubicBezTo>
                    <a:pt x="6886" y="0"/>
                    <a:pt x="4794" y="799"/>
                    <a:pt x="3196" y="2397"/>
                  </a:cubicBezTo>
                  <a:cubicBezTo>
                    <a:pt x="1" y="5593"/>
                    <a:pt x="1" y="10786"/>
                    <a:pt x="3196" y="13981"/>
                  </a:cubicBezTo>
                  <a:cubicBezTo>
                    <a:pt x="4794" y="15579"/>
                    <a:pt x="6886" y="16378"/>
                    <a:pt x="8978" y="16378"/>
                  </a:cubicBezTo>
                  <a:cubicBezTo>
                    <a:pt x="11070" y="16378"/>
                    <a:pt x="13162" y="15579"/>
                    <a:pt x="14760" y="13981"/>
                  </a:cubicBezTo>
                  <a:cubicBezTo>
                    <a:pt x="17955" y="10786"/>
                    <a:pt x="17955" y="5593"/>
                    <a:pt x="14760" y="2397"/>
                  </a:cubicBezTo>
                  <a:cubicBezTo>
                    <a:pt x="13162" y="799"/>
                    <a:pt x="11070" y="0"/>
                    <a:pt x="8978" y="0"/>
                  </a:cubicBezTo>
                  <a:close/>
                </a:path>
              </a:pathLst>
            </a:custGeom>
            <a:solidFill>
              <a:srgbClr val="E6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7471;p59">
              <a:extLst>
                <a:ext uri="{FF2B5EF4-FFF2-40B4-BE49-F238E27FC236}">
                  <a16:creationId xmlns:a16="http://schemas.microsoft.com/office/drawing/2014/main" id="{B0C2497C-C670-41C1-5483-568A2F3CCAA6}"/>
                </a:ext>
              </a:extLst>
            </p:cNvPr>
            <p:cNvSpPr/>
            <p:nvPr/>
          </p:nvSpPr>
          <p:spPr>
            <a:xfrm>
              <a:off x="3974795" y="3843715"/>
              <a:ext cx="206516" cy="187860"/>
            </a:xfrm>
            <a:custGeom>
              <a:avLst/>
              <a:gdLst/>
              <a:ahLst/>
              <a:cxnLst/>
              <a:rect l="l" t="t" r="r" b="b"/>
              <a:pathLst>
                <a:path w="13793" h="12547" extrusionOk="0">
                  <a:moveTo>
                    <a:pt x="6897" y="0"/>
                  </a:moveTo>
                  <a:cubicBezTo>
                    <a:pt x="5294" y="0"/>
                    <a:pt x="3691" y="610"/>
                    <a:pt x="2461" y="1829"/>
                  </a:cubicBezTo>
                  <a:cubicBezTo>
                    <a:pt x="1" y="4289"/>
                    <a:pt x="1" y="8263"/>
                    <a:pt x="2461" y="10702"/>
                  </a:cubicBezTo>
                  <a:cubicBezTo>
                    <a:pt x="3691" y="11932"/>
                    <a:pt x="5294" y="12547"/>
                    <a:pt x="6897" y="12547"/>
                  </a:cubicBezTo>
                  <a:cubicBezTo>
                    <a:pt x="8500" y="12547"/>
                    <a:pt x="10103" y="11932"/>
                    <a:pt x="11333" y="10702"/>
                  </a:cubicBezTo>
                  <a:cubicBezTo>
                    <a:pt x="13793" y="8263"/>
                    <a:pt x="13793" y="4289"/>
                    <a:pt x="11333" y="1829"/>
                  </a:cubicBezTo>
                  <a:cubicBezTo>
                    <a:pt x="10103" y="610"/>
                    <a:pt x="8500" y="0"/>
                    <a:pt x="6897" y="0"/>
                  </a:cubicBezTo>
                  <a:close/>
                </a:path>
              </a:pathLst>
            </a:custGeom>
            <a:solidFill>
              <a:srgbClr val="C1CE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7472;p59">
              <a:extLst>
                <a:ext uri="{FF2B5EF4-FFF2-40B4-BE49-F238E27FC236}">
                  <a16:creationId xmlns:a16="http://schemas.microsoft.com/office/drawing/2014/main" id="{94468975-8B6C-5D64-C612-827EEFBFF5DF}"/>
                </a:ext>
              </a:extLst>
            </p:cNvPr>
            <p:cNvSpPr/>
            <p:nvPr/>
          </p:nvSpPr>
          <p:spPr>
            <a:xfrm>
              <a:off x="3973538" y="3863538"/>
              <a:ext cx="178817" cy="167857"/>
            </a:xfrm>
            <a:custGeom>
              <a:avLst/>
              <a:gdLst/>
              <a:ahLst/>
              <a:cxnLst/>
              <a:rect l="l" t="t" r="r" b="b"/>
              <a:pathLst>
                <a:path w="11943" h="11211" extrusionOk="0">
                  <a:moveTo>
                    <a:pt x="3134" y="1"/>
                  </a:moveTo>
                  <a:cubicBezTo>
                    <a:pt x="2923" y="148"/>
                    <a:pt x="2734" y="337"/>
                    <a:pt x="2545" y="527"/>
                  </a:cubicBezTo>
                  <a:cubicBezTo>
                    <a:pt x="1" y="3070"/>
                    <a:pt x="148" y="7254"/>
                    <a:pt x="2860" y="9651"/>
                  </a:cubicBezTo>
                  <a:cubicBezTo>
                    <a:pt x="4056" y="10699"/>
                    <a:pt x="5530" y="11211"/>
                    <a:pt x="6995" y="11211"/>
                  </a:cubicBezTo>
                  <a:cubicBezTo>
                    <a:pt x="8853" y="11211"/>
                    <a:pt x="10697" y="10388"/>
                    <a:pt x="11943" y="8789"/>
                  </a:cubicBezTo>
                  <a:lnTo>
                    <a:pt x="11943" y="8789"/>
                  </a:lnTo>
                  <a:cubicBezTo>
                    <a:pt x="10805" y="9668"/>
                    <a:pt x="9455" y="10100"/>
                    <a:pt x="8111" y="10100"/>
                  </a:cubicBezTo>
                  <a:cubicBezTo>
                    <a:pt x="6499" y="10100"/>
                    <a:pt x="4896" y="9479"/>
                    <a:pt x="3680" y="8263"/>
                  </a:cubicBezTo>
                  <a:cubicBezTo>
                    <a:pt x="1452" y="6035"/>
                    <a:pt x="1220" y="2482"/>
                    <a:pt x="3134" y="1"/>
                  </a:cubicBezTo>
                  <a:close/>
                </a:path>
              </a:pathLst>
            </a:custGeom>
            <a:solidFill>
              <a:srgbClr val="A3B6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7473;p59">
              <a:extLst>
                <a:ext uri="{FF2B5EF4-FFF2-40B4-BE49-F238E27FC236}">
                  <a16:creationId xmlns:a16="http://schemas.microsoft.com/office/drawing/2014/main" id="{120117EE-E50A-D59A-3D90-C192CD731E59}"/>
                </a:ext>
              </a:extLst>
            </p:cNvPr>
            <p:cNvSpPr/>
            <p:nvPr/>
          </p:nvSpPr>
          <p:spPr>
            <a:xfrm>
              <a:off x="4028008" y="3869842"/>
              <a:ext cx="102202" cy="29017"/>
            </a:xfrm>
            <a:custGeom>
              <a:avLst/>
              <a:gdLst/>
              <a:ahLst/>
              <a:cxnLst/>
              <a:rect l="l" t="t" r="r" b="b"/>
              <a:pathLst>
                <a:path w="6826" h="1938" extrusionOk="0">
                  <a:moveTo>
                    <a:pt x="3332" y="0"/>
                  </a:moveTo>
                  <a:cubicBezTo>
                    <a:pt x="2171" y="0"/>
                    <a:pt x="1009" y="442"/>
                    <a:pt x="126" y="1325"/>
                  </a:cubicBezTo>
                  <a:cubicBezTo>
                    <a:pt x="0" y="1451"/>
                    <a:pt x="0" y="1661"/>
                    <a:pt x="126" y="1808"/>
                  </a:cubicBezTo>
                  <a:cubicBezTo>
                    <a:pt x="189" y="1872"/>
                    <a:pt x="273" y="1903"/>
                    <a:pt x="360" y="1903"/>
                  </a:cubicBezTo>
                  <a:cubicBezTo>
                    <a:pt x="447" y="1903"/>
                    <a:pt x="536" y="1872"/>
                    <a:pt x="610" y="1808"/>
                  </a:cubicBezTo>
                  <a:cubicBezTo>
                    <a:pt x="1356" y="1052"/>
                    <a:pt x="2344" y="673"/>
                    <a:pt x="3332" y="673"/>
                  </a:cubicBezTo>
                  <a:cubicBezTo>
                    <a:pt x="4321" y="673"/>
                    <a:pt x="5309" y="1052"/>
                    <a:pt x="6055" y="1808"/>
                  </a:cubicBezTo>
                  <a:cubicBezTo>
                    <a:pt x="6131" y="1900"/>
                    <a:pt x="6220" y="1937"/>
                    <a:pt x="6307" y="1937"/>
                  </a:cubicBezTo>
                  <a:cubicBezTo>
                    <a:pt x="6580" y="1937"/>
                    <a:pt x="6826" y="1564"/>
                    <a:pt x="6539" y="1325"/>
                  </a:cubicBezTo>
                  <a:cubicBezTo>
                    <a:pt x="5656" y="442"/>
                    <a:pt x="4494" y="0"/>
                    <a:pt x="3332" y="0"/>
                  </a:cubicBez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7474;p59">
              <a:extLst>
                <a:ext uri="{FF2B5EF4-FFF2-40B4-BE49-F238E27FC236}">
                  <a16:creationId xmlns:a16="http://schemas.microsoft.com/office/drawing/2014/main" id="{352BEFC5-58EA-2501-48B7-5D08BCFAD85F}"/>
                </a:ext>
              </a:extLst>
            </p:cNvPr>
            <p:cNvSpPr/>
            <p:nvPr/>
          </p:nvSpPr>
          <p:spPr>
            <a:xfrm>
              <a:off x="4173750" y="4034240"/>
              <a:ext cx="51640" cy="50936"/>
            </a:xfrm>
            <a:custGeom>
              <a:avLst/>
              <a:gdLst/>
              <a:ahLst/>
              <a:cxnLst/>
              <a:rect l="l" t="t" r="r" b="b"/>
              <a:pathLst>
                <a:path w="3449" h="3402" extrusionOk="0">
                  <a:moveTo>
                    <a:pt x="1790" y="0"/>
                  </a:moveTo>
                  <a:cubicBezTo>
                    <a:pt x="1628" y="0"/>
                    <a:pt x="1467" y="63"/>
                    <a:pt x="1346" y="184"/>
                  </a:cubicBezTo>
                  <a:lnTo>
                    <a:pt x="253" y="1299"/>
                  </a:lnTo>
                  <a:cubicBezTo>
                    <a:pt x="0" y="1530"/>
                    <a:pt x="0" y="1908"/>
                    <a:pt x="211" y="2140"/>
                  </a:cubicBezTo>
                  <a:lnTo>
                    <a:pt x="1304" y="3401"/>
                  </a:lnTo>
                  <a:lnTo>
                    <a:pt x="3448" y="1257"/>
                  </a:lnTo>
                  <a:lnTo>
                    <a:pt x="2208" y="163"/>
                  </a:lnTo>
                  <a:cubicBezTo>
                    <a:pt x="2087" y="53"/>
                    <a:pt x="1938" y="0"/>
                    <a:pt x="1790" y="0"/>
                  </a:cubicBez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7475;p59">
              <a:extLst>
                <a:ext uri="{FF2B5EF4-FFF2-40B4-BE49-F238E27FC236}">
                  <a16:creationId xmlns:a16="http://schemas.microsoft.com/office/drawing/2014/main" id="{AFE0A930-4071-6E8B-F4F7-CF5EC52EE39F}"/>
                </a:ext>
              </a:extLst>
            </p:cNvPr>
            <p:cNvSpPr/>
            <p:nvPr/>
          </p:nvSpPr>
          <p:spPr>
            <a:xfrm>
              <a:off x="4173750" y="4042969"/>
              <a:ext cx="36533" cy="42207"/>
            </a:xfrm>
            <a:custGeom>
              <a:avLst/>
              <a:gdLst/>
              <a:ahLst/>
              <a:cxnLst/>
              <a:rect l="l" t="t" r="r" b="b"/>
              <a:pathLst>
                <a:path w="2440" h="2819" extrusionOk="0">
                  <a:moveTo>
                    <a:pt x="967" y="1"/>
                  </a:moveTo>
                  <a:lnTo>
                    <a:pt x="253" y="716"/>
                  </a:lnTo>
                  <a:cubicBezTo>
                    <a:pt x="0" y="947"/>
                    <a:pt x="0" y="1325"/>
                    <a:pt x="211" y="1578"/>
                  </a:cubicBezTo>
                  <a:lnTo>
                    <a:pt x="1304" y="2818"/>
                  </a:lnTo>
                  <a:lnTo>
                    <a:pt x="2439" y="1662"/>
                  </a:lnTo>
                  <a:lnTo>
                    <a:pt x="967" y="1"/>
                  </a:ln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Google Shape;704;p26">
            <a:extLst>
              <a:ext uri="{FF2B5EF4-FFF2-40B4-BE49-F238E27FC236}">
                <a16:creationId xmlns:a16="http://schemas.microsoft.com/office/drawing/2014/main" id="{FCA44253-A64F-5C06-4587-10737FBAC0BB}"/>
              </a:ext>
            </a:extLst>
          </p:cNvPr>
          <p:cNvSpPr txBox="1">
            <a:spLocks/>
          </p:cNvSpPr>
          <p:nvPr/>
        </p:nvSpPr>
        <p:spPr>
          <a:xfrm>
            <a:off x="8585910" y="4667700"/>
            <a:ext cx="491227" cy="47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 sz="16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 algn="ctr"/>
            <a:r>
              <a:rPr lang="ru-RU" dirty="0"/>
              <a:t>07</a:t>
            </a:r>
          </a:p>
        </p:txBody>
      </p:sp>
    </p:spTree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2" name="Google Shape;1272;p3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Требования к продукту</a:t>
            </a:r>
            <a:endParaRPr dirty="0"/>
          </a:p>
        </p:txBody>
      </p:sp>
      <p:sp>
        <p:nvSpPr>
          <p:cNvPr id="1273" name="Google Shape;1273;p39"/>
          <p:cNvSpPr txBox="1"/>
          <p:nvPr/>
        </p:nvSpPr>
        <p:spPr>
          <a:xfrm>
            <a:off x="519823" y="1747795"/>
            <a:ext cx="2635629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1600" b="1" dirty="0"/>
              <a:t>Интуитивно понятный интерфейс</a:t>
            </a:r>
          </a:p>
        </p:txBody>
      </p:sp>
      <p:sp>
        <p:nvSpPr>
          <p:cNvPr id="1274" name="Google Shape;1274;p39"/>
          <p:cNvSpPr txBox="1"/>
          <p:nvPr/>
        </p:nvSpPr>
        <p:spPr>
          <a:xfrm>
            <a:off x="6289974" y="1508627"/>
            <a:ext cx="2435411" cy="1051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1600" b="1" dirty="0"/>
              <a:t>Лёгкая масштабируемость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dk1"/>
              </a:solidFill>
              <a:latin typeface="Epilogue"/>
              <a:ea typeface="Epilogue"/>
              <a:cs typeface="Epilogue"/>
              <a:sym typeface="Epilogue"/>
            </a:endParaRPr>
          </a:p>
        </p:txBody>
      </p:sp>
      <p:sp>
        <p:nvSpPr>
          <p:cNvPr id="1276" name="Google Shape;1276;p39"/>
          <p:cNvSpPr txBox="1"/>
          <p:nvPr/>
        </p:nvSpPr>
        <p:spPr>
          <a:xfrm>
            <a:off x="637590" y="3788409"/>
            <a:ext cx="2348737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1600" b="1" dirty="0"/>
              <a:t>Стабильная работа под нагрузкой</a:t>
            </a:r>
          </a:p>
        </p:txBody>
      </p:sp>
      <p:sp>
        <p:nvSpPr>
          <p:cNvPr id="1277" name="Google Shape;1277;p39"/>
          <p:cNvSpPr txBox="1"/>
          <p:nvPr/>
        </p:nvSpPr>
        <p:spPr>
          <a:xfrm>
            <a:off x="6289974" y="3968736"/>
            <a:ext cx="2007312" cy="600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1600" b="1" dirty="0"/>
              <a:t>Совместимость с большинством браузеров</a:t>
            </a:r>
          </a:p>
        </p:txBody>
      </p:sp>
      <p:sp>
        <p:nvSpPr>
          <p:cNvPr id="1279" name="Google Shape;1279;p39"/>
          <p:cNvSpPr/>
          <p:nvPr/>
        </p:nvSpPr>
        <p:spPr>
          <a:xfrm>
            <a:off x="3087420" y="1708997"/>
            <a:ext cx="471300" cy="4713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1" name="Google Shape;1281;p39"/>
          <p:cNvSpPr/>
          <p:nvPr/>
        </p:nvSpPr>
        <p:spPr>
          <a:xfrm>
            <a:off x="3088263" y="3767207"/>
            <a:ext cx="471300" cy="4713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2" name="Google Shape;1282;p39"/>
          <p:cNvSpPr/>
          <p:nvPr/>
        </p:nvSpPr>
        <p:spPr>
          <a:xfrm>
            <a:off x="5583215" y="1708997"/>
            <a:ext cx="471300" cy="4713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4" name="Google Shape;1284;p39"/>
          <p:cNvSpPr/>
          <p:nvPr/>
        </p:nvSpPr>
        <p:spPr>
          <a:xfrm>
            <a:off x="5584438" y="3767207"/>
            <a:ext cx="471300" cy="4713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91" name="Google Shape;1291;p39"/>
          <p:cNvGrpSpPr/>
          <p:nvPr/>
        </p:nvGrpSpPr>
        <p:grpSpPr>
          <a:xfrm>
            <a:off x="3145685" y="1775029"/>
            <a:ext cx="354778" cy="339271"/>
            <a:chOff x="5045500" y="842250"/>
            <a:chExt cx="503875" cy="481850"/>
          </a:xfrm>
        </p:grpSpPr>
        <p:sp>
          <p:nvSpPr>
            <p:cNvPr id="1292" name="Google Shape;1292;p39"/>
            <p:cNvSpPr/>
            <p:nvPr/>
          </p:nvSpPr>
          <p:spPr>
            <a:xfrm>
              <a:off x="5045500" y="842250"/>
              <a:ext cx="503875" cy="481850"/>
            </a:xfrm>
            <a:custGeom>
              <a:avLst/>
              <a:gdLst/>
              <a:ahLst/>
              <a:cxnLst/>
              <a:rect l="l" t="t" r="r" b="b"/>
              <a:pathLst>
                <a:path w="20155" h="19274" extrusionOk="0">
                  <a:moveTo>
                    <a:pt x="12103" y="1130"/>
                  </a:moveTo>
                  <a:cubicBezTo>
                    <a:pt x="13694" y="1130"/>
                    <a:pt x="15284" y="1735"/>
                    <a:pt x="16496" y="2945"/>
                  </a:cubicBezTo>
                  <a:cubicBezTo>
                    <a:pt x="18917" y="5366"/>
                    <a:pt x="18917" y="9305"/>
                    <a:pt x="16496" y="11729"/>
                  </a:cubicBezTo>
                  <a:cubicBezTo>
                    <a:pt x="15286" y="12940"/>
                    <a:pt x="13695" y="13545"/>
                    <a:pt x="12104" y="13545"/>
                  </a:cubicBezTo>
                  <a:cubicBezTo>
                    <a:pt x="10514" y="13545"/>
                    <a:pt x="8923" y="12940"/>
                    <a:pt x="7712" y="11729"/>
                  </a:cubicBezTo>
                  <a:cubicBezTo>
                    <a:pt x="5288" y="9305"/>
                    <a:pt x="5288" y="5369"/>
                    <a:pt x="7712" y="2945"/>
                  </a:cubicBezTo>
                  <a:cubicBezTo>
                    <a:pt x="8923" y="1735"/>
                    <a:pt x="10513" y="1130"/>
                    <a:pt x="12103" y="1130"/>
                  </a:cubicBezTo>
                  <a:close/>
                  <a:moveTo>
                    <a:pt x="4918" y="13726"/>
                  </a:moveTo>
                  <a:lnTo>
                    <a:pt x="5716" y="14524"/>
                  </a:lnTo>
                  <a:lnTo>
                    <a:pt x="4918" y="15322"/>
                  </a:lnTo>
                  <a:lnTo>
                    <a:pt x="4120" y="14524"/>
                  </a:lnTo>
                  <a:lnTo>
                    <a:pt x="4918" y="13726"/>
                  </a:lnTo>
                  <a:close/>
                  <a:moveTo>
                    <a:pt x="12106" y="1"/>
                  </a:moveTo>
                  <a:cubicBezTo>
                    <a:pt x="10226" y="1"/>
                    <a:pt x="8345" y="717"/>
                    <a:pt x="6914" y="2147"/>
                  </a:cubicBezTo>
                  <a:cubicBezTo>
                    <a:pt x="4725" y="4333"/>
                    <a:pt x="4240" y="7516"/>
                    <a:pt x="5315" y="10133"/>
                  </a:cubicBezTo>
                  <a:lnTo>
                    <a:pt x="4518" y="10931"/>
                  </a:lnTo>
                  <a:cubicBezTo>
                    <a:pt x="4009" y="11434"/>
                    <a:pt x="3876" y="12208"/>
                    <a:pt x="4192" y="12852"/>
                  </a:cubicBezTo>
                  <a:lnTo>
                    <a:pt x="663" y="16382"/>
                  </a:lnTo>
                  <a:cubicBezTo>
                    <a:pt x="1" y="17044"/>
                    <a:pt x="1" y="18116"/>
                    <a:pt x="663" y="18778"/>
                  </a:cubicBezTo>
                  <a:cubicBezTo>
                    <a:pt x="994" y="19108"/>
                    <a:pt x="1428" y="19273"/>
                    <a:pt x="1862" y="19273"/>
                  </a:cubicBezTo>
                  <a:cubicBezTo>
                    <a:pt x="2295" y="19273"/>
                    <a:pt x="2729" y="19108"/>
                    <a:pt x="3060" y="18778"/>
                  </a:cubicBezTo>
                  <a:lnTo>
                    <a:pt x="6586" y="15249"/>
                  </a:lnTo>
                  <a:cubicBezTo>
                    <a:pt x="6820" y="15363"/>
                    <a:pt x="7071" y="15418"/>
                    <a:pt x="7320" y="15418"/>
                  </a:cubicBezTo>
                  <a:cubicBezTo>
                    <a:pt x="7757" y="15418"/>
                    <a:pt x="8188" y="15247"/>
                    <a:pt x="8510" y="14921"/>
                  </a:cubicBezTo>
                  <a:lnTo>
                    <a:pt x="9308" y="14126"/>
                  </a:lnTo>
                  <a:cubicBezTo>
                    <a:pt x="10192" y="14489"/>
                    <a:pt x="11145" y="14675"/>
                    <a:pt x="12104" y="14675"/>
                  </a:cubicBezTo>
                  <a:cubicBezTo>
                    <a:pt x="13962" y="14675"/>
                    <a:pt x="15843" y="13979"/>
                    <a:pt x="17294" y="12527"/>
                  </a:cubicBezTo>
                  <a:cubicBezTo>
                    <a:pt x="20155" y="9666"/>
                    <a:pt x="20155" y="5008"/>
                    <a:pt x="17294" y="2147"/>
                  </a:cubicBezTo>
                  <a:cubicBezTo>
                    <a:pt x="15864" y="716"/>
                    <a:pt x="13985" y="1"/>
                    <a:pt x="121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293" name="Google Shape;1293;p39"/>
            <p:cNvSpPr/>
            <p:nvPr/>
          </p:nvSpPr>
          <p:spPr>
            <a:xfrm>
              <a:off x="5221050" y="898625"/>
              <a:ext cx="254100" cy="254100"/>
            </a:xfrm>
            <a:custGeom>
              <a:avLst/>
              <a:gdLst/>
              <a:ahLst/>
              <a:cxnLst/>
              <a:rect l="l" t="t" r="r" b="b"/>
              <a:pathLst>
                <a:path w="10164" h="10164" extrusionOk="0">
                  <a:moveTo>
                    <a:pt x="5081" y="1"/>
                  </a:moveTo>
                  <a:cubicBezTo>
                    <a:pt x="2274" y="1"/>
                    <a:pt x="1" y="2274"/>
                    <a:pt x="1" y="5081"/>
                  </a:cubicBezTo>
                  <a:cubicBezTo>
                    <a:pt x="1" y="7887"/>
                    <a:pt x="2274" y="10164"/>
                    <a:pt x="5081" y="10164"/>
                  </a:cubicBezTo>
                  <a:cubicBezTo>
                    <a:pt x="7887" y="10164"/>
                    <a:pt x="10164" y="7887"/>
                    <a:pt x="10164" y="5081"/>
                  </a:cubicBezTo>
                  <a:cubicBezTo>
                    <a:pt x="10164" y="2274"/>
                    <a:pt x="7887" y="1"/>
                    <a:pt x="50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301" name="Google Shape;1301;p39"/>
          <p:cNvGrpSpPr/>
          <p:nvPr/>
        </p:nvGrpSpPr>
        <p:grpSpPr>
          <a:xfrm>
            <a:off x="3155452" y="3833212"/>
            <a:ext cx="339253" cy="339253"/>
            <a:chOff x="1492675" y="4992125"/>
            <a:chExt cx="481825" cy="481825"/>
          </a:xfrm>
        </p:grpSpPr>
        <p:sp>
          <p:nvSpPr>
            <p:cNvPr id="1302" name="Google Shape;1302;p39"/>
            <p:cNvSpPr/>
            <p:nvPr/>
          </p:nvSpPr>
          <p:spPr>
            <a:xfrm>
              <a:off x="1492675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2728" y="5990"/>
                  </a:moveTo>
                  <a:cubicBezTo>
                    <a:pt x="13161" y="5990"/>
                    <a:pt x="13595" y="6156"/>
                    <a:pt x="13925" y="6487"/>
                  </a:cubicBezTo>
                  <a:cubicBezTo>
                    <a:pt x="14587" y="7149"/>
                    <a:pt x="14587" y="8221"/>
                    <a:pt x="13928" y="8884"/>
                  </a:cubicBezTo>
                  <a:lnTo>
                    <a:pt x="10028" y="12780"/>
                  </a:lnTo>
                  <a:cubicBezTo>
                    <a:pt x="9709" y="13100"/>
                    <a:pt x="9278" y="13280"/>
                    <a:pt x="8830" y="13280"/>
                  </a:cubicBezTo>
                  <a:lnTo>
                    <a:pt x="8815" y="13280"/>
                  </a:lnTo>
                  <a:cubicBezTo>
                    <a:pt x="8811" y="13280"/>
                    <a:pt x="8807" y="13280"/>
                    <a:pt x="8804" y="13280"/>
                  </a:cubicBezTo>
                  <a:cubicBezTo>
                    <a:pt x="8362" y="13280"/>
                    <a:pt x="7936" y="13103"/>
                    <a:pt x="7622" y="12789"/>
                  </a:cubicBezTo>
                  <a:lnTo>
                    <a:pt x="5346" y="10528"/>
                  </a:lnTo>
                  <a:cubicBezTo>
                    <a:pt x="4632" y="9877"/>
                    <a:pt x="4605" y="8760"/>
                    <a:pt x="5288" y="8077"/>
                  </a:cubicBezTo>
                  <a:cubicBezTo>
                    <a:pt x="5620" y="7745"/>
                    <a:pt x="6053" y="7581"/>
                    <a:pt x="6485" y="7581"/>
                  </a:cubicBezTo>
                  <a:cubicBezTo>
                    <a:pt x="6944" y="7581"/>
                    <a:pt x="7402" y="7766"/>
                    <a:pt x="7737" y="8134"/>
                  </a:cubicBezTo>
                  <a:lnTo>
                    <a:pt x="8812" y="9206"/>
                  </a:lnTo>
                  <a:lnTo>
                    <a:pt x="11531" y="6487"/>
                  </a:lnTo>
                  <a:cubicBezTo>
                    <a:pt x="11861" y="6156"/>
                    <a:pt x="12294" y="5990"/>
                    <a:pt x="12728" y="5990"/>
                  </a:cubicBezTo>
                  <a:close/>
                  <a:moveTo>
                    <a:pt x="9637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3" y="4686"/>
                    <a:pt x="1" y="7098"/>
                    <a:pt x="1" y="9637"/>
                  </a:cubicBezTo>
                  <a:cubicBezTo>
                    <a:pt x="1" y="12175"/>
                    <a:pt x="1013" y="14587"/>
                    <a:pt x="2849" y="16424"/>
                  </a:cubicBezTo>
                  <a:cubicBezTo>
                    <a:pt x="4686" y="18261"/>
                    <a:pt x="7095" y="19273"/>
                    <a:pt x="9637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58" y="14587"/>
                    <a:pt x="19273" y="12175"/>
                    <a:pt x="19273" y="9637"/>
                  </a:cubicBezTo>
                  <a:cubicBezTo>
                    <a:pt x="19273" y="7098"/>
                    <a:pt x="18258" y="4686"/>
                    <a:pt x="16421" y="2849"/>
                  </a:cubicBezTo>
                  <a:cubicBezTo>
                    <a:pt x="14584" y="1012"/>
                    <a:pt x="12175" y="1"/>
                    <a:pt x="96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03" name="Google Shape;1303;p39"/>
            <p:cNvSpPr/>
            <p:nvPr/>
          </p:nvSpPr>
          <p:spPr>
            <a:xfrm>
              <a:off x="1639625" y="5170175"/>
              <a:ext cx="190100" cy="125750"/>
            </a:xfrm>
            <a:custGeom>
              <a:avLst/>
              <a:gdLst/>
              <a:ahLst/>
              <a:cxnLst/>
              <a:rect l="l" t="t" r="r" b="b"/>
              <a:pathLst>
                <a:path w="7604" h="5030" extrusionOk="0">
                  <a:moveTo>
                    <a:pt x="6852" y="0"/>
                  </a:moveTo>
                  <a:cubicBezTo>
                    <a:pt x="6851" y="0"/>
                    <a:pt x="6850" y="0"/>
                    <a:pt x="6848" y="0"/>
                  </a:cubicBezTo>
                  <a:cubicBezTo>
                    <a:pt x="6698" y="0"/>
                    <a:pt x="6556" y="57"/>
                    <a:pt x="6451" y="163"/>
                  </a:cubicBezTo>
                  <a:lnTo>
                    <a:pt x="3334" y="3279"/>
                  </a:lnTo>
                  <a:cubicBezTo>
                    <a:pt x="3224" y="3391"/>
                    <a:pt x="3080" y="3447"/>
                    <a:pt x="2935" y="3447"/>
                  </a:cubicBezTo>
                  <a:cubicBezTo>
                    <a:pt x="2791" y="3447"/>
                    <a:pt x="2646" y="3391"/>
                    <a:pt x="2536" y="3279"/>
                  </a:cubicBezTo>
                  <a:cubicBezTo>
                    <a:pt x="2533" y="3279"/>
                    <a:pt x="2533" y="3279"/>
                    <a:pt x="2530" y="3276"/>
                  </a:cubicBezTo>
                  <a:cubicBezTo>
                    <a:pt x="2521" y="3267"/>
                    <a:pt x="2509" y="3255"/>
                    <a:pt x="2497" y="3246"/>
                  </a:cubicBezTo>
                  <a:lnTo>
                    <a:pt x="1061" y="1810"/>
                  </a:lnTo>
                  <a:cubicBezTo>
                    <a:pt x="948" y="1678"/>
                    <a:pt x="789" y="1611"/>
                    <a:pt x="629" y="1611"/>
                  </a:cubicBezTo>
                  <a:cubicBezTo>
                    <a:pt x="486" y="1611"/>
                    <a:pt x="342" y="1666"/>
                    <a:pt x="233" y="1777"/>
                  </a:cubicBezTo>
                  <a:cubicBezTo>
                    <a:pt x="1" y="2009"/>
                    <a:pt x="16" y="2391"/>
                    <a:pt x="266" y="2605"/>
                  </a:cubicBezTo>
                  <a:lnTo>
                    <a:pt x="2542" y="4869"/>
                  </a:lnTo>
                  <a:cubicBezTo>
                    <a:pt x="2645" y="4972"/>
                    <a:pt x="2782" y="5029"/>
                    <a:pt x="2926" y="5029"/>
                  </a:cubicBezTo>
                  <a:cubicBezTo>
                    <a:pt x="2929" y="5029"/>
                    <a:pt x="2933" y="5029"/>
                    <a:pt x="2937" y="5029"/>
                  </a:cubicBezTo>
                  <a:lnTo>
                    <a:pt x="2943" y="5029"/>
                  </a:lnTo>
                  <a:cubicBezTo>
                    <a:pt x="3096" y="5029"/>
                    <a:pt x="3241" y="4969"/>
                    <a:pt x="3352" y="4860"/>
                  </a:cubicBezTo>
                  <a:lnTo>
                    <a:pt x="7249" y="964"/>
                  </a:lnTo>
                  <a:cubicBezTo>
                    <a:pt x="7603" y="606"/>
                    <a:pt x="7352" y="0"/>
                    <a:pt x="68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304" name="Google Shape;1304;p39"/>
          <p:cNvGrpSpPr/>
          <p:nvPr/>
        </p:nvGrpSpPr>
        <p:grpSpPr>
          <a:xfrm>
            <a:off x="5649251" y="1775036"/>
            <a:ext cx="339253" cy="339253"/>
            <a:chOff x="1492675" y="2027925"/>
            <a:chExt cx="481825" cy="481825"/>
          </a:xfrm>
        </p:grpSpPr>
        <p:sp>
          <p:nvSpPr>
            <p:cNvPr id="1305" name="Google Shape;1305;p39"/>
            <p:cNvSpPr/>
            <p:nvPr/>
          </p:nvSpPr>
          <p:spPr>
            <a:xfrm>
              <a:off x="1719425" y="2170050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7" y="1"/>
                  </a:moveTo>
                  <a:cubicBezTo>
                    <a:pt x="254" y="1"/>
                    <a:pt x="1" y="251"/>
                    <a:pt x="1" y="564"/>
                  </a:cubicBezTo>
                  <a:cubicBezTo>
                    <a:pt x="1" y="877"/>
                    <a:pt x="254" y="1130"/>
                    <a:pt x="567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1"/>
                    <a:pt x="877" y="1"/>
                    <a:pt x="5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06" name="Google Shape;1306;p39"/>
            <p:cNvSpPr/>
            <p:nvPr/>
          </p:nvSpPr>
          <p:spPr>
            <a:xfrm>
              <a:off x="1832350" y="2254750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7" y="0"/>
                  </a:moveTo>
                  <a:cubicBezTo>
                    <a:pt x="253" y="0"/>
                    <a:pt x="0" y="250"/>
                    <a:pt x="0" y="564"/>
                  </a:cubicBezTo>
                  <a:cubicBezTo>
                    <a:pt x="0" y="877"/>
                    <a:pt x="253" y="1130"/>
                    <a:pt x="567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0"/>
                    <a:pt x="877" y="0"/>
                    <a:pt x="5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07" name="Google Shape;1307;p39"/>
            <p:cNvSpPr/>
            <p:nvPr/>
          </p:nvSpPr>
          <p:spPr>
            <a:xfrm>
              <a:off x="1606500" y="2254750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7" y="0"/>
                  </a:moveTo>
                  <a:cubicBezTo>
                    <a:pt x="254" y="0"/>
                    <a:pt x="1" y="250"/>
                    <a:pt x="1" y="564"/>
                  </a:cubicBezTo>
                  <a:cubicBezTo>
                    <a:pt x="1" y="877"/>
                    <a:pt x="254" y="1130"/>
                    <a:pt x="567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0"/>
                    <a:pt x="877" y="0"/>
                    <a:pt x="5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08" name="Google Shape;1308;p39"/>
            <p:cNvSpPr/>
            <p:nvPr/>
          </p:nvSpPr>
          <p:spPr>
            <a:xfrm>
              <a:off x="1492675" y="2425025"/>
              <a:ext cx="481825" cy="84725"/>
            </a:xfrm>
            <a:custGeom>
              <a:avLst/>
              <a:gdLst/>
              <a:ahLst/>
              <a:cxnLst/>
              <a:rect l="l" t="t" r="r" b="b"/>
              <a:pathLst>
                <a:path w="19273" h="3389" extrusionOk="0">
                  <a:moveTo>
                    <a:pt x="1" y="1"/>
                  </a:moveTo>
                  <a:lnTo>
                    <a:pt x="1" y="1696"/>
                  </a:lnTo>
                  <a:cubicBezTo>
                    <a:pt x="1" y="2630"/>
                    <a:pt x="757" y="3389"/>
                    <a:pt x="1693" y="3389"/>
                  </a:cubicBezTo>
                  <a:lnTo>
                    <a:pt x="17577" y="3389"/>
                  </a:lnTo>
                  <a:cubicBezTo>
                    <a:pt x="18514" y="3389"/>
                    <a:pt x="19270" y="2630"/>
                    <a:pt x="19273" y="1696"/>
                  </a:cubicBezTo>
                  <a:lnTo>
                    <a:pt x="1927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09" name="Google Shape;1309;p39"/>
            <p:cNvSpPr/>
            <p:nvPr/>
          </p:nvSpPr>
          <p:spPr>
            <a:xfrm>
              <a:off x="1492675" y="2027925"/>
              <a:ext cx="481825" cy="368000"/>
            </a:xfrm>
            <a:custGeom>
              <a:avLst/>
              <a:gdLst/>
              <a:ahLst/>
              <a:cxnLst/>
              <a:rect l="l" t="t" r="r" b="b"/>
              <a:pathLst>
                <a:path w="19273" h="14720" extrusionOk="0">
                  <a:moveTo>
                    <a:pt x="5120" y="2259"/>
                  </a:moveTo>
                  <a:cubicBezTo>
                    <a:pt x="5430" y="2259"/>
                    <a:pt x="5683" y="2512"/>
                    <a:pt x="5683" y="2825"/>
                  </a:cubicBezTo>
                  <a:lnTo>
                    <a:pt x="5683" y="8047"/>
                  </a:lnTo>
                  <a:cubicBezTo>
                    <a:pt x="6360" y="8281"/>
                    <a:pt x="6812" y="8920"/>
                    <a:pt x="6812" y="9637"/>
                  </a:cubicBezTo>
                  <a:cubicBezTo>
                    <a:pt x="6812" y="10353"/>
                    <a:pt x="6360" y="10992"/>
                    <a:pt x="5683" y="11226"/>
                  </a:cubicBezTo>
                  <a:lnTo>
                    <a:pt x="5683" y="13024"/>
                  </a:lnTo>
                  <a:cubicBezTo>
                    <a:pt x="5683" y="13337"/>
                    <a:pt x="5430" y="13587"/>
                    <a:pt x="5120" y="13587"/>
                  </a:cubicBezTo>
                  <a:cubicBezTo>
                    <a:pt x="4807" y="13587"/>
                    <a:pt x="4554" y="13337"/>
                    <a:pt x="4554" y="13024"/>
                  </a:cubicBezTo>
                  <a:lnTo>
                    <a:pt x="4554" y="11226"/>
                  </a:lnTo>
                  <a:cubicBezTo>
                    <a:pt x="3876" y="10992"/>
                    <a:pt x="3425" y="10353"/>
                    <a:pt x="3425" y="9637"/>
                  </a:cubicBezTo>
                  <a:cubicBezTo>
                    <a:pt x="3425" y="8920"/>
                    <a:pt x="3876" y="8281"/>
                    <a:pt x="4554" y="8047"/>
                  </a:cubicBezTo>
                  <a:lnTo>
                    <a:pt x="4554" y="2825"/>
                  </a:lnTo>
                  <a:cubicBezTo>
                    <a:pt x="4554" y="2512"/>
                    <a:pt x="4807" y="2259"/>
                    <a:pt x="5120" y="2259"/>
                  </a:cubicBezTo>
                  <a:close/>
                  <a:moveTo>
                    <a:pt x="9637" y="2259"/>
                  </a:moveTo>
                  <a:cubicBezTo>
                    <a:pt x="9947" y="2259"/>
                    <a:pt x="10200" y="2512"/>
                    <a:pt x="10200" y="2825"/>
                  </a:cubicBezTo>
                  <a:lnTo>
                    <a:pt x="10200" y="4659"/>
                  </a:lnTo>
                  <a:cubicBezTo>
                    <a:pt x="10877" y="4894"/>
                    <a:pt x="11329" y="5532"/>
                    <a:pt x="11329" y="6249"/>
                  </a:cubicBezTo>
                  <a:cubicBezTo>
                    <a:pt x="11329" y="6966"/>
                    <a:pt x="10877" y="7604"/>
                    <a:pt x="10200" y="7839"/>
                  </a:cubicBezTo>
                  <a:lnTo>
                    <a:pt x="10200" y="13024"/>
                  </a:lnTo>
                  <a:cubicBezTo>
                    <a:pt x="10200" y="13337"/>
                    <a:pt x="9947" y="13587"/>
                    <a:pt x="9637" y="13587"/>
                  </a:cubicBezTo>
                  <a:cubicBezTo>
                    <a:pt x="9324" y="13587"/>
                    <a:pt x="9071" y="13337"/>
                    <a:pt x="9071" y="13024"/>
                  </a:cubicBezTo>
                  <a:lnTo>
                    <a:pt x="9071" y="7839"/>
                  </a:lnTo>
                  <a:cubicBezTo>
                    <a:pt x="8393" y="7604"/>
                    <a:pt x="7941" y="6966"/>
                    <a:pt x="7941" y="6249"/>
                  </a:cubicBezTo>
                  <a:cubicBezTo>
                    <a:pt x="7941" y="5532"/>
                    <a:pt x="8393" y="4894"/>
                    <a:pt x="9071" y="4659"/>
                  </a:cubicBezTo>
                  <a:lnTo>
                    <a:pt x="9071" y="2825"/>
                  </a:lnTo>
                  <a:cubicBezTo>
                    <a:pt x="9071" y="2512"/>
                    <a:pt x="9324" y="2259"/>
                    <a:pt x="9637" y="2259"/>
                  </a:cubicBezTo>
                  <a:close/>
                  <a:moveTo>
                    <a:pt x="14154" y="2259"/>
                  </a:moveTo>
                  <a:cubicBezTo>
                    <a:pt x="14464" y="2259"/>
                    <a:pt x="14717" y="2512"/>
                    <a:pt x="14717" y="2825"/>
                  </a:cubicBezTo>
                  <a:lnTo>
                    <a:pt x="14717" y="8047"/>
                  </a:lnTo>
                  <a:cubicBezTo>
                    <a:pt x="15394" y="8281"/>
                    <a:pt x="15846" y="8920"/>
                    <a:pt x="15846" y="9637"/>
                  </a:cubicBezTo>
                  <a:cubicBezTo>
                    <a:pt x="15846" y="10353"/>
                    <a:pt x="15394" y="10992"/>
                    <a:pt x="14717" y="11226"/>
                  </a:cubicBezTo>
                  <a:lnTo>
                    <a:pt x="14717" y="13024"/>
                  </a:lnTo>
                  <a:cubicBezTo>
                    <a:pt x="14717" y="13337"/>
                    <a:pt x="14464" y="13587"/>
                    <a:pt x="14154" y="13587"/>
                  </a:cubicBezTo>
                  <a:cubicBezTo>
                    <a:pt x="13840" y="13587"/>
                    <a:pt x="13587" y="13337"/>
                    <a:pt x="13587" y="13024"/>
                  </a:cubicBezTo>
                  <a:lnTo>
                    <a:pt x="13587" y="11226"/>
                  </a:lnTo>
                  <a:cubicBezTo>
                    <a:pt x="12910" y="10992"/>
                    <a:pt x="12458" y="10353"/>
                    <a:pt x="12458" y="9637"/>
                  </a:cubicBezTo>
                  <a:cubicBezTo>
                    <a:pt x="12458" y="8920"/>
                    <a:pt x="12910" y="8281"/>
                    <a:pt x="13587" y="8047"/>
                  </a:cubicBezTo>
                  <a:lnTo>
                    <a:pt x="13587" y="2825"/>
                  </a:lnTo>
                  <a:cubicBezTo>
                    <a:pt x="13587" y="2512"/>
                    <a:pt x="13840" y="2259"/>
                    <a:pt x="14154" y="2259"/>
                  </a:cubicBezTo>
                  <a:close/>
                  <a:moveTo>
                    <a:pt x="1693" y="1"/>
                  </a:moveTo>
                  <a:cubicBezTo>
                    <a:pt x="757" y="1"/>
                    <a:pt x="1" y="759"/>
                    <a:pt x="1" y="1696"/>
                  </a:cubicBezTo>
                  <a:lnTo>
                    <a:pt x="1" y="14720"/>
                  </a:lnTo>
                  <a:lnTo>
                    <a:pt x="19273" y="14720"/>
                  </a:lnTo>
                  <a:lnTo>
                    <a:pt x="19273" y="1696"/>
                  </a:lnTo>
                  <a:cubicBezTo>
                    <a:pt x="19270" y="759"/>
                    <a:pt x="18514" y="1"/>
                    <a:pt x="175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310" name="Google Shape;1310;p39"/>
          <p:cNvGrpSpPr/>
          <p:nvPr/>
        </p:nvGrpSpPr>
        <p:grpSpPr>
          <a:xfrm>
            <a:off x="5740575" y="2691709"/>
            <a:ext cx="159039" cy="339253"/>
            <a:chOff x="4584850" y="4399275"/>
            <a:chExt cx="225875" cy="481825"/>
          </a:xfrm>
        </p:grpSpPr>
        <p:sp>
          <p:nvSpPr>
            <p:cNvPr id="1311" name="Google Shape;1311;p39"/>
            <p:cNvSpPr/>
            <p:nvPr/>
          </p:nvSpPr>
          <p:spPr>
            <a:xfrm>
              <a:off x="4655400" y="4399275"/>
              <a:ext cx="84700" cy="84725"/>
            </a:xfrm>
            <a:custGeom>
              <a:avLst/>
              <a:gdLst/>
              <a:ahLst/>
              <a:cxnLst/>
              <a:rect l="l" t="t" r="r" b="b"/>
              <a:pathLst>
                <a:path w="3388" h="3389" extrusionOk="0">
                  <a:moveTo>
                    <a:pt x="1696" y="1"/>
                  </a:moveTo>
                  <a:cubicBezTo>
                    <a:pt x="759" y="1"/>
                    <a:pt x="0" y="760"/>
                    <a:pt x="0" y="1696"/>
                  </a:cubicBezTo>
                  <a:cubicBezTo>
                    <a:pt x="0" y="2630"/>
                    <a:pt x="759" y="3389"/>
                    <a:pt x="1696" y="3389"/>
                  </a:cubicBezTo>
                  <a:cubicBezTo>
                    <a:pt x="2629" y="3389"/>
                    <a:pt x="3388" y="2630"/>
                    <a:pt x="3388" y="1696"/>
                  </a:cubicBezTo>
                  <a:cubicBezTo>
                    <a:pt x="3388" y="760"/>
                    <a:pt x="2629" y="1"/>
                    <a:pt x="16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12" name="Google Shape;1312;p39"/>
            <p:cNvSpPr/>
            <p:nvPr/>
          </p:nvSpPr>
          <p:spPr>
            <a:xfrm>
              <a:off x="4584850" y="4512200"/>
              <a:ext cx="225875" cy="368900"/>
            </a:xfrm>
            <a:custGeom>
              <a:avLst/>
              <a:gdLst/>
              <a:ahLst/>
              <a:cxnLst/>
              <a:rect l="l" t="t" r="r" b="b"/>
              <a:pathLst>
                <a:path w="9035" h="14756" extrusionOk="0">
                  <a:moveTo>
                    <a:pt x="2259" y="1"/>
                  </a:moveTo>
                  <a:cubicBezTo>
                    <a:pt x="1013" y="1"/>
                    <a:pt x="1" y="1052"/>
                    <a:pt x="1" y="2298"/>
                  </a:cubicBezTo>
                  <a:lnTo>
                    <a:pt x="1" y="5686"/>
                  </a:lnTo>
                  <a:cubicBezTo>
                    <a:pt x="1" y="6280"/>
                    <a:pt x="414" y="6792"/>
                    <a:pt x="1106" y="6792"/>
                  </a:cubicBezTo>
                  <a:cubicBezTo>
                    <a:pt x="1284" y="6792"/>
                    <a:pt x="1480" y="6758"/>
                    <a:pt x="1693" y="6683"/>
                  </a:cubicBezTo>
                  <a:lnTo>
                    <a:pt x="1693" y="13627"/>
                  </a:lnTo>
                  <a:cubicBezTo>
                    <a:pt x="1693" y="14250"/>
                    <a:pt x="2199" y="14756"/>
                    <a:pt x="2822" y="14756"/>
                  </a:cubicBezTo>
                  <a:cubicBezTo>
                    <a:pt x="3446" y="14756"/>
                    <a:pt x="3952" y="14250"/>
                    <a:pt x="3952" y="13627"/>
                  </a:cubicBezTo>
                  <a:lnTo>
                    <a:pt x="3952" y="9637"/>
                  </a:lnTo>
                  <a:cubicBezTo>
                    <a:pt x="3952" y="9324"/>
                    <a:pt x="4204" y="9074"/>
                    <a:pt x="4518" y="9074"/>
                  </a:cubicBezTo>
                  <a:cubicBezTo>
                    <a:pt x="4828" y="9074"/>
                    <a:pt x="5081" y="9324"/>
                    <a:pt x="5081" y="9637"/>
                  </a:cubicBezTo>
                  <a:lnTo>
                    <a:pt x="5081" y="13627"/>
                  </a:lnTo>
                  <a:cubicBezTo>
                    <a:pt x="5081" y="14250"/>
                    <a:pt x="5587" y="14756"/>
                    <a:pt x="6210" y="14756"/>
                  </a:cubicBezTo>
                  <a:cubicBezTo>
                    <a:pt x="6833" y="14756"/>
                    <a:pt x="7339" y="14250"/>
                    <a:pt x="7339" y="13627"/>
                  </a:cubicBezTo>
                  <a:lnTo>
                    <a:pt x="7339" y="6683"/>
                  </a:lnTo>
                  <a:cubicBezTo>
                    <a:pt x="7552" y="6758"/>
                    <a:pt x="7749" y="6792"/>
                    <a:pt x="7927" y="6792"/>
                  </a:cubicBezTo>
                  <a:cubicBezTo>
                    <a:pt x="8619" y="6792"/>
                    <a:pt x="9035" y="6280"/>
                    <a:pt x="9035" y="5686"/>
                  </a:cubicBezTo>
                  <a:lnTo>
                    <a:pt x="9035" y="2298"/>
                  </a:lnTo>
                  <a:cubicBezTo>
                    <a:pt x="9035" y="1052"/>
                    <a:pt x="8020" y="1"/>
                    <a:pt x="677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313" name="Google Shape;1313;p39"/>
          <p:cNvGrpSpPr/>
          <p:nvPr/>
        </p:nvGrpSpPr>
        <p:grpSpPr>
          <a:xfrm>
            <a:off x="5649251" y="3833252"/>
            <a:ext cx="340573" cy="339271"/>
            <a:chOff x="2085450" y="842250"/>
            <a:chExt cx="483700" cy="481850"/>
          </a:xfrm>
        </p:grpSpPr>
        <p:sp>
          <p:nvSpPr>
            <p:cNvPr id="1314" name="Google Shape;1314;p39"/>
            <p:cNvSpPr/>
            <p:nvPr/>
          </p:nvSpPr>
          <p:spPr>
            <a:xfrm>
              <a:off x="2085525" y="926925"/>
              <a:ext cx="483625" cy="397175"/>
            </a:xfrm>
            <a:custGeom>
              <a:avLst/>
              <a:gdLst/>
              <a:ahLst/>
              <a:cxnLst/>
              <a:rect l="l" t="t" r="r" b="b"/>
              <a:pathLst>
                <a:path w="19345" h="15887" extrusionOk="0">
                  <a:moveTo>
                    <a:pt x="1693" y="1"/>
                  </a:moveTo>
                  <a:cubicBezTo>
                    <a:pt x="756" y="1"/>
                    <a:pt x="0" y="760"/>
                    <a:pt x="0" y="1696"/>
                  </a:cubicBezTo>
                  <a:cubicBezTo>
                    <a:pt x="0" y="2630"/>
                    <a:pt x="756" y="3389"/>
                    <a:pt x="1693" y="3389"/>
                  </a:cubicBezTo>
                  <a:lnTo>
                    <a:pt x="3990" y="3389"/>
                  </a:lnTo>
                  <a:cubicBezTo>
                    <a:pt x="4924" y="3389"/>
                    <a:pt x="5683" y="4147"/>
                    <a:pt x="5683" y="5084"/>
                  </a:cubicBezTo>
                  <a:lnTo>
                    <a:pt x="5683" y="8547"/>
                  </a:lnTo>
                  <a:cubicBezTo>
                    <a:pt x="5683" y="11347"/>
                    <a:pt x="7962" y="13627"/>
                    <a:pt x="10766" y="13627"/>
                  </a:cubicBezTo>
                  <a:lnTo>
                    <a:pt x="13626" y="13627"/>
                  </a:lnTo>
                  <a:lnTo>
                    <a:pt x="13626" y="15322"/>
                  </a:lnTo>
                  <a:cubicBezTo>
                    <a:pt x="13626" y="15656"/>
                    <a:pt x="13901" y="15887"/>
                    <a:pt x="14194" y="15887"/>
                  </a:cubicBezTo>
                  <a:cubicBezTo>
                    <a:pt x="14308" y="15887"/>
                    <a:pt x="14425" y="15852"/>
                    <a:pt x="14530" y="15774"/>
                  </a:cubicBezTo>
                  <a:lnTo>
                    <a:pt x="19046" y="12386"/>
                  </a:lnTo>
                  <a:cubicBezTo>
                    <a:pt x="19345" y="12160"/>
                    <a:pt x="19345" y="11706"/>
                    <a:pt x="19046" y="11483"/>
                  </a:cubicBezTo>
                  <a:lnTo>
                    <a:pt x="14530" y="8095"/>
                  </a:lnTo>
                  <a:cubicBezTo>
                    <a:pt x="14424" y="8016"/>
                    <a:pt x="14307" y="7981"/>
                    <a:pt x="14192" y="7981"/>
                  </a:cubicBezTo>
                  <a:cubicBezTo>
                    <a:pt x="13899" y="7981"/>
                    <a:pt x="13626" y="8212"/>
                    <a:pt x="13626" y="8547"/>
                  </a:cubicBezTo>
                  <a:lnTo>
                    <a:pt x="13626" y="10239"/>
                  </a:lnTo>
                  <a:lnTo>
                    <a:pt x="10766" y="10239"/>
                  </a:lnTo>
                  <a:cubicBezTo>
                    <a:pt x="9829" y="10239"/>
                    <a:pt x="9070" y="9480"/>
                    <a:pt x="9070" y="8547"/>
                  </a:cubicBezTo>
                  <a:lnTo>
                    <a:pt x="9070" y="5084"/>
                  </a:lnTo>
                  <a:cubicBezTo>
                    <a:pt x="9070" y="2280"/>
                    <a:pt x="6791" y="1"/>
                    <a:pt x="39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15" name="Google Shape;1315;p39"/>
            <p:cNvSpPr/>
            <p:nvPr/>
          </p:nvSpPr>
          <p:spPr>
            <a:xfrm>
              <a:off x="2085450" y="1151875"/>
              <a:ext cx="143650" cy="87575"/>
            </a:xfrm>
            <a:custGeom>
              <a:avLst/>
              <a:gdLst/>
              <a:ahLst/>
              <a:cxnLst/>
              <a:rect l="l" t="t" r="r" b="b"/>
              <a:pathLst>
                <a:path w="5746" h="3503" extrusionOk="0">
                  <a:moveTo>
                    <a:pt x="4577" y="1"/>
                  </a:moveTo>
                  <a:cubicBezTo>
                    <a:pt x="4391" y="73"/>
                    <a:pt x="4192" y="112"/>
                    <a:pt x="3990" y="115"/>
                  </a:cubicBezTo>
                  <a:lnTo>
                    <a:pt x="1693" y="115"/>
                  </a:lnTo>
                  <a:cubicBezTo>
                    <a:pt x="759" y="115"/>
                    <a:pt x="0" y="871"/>
                    <a:pt x="0" y="1807"/>
                  </a:cubicBezTo>
                  <a:cubicBezTo>
                    <a:pt x="0" y="2744"/>
                    <a:pt x="759" y="3503"/>
                    <a:pt x="1693" y="3503"/>
                  </a:cubicBezTo>
                  <a:lnTo>
                    <a:pt x="1696" y="3500"/>
                  </a:lnTo>
                  <a:lnTo>
                    <a:pt x="3993" y="3500"/>
                  </a:lnTo>
                  <a:cubicBezTo>
                    <a:pt x="4589" y="3500"/>
                    <a:pt x="5183" y="3391"/>
                    <a:pt x="5746" y="3186"/>
                  </a:cubicBezTo>
                  <a:cubicBezTo>
                    <a:pt x="5065" y="2253"/>
                    <a:pt x="4662" y="1151"/>
                    <a:pt x="45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16" name="Google Shape;1316;p39"/>
            <p:cNvSpPr/>
            <p:nvPr/>
          </p:nvSpPr>
          <p:spPr>
            <a:xfrm>
              <a:off x="2274775" y="842250"/>
              <a:ext cx="294375" cy="197650"/>
            </a:xfrm>
            <a:custGeom>
              <a:avLst/>
              <a:gdLst/>
              <a:ahLst/>
              <a:cxnLst/>
              <a:rect l="l" t="t" r="r" b="b"/>
              <a:pathLst>
                <a:path w="11775" h="7906" extrusionOk="0">
                  <a:moveTo>
                    <a:pt x="6622" y="0"/>
                  </a:moveTo>
                  <a:cubicBezTo>
                    <a:pt x="6329" y="0"/>
                    <a:pt x="6056" y="231"/>
                    <a:pt x="6056" y="566"/>
                  </a:cubicBezTo>
                  <a:lnTo>
                    <a:pt x="6056" y="2259"/>
                  </a:lnTo>
                  <a:lnTo>
                    <a:pt x="3196" y="2259"/>
                  </a:lnTo>
                  <a:cubicBezTo>
                    <a:pt x="2030" y="2265"/>
                    <a:pt x="904" y="2668"/>
                    <a:pt x="1" y="3406"/>
                  </a:cubicBezTo>
                  <a:cubicBezTo>
                    <a:pt x="940" y="4068"/>
                    <a:pt x="1675" y="4978"/>
                    <a:pt x="2130" y="6032"/>
                  </a:cubicBezTo>
                  <a:cubicBezTo>
                    <a:pt x="2431" y="5785"/>
                    <a:pt x="2804" y="5649"/>
                    <a:pt x="3196" y="5646"/>
                  </a:cubicBezTo>
                  <a:lnTo>
                    <a:pt x="6056" y="5646"/>
                  </a:lnTo>
                  <a:lnTo>
                    <a:pt x="6056" y="7342"/>
                  </a:lnTo>
                  <a:cubicBezTo>
                    <a:pt x="6056" y="7679"/>
                    <a:pt x="6334" y="7906"/>
                    <a:pt x="6625" y="7906"/>
                  </a:cubicBezTo>
                  <a:cubicBezTo>
                    <a:pt x="6740" y="7906"/>
                    <a:pt x="6857" y="7871"/>
                    <a:pt x="6960" y="7793"/>
                  </a:cubicBezTo>
                  <a:lnTo>
                    <a:pt x="11476" y="4406"/>
                  </a:lnTo>
                  <a:cubicBezTo>
                    <a:pt x="11775" y="4180"/>
                    <a:pt x="11775" y="3725"/>
                    <a:pt x="11476" y="3502"/>
                  </a:cubicBezTo>
                  <a:lnTo>
                    <a:pt x="6960" y="115"/>
                  </a:lnTo>
                  <a:cubicBezTo>
                    <a:pt x="6854" y="36"/>
                    <a:pt x="6737" y="0"/>
                    <a:pt x="66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1317" name="Google Shape;1317;p39"/>
          <p:cNvSpPr/>
          <p:nvPr/>
        </p:nvSpPr>
        <p:spPr>
          <a:xfrm>
            <a:off x="3868216" y="1511468"/>
            <a:ext cx="1407579" cy="2685758"/>
          </a:xfrm>
          <a:custGeom>
            <a:avLst/>
            <a:gdLst/>
            <a:ahLst/>
            <a:cxnLst/>
            <a:rect l="l" t="t" r="r" b="b"/>
            <a:pathLst>
              <a:path w="84552" h="161331" extrusionOk="0">
                <a:moveTo>
                  <a:pt x="1" y="1"/>
                </a:moveTo>
                <a:lnTo>
                  <a:pt x="1" y="161331"/>
                </a:lnTo>
                <a:lnTo>
                  <a:pt x="84551" y="161331"/>
                </a:lnTo>
                <a:lnTo>
                  <a:pt x="84551" y="1"/>
                </a:lnTo>
                <a:close/>
              </a:path>
            </a:pathLst>
          </a:custGeom>
          <a:solidFill>
            <a:srgbClr val="9090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18" name="Google Shape;1318;p39"/>
          <p:cNvGrpSpPr/>
          <p:nvPr/>
        </p:nvGrpSpPr>
        <p:grpSpPr>
          <a:xfrm>
            <a:off x="3796102" y="1357102"/>
            <a:ext cx="1551654" cy="3149588"/>
            <a:chOff x="5186401" y="494525"/>
            <a:chExt cx="1834973" cy="3724678"/>
          </a:xfrm>
        </p:grpSpPr>
        <p:sp>
          <p:nvSpPr>
            <p:cNvPr id="1319" name="Google Shape;1319;p39"/>
            <p:cNvSpPr/>
            <p:nvPr/>
          </p:nvSpPr>
          <p:spPr>
            <a:xfrm>
              <a:off x="5186401" y="494525"/>
              <a:ext cx="1834973" cy="3724678"/>
            </a:xfrm>
            <a:custGeom>
              <a:avLst/>
              <a:gdLst/>
              <a:ahLst/>
              <a:cxnLst/>
              <a:rect l="l" t="t" r="r" b="b"/>
              <a:pathLst>
                <a:path w="93205" h="189190" extrusionOk="0">
                  <a:moveTo>
                    <a:pt x="2870" y="0"/>
                  </a:moveTo>
                  <a:cubicBezTo>
                    <a:pt x="1280" y="0"/>
                    <a:pt x="0" y="1280"/>
                    <a:pt x="0" y="2914"/>
                  </a:cubicBezTo>
                  <a:lnTo>
                    <a:pt x="0" y="186320"/>
                  </a:lnTo>
                  <a:cubicBezTo>
                    <a:pt x="0" y="187909"/>
                    <a:pt x="1280" y="189190"/>
                    <a:pt x="2870" y="189190"/>
                  </a:cubicBezTo>
                  <a:lnTo>
                    <a:pt x="90334" y="189190"/>
                  </a:lnTo>
                  <a:cubicBezTo>
                    <a:pt x="91924" y="189190"/>
                    <a:pt x="93204" y="187909"/>
                    <a:pt x="93204" y="186320"/>
                  </a:cubicBezTo>
                  <a:lnTo>
                    <a:pt x="93204" y="2914"/>
                  </a:lnTo>
                  <a:cubicBezTo>
                    <a:pt x="93204" y="1280"/>
                    <a:pt x="91924" y="0"/>
                    <a:pt x="903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39"/>
            <p:cNvSpPr/>
            <p:nvPr/>
          </p:nvSpPr>
          <p:spPr>
            <a:xfrm>
              <a:off x="5890455" y="3969678"/>
              <a:ext cx="458108" cy="154724"/>
            </a:xfrm>
            <a:custGeom>
              <a:avLst/>
              <a:gdLst/>
              <a:ahLst/>
              <a:cxnLst/>
              <a:rect l="l" t="t" r="r" b="b"/>
              <a:pathLst>
                <a:path w="23269" h="7859" extrusionOk="0">
                  <a:moveTo>
                    <a:pt x="796" y="0"/>
                  </a:moveTo>
                  <a:cubicBezTo>
                    <a:pt x="354" y="0"/>
                    <a:pt x="1" y="353"/>
                    <a:pt x="1" y="751"/>
                  </a:cubicBezTo>
                  <a:lnTo>
                    <a:pt x="1" y="7064"/>
                  </a:lnTo>
                  <a:cubicBezTo>
                    <a:pt x="1" y="7506"/>
                    <a:pt x="354" y="7859"/>
                    <a:pt x="796" y="7859"/>
                  </a:cubicBezTo>
                  <a:lnTo>
                    <a:pt x="22474" y="7859"/>
                  </a:lnTo>
                  <a:cubicBezTo>
                    <a:pt x="22916" y="7859"/>
                    <a:pt x="23269" y="7506"/>
                    <a:pt x="23269" y="7064"/>
                  </a:cubicBezTo>
                  <a:lnTo>
                    <a:pt x="23269" y="751"/>
                  </a:lnTo>
                  <a:cubicBezTo>
                    <a:pt x="23269" y="353"/>
                    <a:pt x="22916" y="0"/>
                    <a:pt x="224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321" name="Google Shape;1321;p39"/>
          <p:cNvPicPr preferRelativeResize="0"/>
          <p:nvPr/>
        </p:nvPicPr>
        <p:blipFill rotWithShape="1">
          <a:blip r:embed="rId3">
            <a:alphaModFix/>
          </a:blip>
          <a:srcRect l="66075" r="4445"/>
          <a:stretch/>
        </p:blipFill>
        <p:spPr>
          <a:xfrm>
            <a:off x="3868224" y="1511471"/>
            <a:ext cx="1407612" cy="268591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704;p26">
            <a:extLst>
              <a:ext uri="{FF2B5EF4-FFF2-40B4-BE49-F238E27FC236}">
                <a16:creationId xmlns:a16="http://schemas.microsoft.com/office/drawing/2014/main" id="{CAB87ED1-9DEE-569D-86E6-64B6FF79C901}"/>
              </a:ext>
            </a:extLst>
          </p:cNvPr>
          <p:cNvSpPr txBox="1">
            <a:spLocks/>
          </p:cNvSpPr>
          <p:nvPr/>
        </p:nvSpPr>
        <p:spPr>
          <a:xfrm>
            <a:off x="8585910" y="4667700"/>
            <a:ext cx="491227" cy="47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 sz="16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 algn="ctr"/>
            <a:r>
              <a:rPr lang="ru-RU" dirty="0"/>
              <a:t>08</a:t>
            </a:r>
          </a:p>
        </p:txBody>
      </p:sp>
    </p:spTree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8FF845-53AD-A693-6B29-E0016749E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28124"/>
            <a:ext cx="7376832" cy="712986"/>
          </a:xfrm>
        </p:spPr>
        <p:txBody>
          <a:bodyPr/>
          <a:lstStyle/>
          <a:p>
            <a:pPr algn="ctr"/>
            <a:r>
              <a:rPr lang="ru-RU" sz="2400" dirty="0"/>
              <a:t>Начальный дизайн продукта</a:t>
            </a:r>
          </a:p>
        </p:txBody>
      </p:sp>
      <p:sp>
        <p:nvSpPr>
          <p:cNvPr id="11" name="Объект 10">
            <a:extLst>
              <a:ext uri="{FF2B5EF4-FFF2-40B4-BE49-F238E27FC236}">
                <a16:creationId xmlns:a16="http://schemas.microsoft.com/office/drawing/2014/main" id="{7F93CAF5-15EF-01BA-1BAE-57B5D6628A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1092" y="5571309"/>
            <a:ext cx="2334258" cy="328511"/>
          </a:xfrm>
        </p:spPr>
        <p:txBody>
          <a:bodyPr>
            <a:normAutofit fontScale="92500" lnSpcReduction="20000"/>
          </a:bodyPr>
          <a:lstStyle/>
          <a:p>
            <a:endParaRPr lang="ru-RU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C87B6A-9AD8-1BBA-D254-5E0D642CE9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363" y="768646"/>
            <a:ext cx="2672469" cy="14993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A6E2B50-56B3-48E4-1C42-7114D28F26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2731" y="784125"/>
            <a:ext cx="2704394" cy="14993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AA7D439-0B70-9016-28F5-198E00737F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1092" y="784125"/>
            <a:ext cx="2704394" cy="13494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" name="Google Shape;1331;p41">
            <a:extLst>
              <a:ext uri="{FF2B5EF4-FFF2-40B4-BE49-F238E27FC236}">
                <a16:creationId xmlns:a16="http://schemas.microsoft.com/office/drawing/2014/main" id="{52444512-8F58-106F-62D8-38DC5744BD2C}"/>
              </a:ext>
            </a:extLst>
          </p:cNvPr>
          <p:cNvSpPr txBox="1"/>
          <p:nvPr/>
        </p:nvSpPr>
        <p:spPr>
          <a:xfrm>
            <a:off x="443304" y="2459562"/>
            <a:ext cx="2024400" cy="820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ru-RU" dirty="0">
                <a:latin typeface="Bahnschrift Light" panose="020B0502040204020203" pitchFamily="34" charset="0"/>
                <a:ea typeface="Anaheim"/>
                <a:cs typeface="Anaheim"/>
                <a:sym typeface="Anaheim"/>
              </a:rPr>
              <a:t>Описания мероприятий</a:t>
            </a:r>
            <a:endParaRPr dirty="0">
              <a:latin typeface="Bahnschrift Light" panose="020B0502040204020203" pitchFamily="34" charset="0"/>
              <a:ea typeface="Anaheim"/>
              <a:cs typeface="Anaheim"/>
              <a:sym typeface="Anaheim"/>
            </a:endParaRPr>
          </a:p>
        </p:txBody>
      </p:sp>
      <p:sp>
        <p:nvSpPr>
          <p:cNvPr id="15" name="Google Shape;1331;p41">
            <a:extLst>
              <a:ext uri="{FF2B5EF4-FFF2-40B4-BE49-F238E27FC236}">
                <a16:creationId xmlns:a16="http://schemas.microsoft.com/office/drawing/2014/main" id="{E29E0A9C-F696-0ED4-7A87-B19DA5ADF067}"/>
              </a:ext>
            </a:extLst>
          </p:cNvPr>
          <p:cNvSpPr txBox="1"/>
          <p:nvPr/>
        </p:nvSpPr>
        <p:spPr>
          <a:xfrm>
            <a:off x="3366134" y="2513011"/>
            <a:ext cx="2024400" cy="605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ru-RU" dirty="0">
                <a:latin typeface="Bahnschrift Light" panose="020B0502040204020203" pitchFamily="34" charset="0"/>
                <a:ea typeface="Anaheim"/>
                <a:cs typeface="AngsanaUPC" panose="02020603050405020304" pitchFamily="18" charset="-34"/>
                <a:sym typeface="Anaheim"/>
              </a:rPr>
              <a:t>Главный экран</a:t>
            </a:r>
            <a:endParaRPr dirty="0">
              <a:latin typeface="Bahnschrift Light" panose="020B0502040204020203" pitchFamily="34" charset="0"/>
              <a:ea typeface="Anaheim"/>
              <a:cs typeface="AngsanaUPC" panose="02020603050405020304" pitchFamily="18" charset="-34"/>
              <a:sym typeface="Anaheim"/>
            </a:endParaRPr>
          </a:p>
        </p:txBody>
      </p:sp>
      <p:sp>
        <p:nvSpPr>
          <p:cNvPr id="16" name="Google Shape;1331;p41">
            <a:extLst>
              <a:ext uri="{FF2B5EF4-FFF2-40B4-BE49-F238E27FC236}">
                <a16:creationId xmlns:a16="http://schemas.microsoft.com/office/drawing/2014/main" id="{3844FB77-976C-569B-ADAD-23B8203BF812}"/>
              </a:ext>
            </a:extLst>
          </p:cNvPr>
          <p:cNvSpPr txBox="1"/>
          <p:nvPr/>
        </p:nvSpPr>
        <p:spPr>
          <a:xfrm>
            <a:off x="6490950" y="2471482"/>
            <a:ext cx="2024400" cy="605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ru-RU" dirty="0">
                <a:latin typeface="Bahnschrift Light" panose="020B0502040204020203" pitchFamily="34" charset="0"/>
                <a:ea typeface="Anaheim"/>
                <a:cs typeface="AngsanaUPC" panose="02020603050405020304" pitchFamily="18" charset="-34"/>
                <a:sym typeface="Anaheim"/>
              </a:rPr>
              <a:t>Поиск мероприятий</a:t>
            </a:r>
            <a:endParaRPr dirty="0">
              <a:latin typeface="Bahnschrift Light" panose="020B0502040204020203" pitchFamily="34" charset="0"/>
              <a:ea typeface="Anaheim"/>
              <a:cs typeface="AngsanaUPC" panose="02020603050405020304" pitchFamily="18" charset="-34"/>
              <a:sym typeface="Anaheim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E9811E-B9BA-9E75-65DD-63FDBC8832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5866" y="3118275"/>
            <a:ext cx="6112746" cy="14374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5" name="Google Shape;1331;p41">
            <a:extLst>
              <a:ext uri="{FF2B5EF4-FFF2-40B4-BE49-F238E27FC236}">
                <a16:creationId xmlns:a16="http://schemas.microsoft.com/office/drawing/2014/main" id="{44FF4196-B111-00E6-AD16-175EFC3A0267}"/>
              </a:ext>
            </a:extLst>
          </p:cNvPr>
          <p:cNvSpPr txBox="1"/>
          <p:nvPr/>
        </p:nvSpPr>
        <p:spPr>
          <a:xfrm>
            <a:off x="3559800" y="4460604"/>
            <a:ext cx="2024400" cy="605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ru-RU" dirty="0">
                <a:latin typeface="Bahnschrift Light" panose="020B0502040204020203" pitchFamily="34" charset="0"/>
                <a:ea typeface="Anaheim"/>
                <a:cs typeface="AngsanaUPC" panose="02020603050405020304" pitchFamily="18" charset="-34"/>
                <a:sym typeface="Anaheim"/>
              </a:rPr>
              <a:t> схема сайта</a:t>
            </a:r>
            <a:endParaRPr dirty="0">
              <a:latin typeface="Bahnschrift Light" panose="020B0502040204020203" pitchFamily="34" charset="0"/>
              <a:ea typeface="Anaheim"/>
              <a:cs typeface="AngsanaUPC" panose="02020603050405020304" pitchFamily="18" charset="-34"/>
              <a:sym typeface="Anaheim"/>
            </a:endParaRPr>
          </a:p>
        </p:txBody>
      </p:sp>
      <p:sp>
        <p:nvSpPr>
          <p:cNvPr id="3" name="Google Shape;704;p26">
            <a:extLst>
              <a:ext uri="{FF2B5EF4-FFF2-40B4-BE49-F238E27FC236}">
                <a16:creationId xmlns:a16="http://schemas.microsoft.com/office/drawing/2014/main" id="{F3EF5121-5ECE-ABA4-ACB4-93BCCA9144F0}"/>
              </a:ext>
            </a:extLst>
          </p:cNvPr>
          <p:cNvSpPr txBox="1">
            <a:spLocks/>
          </p:cNvSpPr>
          <p:nvPr/>
        </p:nvSpPr>
        <p:spPr>
          <a:xfrm>
            <a:off x="8585910" y="4667700"/>
            <a:ext cx="491227" cy="47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 sz="16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 algn="ctr"/>
            <a:r>
              <a:rPr lang="ru-RU" dirty="0"/>
              <a:t>09</a:t>
            </a:r>
          </a:p>
        </p:txBody>
      </p:sp>
    </p:spTree>
    <p:extLst>
      <p:ext uri="{BB962C8B-B14F-4D97-AF65-F5344CB8AC3E}">
        <p14:creationId xmlns:p14="http://schemas.microsoft.com/office/powerpoint/2010/main" val="349708205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Multimedia Software Pitch Deck by Slidesgo">
  <a:themeElements>
    <a:clrScheme name="Simple Light">
      <a:dk1>
        <a:srgbClr val="35363B"/>
      </a:dk1>
      <a:lt1>
        <a:srgbClr val="F3F3F3"/>
      </a:lt1>
      <a:dk2>
        <a:srgbClr val="D9DDE3"/>
      </a:dk2>
      <a:lt2>
        <a:srgbClr val="BA0034"/>
      </a:lt2>
      <a:accent1>
        <a:srgbClr val="F8B85E"/>
      </a:accent1>
      <a:accent2>
        <a:srgbClr val="34909D"/>
      </a:accent2>
      <a:accent3>
        <a:srgbClr val="55C0ED"/>
      </a:accent3>
      <a:accent4>
        <a:srgbClr val="6F7082"/>
      </a:accent4>
      <a:accent5>
        <a:srgbClr val="CED0D6"/>
      </a:accent5>
      <a:accent6>
        <a:srgbClr val="42444F"/>
      </a:accent6>
      <a:hlink>
        <a:srgbClr val="35363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622</TotalTime>
  <Words>299</Words>
  <Application>Microsoft Office PowerPoint</Application>
  <PresentationFormat>On-screen Show (16:9)</PresentationFormat>
  <Paragraphs>135</Paragraphs>
  <Slides>13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5" baseType="lpstr">
      <vt:lpstr>Source Sans Pro</vt:lpstr>
      <vt:lpstr>Lato</vt:lpstr>
      <vt:lpstr>Georgia Pro Black</vt:lpstr>
      <vt:lpstr>Arial</vt:lpstr>
      <vt:lpstr>Epilogue</vt:lpstr>
      <vt:lpstr>Calibri</vt:lpstr>
      <vt:lpstr>Anaheim</vt:lpstr>
      <vt:lpstr>Comfortaa SemiBold</vt:lpstr>
      <vt:lpstr>Comfortaa Medium</vt:lpstr>
      <vt:lpstr>Raleway</vt:lpstr>
      <vt:lpstr>Bahnschrift Light</vt:lpstr>
      <vt:lpstr>Multimedia Software Pitch Deck by Slidesgo</vt:lpstr>
      <vt:lpstr>Conferentor- Умное управление вашими мероприятиями 2025</vt:lpstr>
      <vt:lpstr>PowerPoint Presentation</vt:lpstr>
      <vt:lpstr>Ожидания от продукта</vt:lpstr>
      <vt:lpstr>Анализ конкурентов</vt:lpstr>
      <vt:lpstr>Портрет пользователя</vt:lpstr>
      <vt:lpstr>Целевая аудитория </vt:lpstr>
      <vt:lpstr>SWOT</vt:lpstr>
      <vt:lpstr>Требования к продукту</vt:lpstr>
      <vt:lpstr>Начальный дизайн продукта</vt:lpstr>
      <vt:lpstr>Мобильная версия</vt:lpstr>
      <vt:lpstr>Обоснование выбора инструментальных средств разработки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Чикен бургер</dc:creator>
  <cp:lastModifiedBy>Беляев Павел Андреевич</cp:lastModifiedBy>
  <cp:revision>29</cp:revision>
  <dcterms:modified xsi:type="dcterms:W3CDTF">2025-06-17T18:25:57Z</dcterms:modified>
</cp:coreProperties>
</file>