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F4F184-43C0-5527-DC46-E74AD3C70DF2}" v="682" dt="2020-03-21T13:38:31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1A1A1A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693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171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38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00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1A1A1A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187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276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617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26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32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1A1A1A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24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pPr/>
              <a:t>3/21/2020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1A1A1A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899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541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8DFD96A-673E-4AA7-8608-349009C0F964}"/>
              </a:ext>
            </a:extLst>
          </p:cNvPr>
          <p:cNvSpPr txBox="1"/>
          <p:nvPr/>
        </p:nvSpPr>
        <p:spPr>
          <a:xfrm>
            <a:off x="940378" y="1892878"/>
            <a:ext cx="10207334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000" dirty="0">
                <a:latin typeface="Georgia Pro"/>
              </a:rPr>
              <a:t>Незнакомые слова:</a:t>
            </a:r>
          </a:p>
          <a:p>
            <a:r>
              <a:rPr lang="ru-RU" sz="4000" dirty="0">
                <a:latin typeface="Georgia Pro"/>
              </a:rPr>
              <a:t>    </a:t>
            </a:r>
            <a:r>
              <a:rPr lang="ru-RU" sz="2400" dirty="0" smtClean="0">
                <a:latin typeface="Georgia Pro"/>
              </a:rPr>
              <a:t>Читай </a:t>
            </a:r>
            <a:r>
              <a:rPr lang="ru-RU" sz="2400" dirty="0">
                <a:latin typeface="Georgia Pro"/>
              </a:rPr>
              <a:t>и </a:t>
            </a:r>
            <a:r>
              <a:rPr lang="ru-RU" sz="2400" dirty="0" smtClean="0">
                <a:latin typeface="Georgia Pro"/>
              </a:rPr>
              <a:t>учи</a:t>
            </a:r>
            <a:r>
              <a:rPr lang="en-US" sz="2400" dirty="0" smtClean="0">
                <a:latin typeface="Georgia Pro"/>
              </a:rPr>
              <a:t> </a:t>
            </a:r>
            <a:r>
              <a:rPr lang="ru-RU" sz="2400" dirty="0" smtClean="0">
                <a:latin typeface="Georgia Pro"/>
              </a:rPr>
              <a:t>Английский</a:t>
            </a:r>
            <a:endParaRPr lang="ru-RU" sz="4000" dirty="0">
              <a:latin typeface="Georgia Pr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BE371A7-9B30-46BD-8574-551CB2683718}"/>
              </a:ext>
            </a:extLst>
          </p:cNvPr>
          <p:cNvSpPr txBox="1"/>
          <p:nvPr/>
        </p:nvSpPr>
        <p:spPr>
          <a:xfrm>
            <a:off x="8166389" y="1706707"/>
            <a:ext cx="274319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 err="1">
                <a:latin typeface="Georgia Pro Light"/>
              </a:rPr>
              <a:t>Шаныгин</a:t>
            </a:r>
            <a:r>
              <a:rPr lang="ru-RU" dirty="0">
                <a:latin typeface="Georgia Pro Light"/>
              </a:rPr>
              <a:t> М. А.</a:t>
            </a:r>
          </a:p>
          <a:p>
            <a:endParaRPr lang="ru-RU" dirty="0">
              <a:latin typeface="Georgia Pro Light"/>
            </a:endParaRPr>
          </a:p>
          <a:p>
            <a:r>
              <a:rPr lang="ru-RU" dirty="0">
                <a:latin typeface="Georgia Pro Light"/>
              </a:rPr>
              <a:t>Бусыгин О. Н.</a:t>
            </a:r>
          </a:p>
          <a:p>
            <a:endParaRPr lang="ru-RU" dirty="0">
              <a:latin typeface="Georgia Pro Light"/>
            </a:endParaRPr>
          </a:p>
          <a:p>
            <a:r>
              <a:rPr lang="ru-RU" dirty="0">
                <a:latin typeface="Georgia Pro Light"/>
              </a:rPr>
              <a:t>Снигирев Ю. Н.</a:t>
            </a:r>
          </a:p>
          <a:p>
            <a:endParaRPr lang="ru-RU" dirty="0">
              <a:latin typeface="Georgia Pro Light"/>
            </a:endParaRPr>
          </a:p>
          <a:p>
            <a:r>
              <a:rPr lang="ru-RU" dirty="0">
                <a:latin typeface="Georgia Pro Light"/>
              </a:rPr>
              <a:t>РИ-190015</a:t>
            </a:r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799C3D5-7D55-4046-808C-F290F456D6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059D8741-EAD6-41B1-A882-70D70FC358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5444F36-3103-4D11-A25F-C054D4606D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1A1A1A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33183F-57F7-4A29-9503-C1135B6D3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3000" b="0" dirty="0">
                <a:solidFill>
                  <a:srgbClr val="FFFFFF"/>
                </a:solidFill>
              </a:rPr>
              <a:t>Цель проекта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5C7E93-F335-4580-A52C-E8FEE2311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ru-RU" dirty="0"/>
              <a:t>Приложение предназначено для расширения словарного запаса на английском языке.</a:t>
            </a:r>
          </a:p>
        </p:txBody>
      </p:sp>
    </p:spTree>
    <p:extLst>
      <p:ext uri="{BB962C8B-B14F-4D97-AF65-F5344CB8AC3E}">
        <p14:creationId xmlns:p14="http://schemas.microsoft.com/office/powerpoint/2010/main" xmlns="" val="195946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C06EAFD-0C69-4B3B-BEA7-E7E11DDF9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066C89-42FB-4624-9AFE-3A31B36491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C44E5F-8F98-46F0-A953-DBE95D07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33" y="643466"/>
            <a:ext cx="4564852" cy="552873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Сценарий использования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7E18F8-A083-4BA6-9ACA-7A0729C84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 Зайдя в приложение, пользователю будет доступен выбор нескольких текстов на английском, а также его личный словарь в который он сможет добавлять незнакомые ему слова. Открыв один текстов и дойдя (во время чтения) до незнакомого слова пользователь нажмет по нему и откроется небольшое окно под словом, где будет показан его перевод и будет присутствовать кнопка добавления его в словарь. Транскрипцию и произношение будут доступны уже в личном словаре.</a:t>
            </a:r>
            <a:endParaRPr lang="ru-RU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218FBC-B2D6-48CA-9289-C4110162E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2DED9084-49DA-4911-ACB7-5F9E4DEFA0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8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BC0223-ED79-47EB-8880-3BDDD6992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Основным преимуществом станет удобство просмотра перевода слова без отрыва от текста.</a:t>
            </a:r>
            <a:r>
              <a:rPr lang="en-US" dirty="0"/>
              <a:t/>
            </a:r>
            <a:br>
              <a:rPr lang="en-US" dirty="0"/>
            </a:b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BF9B298-BC35-4C0F-8301-5D63A1E6D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059D8741-EAD6-41B1-A882-70D70FC358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5444F36-3103-4D11-A25F-C054D4606D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1A1A1A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B1460C-6C97-4FD3-997F-5A8CAB9B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>
                    <a:shade val="97000"/>
                    <a:satMod val="150000"/>
                  </a:schemeClr>
                </a:solidFill>
              </a:rPr>
              <a:t>Основное преимущество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405094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C99E15-9AD3-4B07-8809-7C1D30AC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Стек технологий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917D08-5432-4D61-A5B2-9BD661F12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sz="4000" dirty="0"/>
          </a:p>
          <a:p>
            <a:r>
              <a:rPr lang="ru-RU" sz="4000" dirty="0"/>
              <a:t>C#</a:t>
            </a:r>
            <a:endParaRPr lang="ru-RU" dirty="0"/>
          </a:p>
          <a:p>
            <a:r>
              <a:rPr lang="ru-RU" sz="4000" dirty="0" err="1"/>
              <a:t>Unity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xmlns="" val="256185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FCA88C2-C73C-4062-A097-8FBCE3090B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3981C21-E132-4402-B31B-D725C1CE77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A685C77-4E84-486A-9AE5-F3635BE98E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D63486-B83C-4909-AB56-FDFFDD38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ru-RU" sz="4200"/>
              <a:t>Основные конкуренты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C7C90A-57AD-42D9-AF84-B5BAAE4B6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1359090"/>
            <a:ext cx="5132665" cy="4048046"/>
          </a:xfrm>
        </p:spPr>
        <p:txBody>
          <a:bodyPr anchor="ctr">
            <a:normAutofit/>
          </a:bodyPr>
          <a:lstStyle/>
          <a:p>
            <a:r>
              <a:rPr lang="ru-RU" dirty="0" err="1">
                <a:ea typeface="+mn-lt"/>
                <a:cs typeface="+mn-lt"/>
              </a:rPr>
              <a:t>Simpler</a:t>
            </a:r>
            <a:r>
              <a:rPr lang="ru-RU" dirty="0">
                <a:ea typeface="+mn-lt"/>
                <a:cs typeface="+mn-lt"/>
              </a:rPr>
              <a:t> — выучить английский язык проще простого</a:t>
            </a:r>
          </a:p>
          <a:p>
            <a:r>
              <a:rPr lang="ru-RU" dirty="0" err="1">
                <a:ea typeface="+mn-lt"/>
                <a:cs typeface="+mn-lt"/>
              </a:rPr>
              <a:t>Lingualeo</a:t>
            </a:r>
          </a:p>
          <a:p>
            <a:r>
              <a:rPr lang="ru-RU" dirty="0" err="1">
                <a:ea typeface="+mn-lt"/>
                <a:cs typeface="+mn-lt"/>
              </a:rPr>
              <a:t>Duolingo</a:t>
            </a:r>
            <a:r>
              <a:rPr lang="ru-RU" dirty="0">
                <a:ea typeface="+mn-lt"/>
                <a:cs typeface="+mn-lt"/>
              </a:rPr>
              <a:t>: Учи языки бесплатно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55C1C3E-5158-47F3-8FD9-14B22C3E6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04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g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222" y="542790"/>
            <a:ext cx="3280891" cy="5822159"/>
          </a:xfrm>
          <a:prstGeom prst="rect">
            <a:avLst/>
          </a:prstGeom>
          <a:noFill/>
        </p:spPr>
      </p:pic>
      <p:pic>
        <p:nvPicPr>
          <p:cNvPr id="1027" name="Picture 3" descr="C:\Users\Gig\Desktop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4298" y="520752"/>
            <a:ext cx="3290416" cy="5839062"/>
          </a:xfrm>
          <a:prstGeom prst="rect">
            <a:avLst/>
          </a:prstGeom>
          <a:noFill/>
        </p:spPr>
      </p:pic>
      <p:pic>
        <p:nvPicPr>
          <p:cNvPr id="1028" name="Picture 4" descr="C:\Users\Gig\Desktop\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54247" y="515855"/>
            <a:ext cx="3305732" cy="58662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C3C3C3"/>
      </a:dk1>
      <a:lt1>
        <a:sysClr val="window" lastClr="1A1A1A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52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Wood Type</vt:lpstr>
      <vt:lpstr>Слайд 1</vt:lpstr>
      <vt:lpstr>Цель проекта</vt:lpstr>
      <vt:lpstr>Сценарий использования</vt:lpstr>
      <vt:lpstr>Основное преимущество</vt:lpstr>
      <vt:lpstr>Стек технологий</vt:lpstr>
      <vt:lpstr>Основные конкуренты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Gig</cp:lastModifiedBy>
  <cp:revision>134</cp:revision>
  <dcterms:created xsi:type="dcterms:W3CDTF">2020-03-21T13:12:18Z</dcterms:created>
  <dcterms:modified xsi:type="dcterms:W3CDTF">2020-03-21T15:07:50Z</dcterms:modified>
</cp:coreProperties>
</file>