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6" r:id="rId1"/>
  </p:sldMasterIdLst>
  <p:sldIdLst>
    <p:sldId id="256" r:id="rId2"/>
    <p:sldId id="270" r:id="rId3"/>
    <p:sldId id="271" r:id="rId4"/>
    <p:sldId id="278" r:id="rId5"/>
    <p:sldId id="259" r:id="rId6"/>
    <p:sldId id="279" r:id="rId7"/>
    <p:sldId id="269" r:id="rId8"/>
    <p:sldId id="266" r:id="rId9"/>
    <p:sldId id="273" r:id="rId10"/>
    <p:sldId id="274" r:id="rId11"/>
    <p:sldId id="275" r:id="rId12"/>
    <p:sldId id="276" r:id="rId13"/>
    <p:sldId id="277" r:id="rId14"/>
    <p:sldId id="26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29" autoAdjust="0"/>
    <p:restoredTop sz="94660"/>
  </p:normalViewPr>
  <p:slideViewPr>
    <p:cSldViewPr snapToGrid="0">
      <p:cViewPr varScale="1">
        <p:scale>
          <a:sx n="88" d="100"/>
          <a:sy n="88" d="100"/>
        </p:scale>
        <p:origin x="6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26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50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57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03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78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70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8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90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2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5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6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056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75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909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19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3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63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24C390B-33A6-42F8-9BCD-40392D3E5EB9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41938DF-48E6-461C-9B76-966871E5A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978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  <p:sldLayoutId id="2147484379" r:id="rId13"/>
    <p:sldLayoutId id="2147484380" r:id="rId14"/>
    <p:sldLayoutId id="2147484381" r:id="rId15"/>
    <p:sldLayoutId id="2147484382" r:id="rId16"/>
    <p:sldLayoutId id="2147484383" r:id="rId1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615543" cy="2055221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atin typeface="Algerian" panose="04020705040A02060702" pitchFamily="82" charset="0"/>
              </a:rPr>
              <a:t>Fantasy education</a:t>
            </a:r>
            <a:endParaRPr lang="ru-RU" sz="44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3215" y="4541519"/>
            <a:ext cx="4541520" cy="2316481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Разработчики:</a:t>
            </a:r>
          </a:p>
          <a:p>
            <a:pPr algn="l"/>
            <a:r>
              <a:rPr lang="ru-RU" sz="2000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Саблин Иван</a:t>
            </a:r>
          </a:p>
          <a:p>
            <a:pPr algn="l"/>
            <a:r>
              <a:rPr lang="ru-RU" sz="2000" dirty="0" err="1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Урютина</a:t>
            </a:r>
            <a:r>
              <a:rPr lang="ru-RU" sz="2000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 Анна</a:t>
            </a:r>
          </a:p>
          <a:p>
            <a:pPr algn="l"/>
            <a:r>
              <a:rPr lang="ru-RU" sz="2000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Виноградова Алёна</a:t>
            </a:r>
            <a:endParaRPr lang="ru-RU" sz="2000" dirty="0">
              <a:latin typeface="Bahnschrift Light Semi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3215" y="2587898"/>
            <a:ext cx="4541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RPG</a:t>
            </a:r>
            <a:r>
              <a:rPr lang="ru-RU" sz="3600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 с элементами подготовки к ЕГЭ</a:t>
            </a:r>
            <a:endParaRPr lang="ru-RU" sz="3600" dirty="0">
              <a:latin typeface="Bahnschrift Light Semi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149" y="853441"/>
            <a:ext cx="5799323" cy="485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7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402" y="374467"/>
            <a:ext cx="7797800" cy="914400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ahnschrift Light SemiCondensed" panose="020B0502040204020203" pitchFamily="34" charset="0"/>
              </a:rPr>
              <a:t>Сражения</a:t>
            </a:r>
            <a:endParaRPr lang="ru-RU" sz="4000" dirty="0">
              <a:latin typeface="Bahnschrift Light SemiCondensed" panose="020B0502040204020203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571" y="1523999"/>
            <a:ext cx="8711463" cy="494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1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909" y="703171"/>
            <a:ext cx="9967433" cy="56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3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прокачка в героях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9" y="342923"/>
            <a:ext cx="11235589" cy="632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97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heroes of might and magic 7 neutr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6" y="258041"/>
            <a:ext cx="11601995" cy="65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992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434" y="0"/>
            <a:ext cx="11353800" cy="1690688"/>
          </a:xfrm>
        </p:spPr>
        <p:txBody>
          <a:bodyPr>
            <a:normAutofit/>
          </a:bodyPr>
          <a:lstStyle/>
          <a:p>
            <a:r>
              <a:rPr lang="ru-RU" sz="4000" dirty="0"/>
              <a:t> </a:t>
            </a:r>
            <a:r>
              <a:rPr lang="ru-RU" sz="4000" dirty="0" smtClean="0">
                <a:latin typeface="Bahnschrift Light SemiCondensed" panose="020B0502040204020203" pitchFamily="34" charset="0"/>
              </a:rPr>
              <a:t>Монетизация</a:t>
            </a:r>
            <a:endParaRPr lang="ru-RU" sz="4000" dirty="0">
              <a:latin typeface="Bahnschrift Light SemiCondensed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7714" y="1456764"/>
            <a:ext cx="11347858" cy="2271394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latin typeface="Bahnschrift Light SemiCondensed" panose="020B0502040204020203" pitchFamily="34" charset="0"/>
              </a:rPr>
              <a:t>Внутриигровая</a:t>
            </a:r>
            <a:r>
              <a:rPr lang="ru-RU" sz="3600" dirty="0" smtClean="0">
                <a:latin typeface="Bahnschrift Light SemiCondensed" panose="020B0502040204020203" pitchFamily="34" charset="0"/>
              </a:rPr>
              <a:t> валюта</a:t>
            </a:r>
          </a:p>
          <a:p>
            <a:r>
              <a:rPr lang="ru-RU" sz="3600" dirty="0" smtClean="0">
                <a:latin typeface="Bahnschrift Light SemiCondensed" panose="020B0502040204020203" pitchFamily="34" charset="0"/>
              </a:rPr>
              <a:t>Косметические предметы</a:t>
            </a:r>
          </a:p>
          <a:p>
            <a:r>
              <a:rPr lang="ru-RU" sz="3600" dirty="0" err="1" smtClean="0">
                <a:latin typeface="Bahnschrift Light SemiCondensed" panose="020B0502040204020203" pitchFamily="34" charset="0"/>
              </a:rPr>
              <a:t>Лутбоксы</a:t>
            </a:r>
            <a:endParaRPr lang="ru-RU" sz="3600" dirty="0">
              <a:latin typeface="Bahnschrift Light SemiCondensed" panose="020B0502040204020203" pitchFamily="34" charset="0"/>
            </a:endParaRPr>
          </a:p>
        </p:txBody>
      </p:sp>
      <p:pic>
        <p:nvPicPr>
          <p:cNvPr id="3074" name="Picture 2" descr="Картинки по запросу монет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612" y="439060"/>
            <a:ext cx="4188823" cy="27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скины кс 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3728158"/>
            <a:ext cx="5393314" cy="3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кейсы кс г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38" y="3728158"/>
            <a:ext cx="5380562" cy="302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73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796" y="348343"/>
            <a:ext cx="10131425" cy="145626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Проблема и цель</a:t>
            </a:r>
            <a:endParaRPr lang="ru-RU" sz="4000" b="1" dirty="0">
              <a:latin typeface="Bahnschrift Light Semi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168" y="2324418"/>
            <a:ext cx="5291614" cy="3527742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5637782" y="3827371"/>
            <a:ext cx="988455" cy="17857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237" y="2316049"/>
            <a:ext cx="5285996" cy="3527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54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175" y="-314184"/>
            <a:ext cx="10131427" cy="14688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Целевая аудитория</a:t>
            </a:r>
            <a:endParaRPr lang="ru-RU" b="1" dirty="0">
              <a:latin typeface="Bahnschrift Light Semi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683" y="1393372"/>
            <a:ext cx="7584412" cy="507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6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857" y="1268865"/>
            <a:ext cx="6616298" cy="5517992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64293" y="452171"/>
            <a:ext cx="10131427" cy="1468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 err="1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Стейкхолдеры</a:t>
            </a:r>
            <a:endParaRPr lang="ru-RU" sz="4000" b="1" dirty="0">
              <a:latin typeface="Bahnschrift Light SemiCondensed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957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384" y="89549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Bahnschrift Light SemiCondensed" panose="020B0502040204020203" pitchFamily="34" charset="0"/>
              </a:rPr>
              <a:t>Анализ конкурентов</a:t>
            </a:r>
            <a:endParaRPr lang="ru-RU" sz="4800" dirty="0">
              <a:latin typeface="Bahnschrift Light SemiCondensed" panose="020B0502040204020203" pitchFamily="34" charset="0"/>
            </a:endParaRPr>
          </a:p>
        </p:txBody>
      </p:sp>
      <p:sp>
        <p:nvSpPr>
          <p:cNvPr id="4" name="AutoShape 2" descr="Картинки по запросу castle qui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Картинки по запросу castle qui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27" y="1545816"/>
            <a:ext cx="5817870" cy="509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8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258" y="330926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Bahnschrift Light SemiCondensed" panose="020B0502040204020203" pitchFamily="34" charset="0"/>
              </a:rPr>
              <a:t>Почему такую игру ждёт успех?</a:t>
            </a:r>
            <a:endParaRPr lang="ru-RU" sz="4000" dirty="0">
              <a:latin typeface="Bahnschrift Light SemiCondensed" panose="020B05020402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603" y="1787193"/>
            <a:ext cx="6412733" cy="48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697" y="0"/>
            <a:ext cx="9942065" cy="1280890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latin typeface="Bahnschrift Light SemiCondensed" panose="020B0502040204020203" pitchFamily="34" charset="0"/>
                <a:cs typeface="Times New Roman" panose="02020603050405020304" pitchFamily="18" charset="0"/>
              </a:rPr>
              <a:t>План</a:t>
            </a:r>
            <a:endParaRPr lang="ru-RU" sz="4800" b="1" dirty="0">
              <a:latin typeface="Bahnschrift Light Semi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00" y="1111953"/>
            <a:ext cx="6091079" cy="327883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069" y="3102710"/>
            <a:ext cx="6651134" cy="356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4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986" y="92618"/>
            <a:ext cx="10131425" cy="1456267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sz="4000" dirty="0">
                <a:latin typeface="Bahnschrift Light SemiCondensed" panose="020B0502040204020203" pitchFamily="34" charset="0"/>
              </a:rPr>
              <a:t>Анализ технологий для разработки</a:t>
            </a:r>
          </a:p>
        </p:txBody>
      </p:sp>
      <p:sp>
        <p:nvSpPr>
          <p:cNvPr id="4" name="AutoShape 6" descr="Картинки по запросу ue4 logo 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 descr="Картинки по запросу unity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62" y="1761533"/>
            <a:ext cx="5448972" cy="197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06" y="2588604"/>
            <a:ext cx="3252486" cy="292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995" y="4393900"/>
            <a:ext cx="6650492" cy="19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88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53" y="0"/>
            <a:ext cx="9906859" cy="1908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98" y="1562111"/>
            <a:ext cx="6651312" cy="4761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761" y="2521614"/>
            <a:ext cx="319458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2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Сетка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TM03457485[[fn=Сетчатая]]</Template>
  <TotalTime>2099</TotalTime>
  <Words>37</Words>
  <Application>Microsoft Office PowerPoint</Application>
  <PresentationFormat>Широкоэкранный</PresentationFormat>
  <Paragraphs>18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Algerian</vt:lpstr>
      <vt:lpstr>Arial</vt:lpstr>
      <vt:lpstr>Bahnschrift Light SemiCondensed</vt:lpstr>
      <vt:lpstr>Century Gothic</vt:lpstr>
      <vt:lpstr>Times New Roman</vt:lpstr>
      <vt:lpstr>Сетка</vt:lpstr>
      <vt:lpstr>Fantasy education</vt:lpstr>
      <vt:lpstr>Проблема и цель</vt:lpstr>
      <vt:lpstr>Целевая аудитория</vt:lpstr>
      <vt:lpstr>Презентация PowerPoint</vt:lpstr>
      <vt:lpstr>Анализ конкурентов</vt:lpstr>
      <vt:lpstr>Почему такую игру ждёт успех?</vt:lpstr>
      <vt:lpstr>План</vt:lpstr>
      <vt:lpstr> Анализ технологий для разработки</vt:lpstr>
      <vt:lpstr>Презентация PowerPoint</vt:lpstr>
      <vt:lpstr>Сражения</vt:lpstr>
      <vt:lpstr>Презентация PowerPoint</vt:lpstr>
      <vt:lpstr>Презентация PowerPoint</vt:lpstr>
      <vt:lpstr>Презентация PowerPoint</vt:lpstr>
      <vt:lpstr> Монетизация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ЕГЭ на 100</dc:title>
  <dc:creator>Полулошадь Полушлюз-</dc:creator>
  <cp:lastModifiedBy>Полулошадь Полушлюз-</cp:lastModifiedBy>
  <cp:revision>60</cp:revision>
  <dcterms:created xsi:type="dcterms:W3CDTF">2019-11-25T07:11:12Z</dcterms:created>
  <dcterms:modified xsi:type="dcterms:W3CDTF">2020-01-15T10:22:38Z</dcterms:modified>
</cp:coreProperties>
</file>