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d2f2130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5d2f2130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57b1d38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57b1d38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8bc2b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8bc2b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b42c3e0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b42c3e06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b42c3e0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b42c3e0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b42c3e06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b42c3e06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2d9b19f9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2d9b19f9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b42c3e0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b42c3e06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b42c3e06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b42c3e06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actorio.fandom.com/ru/wiki/Factorio_%D0%B2%D0%B8%D0%BA%D0%B8" TargetMode="External"/><Relationship Id="rId4" Type="http://schemas.openxmlformats.org/officeDocument/2006/relationships/hyperlink" Target="https://wiki.factorio.com/Main_Page/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3148500" cy="8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FactorioWiki</a:t>
            </a:r>
            <a:endParaRPr sz="29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18334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Справочник по игре Factorio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86400" y="2536900"/>
            <a:ext cx="17688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ru" sz="1530" dirty="0"/>
              <a:t>Зазноба Савелий</a:t>
            </a:r>
            <a:endParaRPr sz="1530" dirty="0"/>
          </a:p>
        </p:txBody>
      </p:sp>
      <p:sp>
        <p:nvSpPr>
          <p:cNvPr id="138" name="Google Shape;138;p22"/>
          <p:cNvSpPr/>
          <p:nvPr/>
        </p:nvSpPr>
        <p:spPr>
          <a:xfrm>
            <a:off x="754750" y="1106950"/>
            <a:ext cx="1232100" cy="123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687450" y="2738600"/>
            <a:ext cx="1673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/>
              <a:t>Ситников Павел</a:t>
            </a:r>
            <a:endParaRPr sz="1400"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6984299" y="2494975"/>
            <a:ext cx="1768799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/>
              <a:t>Иргашев Тимофей</a:t>
            </a:r>
            <a:endParaRPr sz="1400" dirty="0"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l="1465" t="7375" r="1456" b="12457"/>
          <a:stretch/>
        </p:blipFill>
        <p:spPr>
          <a:xfrm>
            <a:off x="7127100" y="1023700"/>
            <a:ext cx="1416600" cy="139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l="40537" t="20642" r="38219" b="47890"/>
          <a:stretch/>
        </p:blipFill>
        <p:spPr>
          <a:xfrm>
            <a:off x="3848675" y="1238925"/>
            <a:ext cx="1416600" cy="139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2001425" y="4074350"/>
            <a:ext cx="372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Proxima Nova"/>
                <a:ea typeface="Proxima Nova"/>
                <a:cs typeface="Proxima Nova"/>
                <a:sym typeface="Proxima Nova"/>
              </a:rPr>
              <a:t>QR code на приложение </a:t>
            </a: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(APK </a:t>
            </a:r>
            <a:r>
              <a:rPr lang="ru-RU" sz="1200" dirty="0">
                <a:latin typeface="Proxima Nova"/>
                <a:ea typeface="Proxima Nova"/>
                <a:cs typeface="Proxima Nova"/>
                <a:sym typeface="Proxima Nova"/>
              </a:rPr>
              <a:t>файл</a:t>
            </a: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3886588" y="3102700"/>
            <a:ext cx="144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@danger_pavel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923800" y="2859550"/>
            <a:ext cx="8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@vox1er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7349850" y="2859550"/>
            <a:ext cx="11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@tima1375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 t="631" b="641"/>
          <a:stretch/>
        </p:blipFill>
        <p:spPr>
          <a:xfrm>
            <a:off x="662500" y="1023700"/>
            <a:ext cx="1416600" cy="139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350" y="2963275"/>
            <a:ext cx="192769" cy="1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750" y="2963275"/>
            <a:ext cx="192769" cy="1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3813" y="3206425"/>
            <a:ext cx="192769" cy="1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7"/>
          <a:srcRect/>
          <a:stretch/>
        </p:blipFill>
        <p:spPr>
          <a:xfrm>
            <a:off x="311700" y="3342550"/>
            <a:ext cx="1500450" cy="15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839250" y="611025"/>
            <a:ext cx="146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Команда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00975" y="2909850"/>
            <a:ext cx="18348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ru" sz="1530" dirty="0"/>
              <a:t>Зазноба Савелий</a:t>
            </a:r>
            <a:endParaRPr sz="1530" dirty="0"/>
          </a:p>
        </p:txBody>
      </p:sp>
      <p:sp>
        <p:nvSpPr>
          <p:cNvPr id="67" name="Google Shape;67;p14"/>
          <p:cNvSpPr/>
          <p:nvPr/>
        </p:nvSpPr>
        <p:spPr>
          <a:xfrm>
            <a:off x="769325" y="1479900"/>
            <a:ext cx="1232100" cy="123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702025" y="3111550"/>
            <a:ext cx="1602725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/>
              <a:t>Ситников Павел</a:t>
            </a:r>
            <a:endParaRPr sz="14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6998875" y="2867925"/>
            <a:ext cx="17685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/>
              <a:t>Иргашев Тимофей</a:t>
            </a:r>
            <a:endParaRPr sz="1400"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822425" y="3199500"/>
            <a:ext cx="112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Дизайнер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932575" y="3195000"/>
            <a:ext cx="183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Аналитик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Программист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860725" y="3438638"/>
            <a:ext cx="135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Тимлид Программист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7233925" y="1479900"/>
            <a:ext cx="1232100" cy="123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970388" y="1681613"/>
            <a:ext cx="1232100" cy="123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l="1465" t="7375" r="1456" b="12457"/>
          <a:stretch/>
        </p:blipFill>
        <p:spPr>
          <a:xfrm>
            <a:off x="7141675" y="1396650"/>
            <a:ext cx="1416600" cy="139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40537" t="20642" r="38219" b="47890"/>
          <a:stretch/>
        </p:blipFill>
        <p:spPr>
          <a:xfrm>
            <a:off x="3863250" y="1611875"/>
            <a:ext cx="1416600" cy="139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 t="631" b="641"/>
          <a:stretch/>
        </p:blipFill>
        <p:spPr>
          <a:xfrm>
            <a:off x="677075" y="1396650"/>
            <a:ext cx="1416600" cy="1398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76325" y="6898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Factorio - сложная игра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76325" y="1832100"/>
            <a:ext cx="3999900" cy="1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 игре Factorio есть множество ресурсов, предметов и строений, но у не у всех игроков есть достаточно времени, чтобы разобраться в них. 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113" y="689813"/>
            <a:ext cx="3763875" cy="37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897825"/>
            <a:ext cx="28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2312850"/>
            <a:ext cx="39999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Именно эти игроки будут обращаться к нашему справочнику с целью быстрого достижения успеха в игре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115" y="897837"/>
            <a:ext cx="4561184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1088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Аналоги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832400"/>
            <a:ext cx="44709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На данный момент существуют официальная и пользовательская вики по Factorio. Они представляют из себя сайты с описаниями предметов и врагов. Оба сайта плохо оптимизированы для телефонов, пользовательская вики содержит баги.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25" y="951800"/>
            <a:ext cx="3401975" cy="31418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374975" y="3983200"/>
            <a:ext cx="407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Официальная wiki - </a:t>
            </a:r>
            <a:r>
              <a:rPr lang="ru" sz="1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Official Factorio Wiki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Пользовательская wiki - </a:t>
            </a:r>
            <a:r>
              <a:rPr lang="ru" sz="11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Factorio вики | Fandom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5933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 продукт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593325" y="12172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Наша вики будет представлять из себя приложение для смартфона, что удобно, так как позволяет пользователю смотреть нужную информацию, не отвлекаясь от игры. Кроме того мы не планируем добавлять в наше приложение рекламу, а также планируем дополнить информацию о предметах на основании своего игрового опыта.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325" y="445025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Стек технологий 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 процессе разработки нашего приложения мы использовали следующие технологии: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 b="1"/>
              <a:t>Visual Studio</a:t>
            </a:r>
            <a:r>
              <a:rPr lang="ru"/>
              <a:t> и </a:t>
            </a:r>
            <a:r>
              <a:rPr lang="ru" b="1"/>
              <a:t>Xamarin </a:t>
            </a:r>
            <a:r>
              <a:rPr lang="ru"/>
              <a:t>непосредственно для написания кода.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b="1"/>
              <a:t>Figma</a:t>
            </a:r>
            <a:r>
              <a:rPr lang="ru"/>
              <a:t> для разработки дизайна приложения.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b="1"/>
              <a:t>Github</a:t>
            </a:r>
            <a:r>
              <a:rPr lang="ru"/>
              <a:t> для координирования и совместной работы.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075" y="649074"/>
            <a:ext cx="3957051" cy="16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776" y="2161376"/>
            <a:ext cx="3799398" cy="21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50" y="3667725"/>
            <a:ext cx="1241250" cy="12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1685575" y="4088250"/>
            <a:ext cx="41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QR code на репозиторий Github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97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MVP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267150" y="1509150"/>
            <a:ext cx="8609700" cy="21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Перед тем как приступить к разработке, мы определили следующие требования для нашего продукта:</a:t>
            </a:r>
            <a:endParaRPr sz="56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♦ Способность запуска без ошибок.</a:t>
            </a:r>
            <a:endParaRPr sz="56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♦ Рабочий интерфейс.</a:t>
            </a:r>
            <a:endParaRPr sz="56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1E1E1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♦ Удобный поиск игровых предметов.</a:t>
            </a:r>
            <a:endParaRPr sz="56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♦ Краткое, но достоверное описание игровых предметов, которых мы повстречаем за время игры. </a:t>
            </a:r>
            <a:endParaRPr sz="56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 sz="130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Кроме того мы добавили в наше приложение калькулятор для подсчета ресурсов, необходимых для создания игровых предметов.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Также мы добавили в наше приложения почту для связи, куда пользователи смогут писать своё мнение о приложении его недоработки и неточности в описании некоторых предметов.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Почта для связи: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stolenteam@yandex.ru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12" y="243313"/>
            <a:ext cx="2253613" cy="4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675" y="243313"/>
            <a:ext cx="2160050" cy="432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472713" y="4615425"/>
            <a:ext cx="19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Главное меню(Поиск)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48651" y="4615425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Калькулятор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338</Words>
  <Application>Microsoft Office PowerPoint</Application>
  <PresentationFormat>Экран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Proxima Nova</vt:lpstr>
      <vt:lpstr>Spearmint</vt:lpstr>
      <vt:lpstr>FactorioWiki</vt:lpstr>
      <vt:lpstr>Команда</vt:lpstr>
      <vt:lpstr>Factorio - сложная игра</vt:lpstr>
      <vt:lpstr>Решение</vt:lpstr>
      <vt:lpstr>Аналоги</vt:lpstr>
      <vt:lpstr>Наш продукт</vt:lpstr>
      <vt:lpstr>Стек технологий </vt:lpstr>
      <vt:lpstr>MVP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FactorioWiki</dc:title>
  <cp:lastModifiedBy>Ситников Павел Игоревич</cp:lastModifiedBy>
  <cp:revision>10</cp:revision>
  <dcterms:modified xsi:type="dcterms:W3CDTF">2022-06-11T07:13:45Z</dcterms:modified>
</cp:coreProperties>
</file>