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7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BA3E-27B8-477E-97E3-B81C39B18B9C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75A-1205-4D21-BAEB-D632FD38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99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BA3E-27B8-477E-97E3-B81C39B18B9C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75A-1205-4D21-BAEB-D632FD38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73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BA3E-27B8-477E-97E3-B81C39B18B9C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75A-1205-4D21-BAEB-D632FD38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BA3E-27B8-477E-97E3-B81C39B18B9C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75A-1205-4D21-BAEB-D632FD38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45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BA3E-27B8-477E-97E3-B81C39B18B9C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75A-1205-4D21-BAEB-D632FD38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76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BA3E-27B8-477E-97E3-B81C39B18B9C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75A-1205-4D21-BAEB-D632FD38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02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BA3E-27B8-477E-97E3-B81C39B18B9C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75A-1205-4D21-BAEB-D632FD38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05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BA3E-27B8-477E-97E3-B81C39B18B9C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75A-1205-4D21-BAEB-D632FD38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53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BA3E-27B8-477E-97E3-B81C39B18B9C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75A-1205-4D21-BAEB-D632FD38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86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BA3E-27B8-477E-97E3-B81C39B18B9C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75A-1205-4D21-BAEB-D632FD38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79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BA3E-27B8-477E-97E3-B81C39B18B9C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75A-1205-4D21-BAEB-D632FD38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86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BA3E-27B8-477E-97E3-B81C39B18B9C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3475A-1205-4D21-BAEB-D632FD38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92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owiki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cyclemap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7295" y="931426"/>
            <a:ext cx="10446327" cy="15143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Экологическое приложение «</a:t>
            </a:r>
            <a:r>
              <a:rPr lang="en-US" dirty="0" smtClean="0">
                <a:latin typeface="Century Gothic" panose="020B0502020202020204" pitchFamily="34" charset="0"/>
              </a:rPr>
              <a:t>Eco-</a:t>
            </a:r>
            <a:r>
              <a:rPr lang="ru-RU" dirty="0" smtClean="0">
                <a:latin typeface="Century Gothic" panose="020B0502020202020204" pitchFamily="34" charset="0"/>
              </a:rPr>
              <a:t>Екатеринбург»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Picture 5" descr="C:\Users\Anastasia\Downloads\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6526" y="2876836"/>
            <a:ext cx="3093720" cy="3093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14212" y="2692170"/>
            <a:ext cx="370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Проект команды «</a:t>
            </a:r>
            <a:r>
              <a:rPr lang="en-US" dirty="0" smtClean="0">
                <a:latin typeface="Century Gothic" panose="020B0502020202020204" pitchFamily="34" charset="0"/>
              </a:rPr>
              <a:t>TOCHKA</a:t>
            </a:r>
            <a:r>
              <a:rPr lang="ru-RU" dirty="0" smtClean="0">
                <a:latin typeface="Century Gothic" panose="020B0502020202020204" pitchFamily="34" charset="0"/>
              </a:rPr>
              <a:t>»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9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70000"/>
              </a:lnSpc>
              <a:spcBef>
                <a:spcPts val="1000"/>
              </a:spcBef>
            </a:pP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Разработка</a:t>
            </a:r>
            <a:endParaRPr lang="ru-RU" sz="2200" dirty="0">
              <a:latin typeface="Century Gothic" panose="020B0502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130" y="1260848"/>
            <a:ext cx="10515600" cy="4603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200" dirty="0">
                <a:latin typeface="Century Gothic" panose="020B0502020202020204" pitchFamily="34" charset="0"/>
                <a:cs typeface="Times New Roman" pitchFamily="18" charset="0"/>
              </a:rPr>
              <a:t>Конструктор карт  </a:t>
            </a:r>
            <a:r>
              <a:rPr lang="ru-RU" sz="2200" dirty="0" err="1">
                <a:latin typeface="Century Gothic" panose="020B0502020202020204" pitchFamily="34" charset="0"/>
                <a:cs typeface="Times New Roman" pitchFamily="18" charset="0"/>
              </a:rPr>
              <a:t>Яндекс.Карты</a:t>
            </a:r>
            <a:endParaRPr lang="ru-RU" sz="2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Anastasia\OneDrive\Изображения\Снимки экрана\2022-06-17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150" y="1869829"/>
            <a:ext cx="9472768" cy="42380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19121" y="6203282"/>
            <a:ext cx="436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Рис 5. </a:t>
            </a:r>
            <a:r>
              <a:rPr lang="ru-RU" dirty="0" err="1" smtClean="0">
                <a:latin typeface="Century Gothic" panose="020B0502020202020204" pitchFamily="34" charset="0"/>
              </a:rPr>
              <a:t>Скриншот</a:t>
            </a:r>
            <a:r>
              <a:rPr lang="ru-RU" dirty="0" smtClean="0">
                <a:latin typeface="Century Gothic" panose="020B0502020202020204" pitchFamily="34" charset="0"/>
              </a:rPr>
              <a:t> конструктора карт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1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235" y="167901"/>
            <a:ext cx="10515600" cy="1325563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Продукт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Anastasia\Downloads\ZyQQeLf9O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0821" y="1276536"/>
            <a:ext cx="3191249" cy="5022802"/>
          </a:xfrm>
          <a:prstGeom prst="rect">
            <a:avLst/>
          </a:prstGeom>
          <a:noFill/>
        </p:spPr>
      </p:pic>
      <p:pic>
        <p:nvPicPr>
          <p:cNvPr id="2051" name="Picture 3" descr="C:\Users\Anastasia\Downloads\q2gWDjGnm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868" y="1281952"/>
            <a:ext cx="2990051" cy="5042647"/>
          </a:xfrm>
          <a:prstGeom prst="rect">
            <a:avLst/>
          </a:prstGeom>
          <a:noFill/>
        </p:spPr>
      </p:pic>
      <p:pic>
        <p:nvPicPr>
          <p:cNvPr id="2053" name="Picture 5" descr="C:\Users\Anastasia\Downloads\joLadYv3lR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3526" y="1280179"/>
            <a:ext cx="3370261" cy="50620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8038" y="6364647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Рис </a:t>
            </a:r>
            <a:r>
              <a:rPr lang="ru-RU" dirty="0" smtClean="0">
                <a:latin typeface="Century Gothic" panose="020B0502020202020204" pitchFamily="34" charset="0"/>
              </a:rPr>
              <a:t>6. Иконка приложения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2509" y="6372127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Рис </a:t>
            </a:r>
            <a:r>
              <a:rPr lang="ru-RU" dirty="0" smtClean="0">
                <a:latin typeface="Century Gothic" panose="020B0502020202020204" pitchFamily="34" charset="0"/>
              </a:rPr>
              <a:t>7. Г</a:t>
            </a:r>
            <a:r>
              <a:rPr lang="ru-RU" dirty="0" smtClean="0">
                <a:latin typeface="Century Gothic" panose="020B0502020202020204" pitchFamily="34" charset="0"/>
              </a:rPr>
              <a:t>лавное меню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8368" y="6318339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Рис </a:t>
            </a:r>
            <a:r>
              <a:rPr lang="ru-RU" dirty="0" smtClean="0">
                <a:latin typeface="Century Gothic" panose="020B0502020202020204" pitchFamily="34" charset="0"/>
              </a:rPr>
              <a:t>8. Раздел «Карта»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7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Перспективы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Публикация приложения в свободный доступ 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Сотрудничество с сетями общественного питания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Увеличение числа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эко-активистов для улучшение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ситуации города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накопления баллов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8658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1062" y="5193673"/>
            <a:ext cx="7291647" cy="11727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Благодарим за внимание!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3030" y="626373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И берегите планету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Anastasia\Downloads\frog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918" y="452718"/>
            <a:ext cx="4752903" cy="4752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47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18" y="1945177"/>
            <a:ext cx="1743981" cy="1743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5726" y="1945177"/>
            <a:ext cx="1743981" cy="17439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7395" y="16124"/>
            <a:ext cx="3778789" cy="3778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8742" y="2907761"/>
            <a:ext cx="1743981" cy="1743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867" y="2907760"/>
            <a:ext cx="1743981" cy="1743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9602" y="4812452"/>
            <a:ext cx="1462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Аналитик</a:t>
            </a:r>
          </a:p>
          <a:p>
            <a:pPr algn="ctr"/>
            <a:r>
              <a:rPr lang="ru-RU" dirty="0" err="1" smtClean="0">
                <a:latin typeface="Century Gothic" panose="020B0502020202020204" pitchFamily="34" charset="0"/>
              </a:rPr>
              <a:t>Кобылкина</a:t>
            </a:r>
            <a:endParaRPr lang="ru-RU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Наталья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6038" y="4812452"/>
            <a:ext cx="1343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Дизайнер</a:t>
            </a:r>
          </a:p>
          <a:p>
            <a:pPr algn="ctr"/>
            <a:r>
              <a:rPr lang="ru-RU" dirty="0" err="1" smtClean="0">
                <a:latin typeface="Century Gothic" panose="020B0502020202020204" pitchFamily="34" charset="0"/>
              </a:rPr>
              <a:t>Кулева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Дарья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4415" y="3794913"/>
            <a:ext cx="1686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Разработчик</a:t>
            </a:r>
          </a:p>
          <a:p>
            <a:pPr algn="ctr"/>
            <a:r>
              <a:rPr lang="ru-RU" dirty="0" err="1" smtClean="0">
                <a:latin typeface="Century Gothic" panose="020B0502020202020204" pitchFamily="34" charset="0"/>
              </a:rPr>
              <a:t>Абессоло</a:t>
            </a:r>
            <a:endParaRPr lang="ru-RU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dirty="0" err="1" smtClean="0">
                <a:latin typeface="Century Gothic" panose="020B0502020202020204" pitchFamily="34" charset="0"/>
              </a:rPr>
              <a:t>Гэдсби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2451" y="3794913"/>
            <a:ext cx="2096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Century Gothic" panose="020B0502020202020204" pitchFamily="34" charset="0"/>
              </a:rPr>
              <a:t>Тимлид</a:t>
            </a:r>
            <a:endParaRPr lang="ru-RU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dirty="0" err="1" smtClean="0">
                <a:latin typeface="Century Gothic" panose="020B0502020202020204" pitchFamily="34" charset="0"/>
              </a:rPr>
              <a:t>Дробышевская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Анастасия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8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Проблематика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Сегодня внимание мировой общественности все больше уделяется 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проблемам экологии. Негативная экологическая обстановка влияет на здоровье людей и сказывается на качестве жизни.</a:t>
            </a:r>
          </a:p>
          <a:p>
            <a:pPr indent="342900">
              <a:buNone/>
            </a:pP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Вместе с тем,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многие люди начинают 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вести </a:t>
            </a:r>
            <a:r>
              <a:rPr lang="ru-RU" dirty="0" err="1">
                <a:latin typeface="Century Gothic" panose="020B0502020202020204" pitchFamily="34" charset="0"/>
                <a:cs typeface="Times New Roman" pitchFamily="18" charset="0"/>
              </a:rPr>
              <a:t>экологичный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 образ жизни, желая помочь природе.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Но это нелегкий процесс, и для того чтобы перестроиться, человеку нужен помощник. Им может стать, например, сервис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который 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объединил бы в себе рассеянную по просторам Интернета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информацию по этой теме.</a:t>
            </a: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48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Цель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Целью нашего проекта является разработка такого сервиса,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который объединит многочисленный полезный </a:t>
            </a:r>
            <a:r>
              <a:rPr lang="ru-RU" dirty="0" err="1" smtClean="0">
                <a:latin typeface="Century Gothic" panose="020B0502020202020204" pitchFamily="34" charset="0"/>
                <a:cs typeface="Times New Roman" pitchFamily="18" charset="0"/>
              </a:rPr>
              <a:t>контент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, предназначенный для </a:t>
            </a:r>
            <a:r>
              <a:rPr lang="ru-RU" dirty="0" err="1" smtClean="0">
                <a:latin typeface="Century Gothic" panose="020B0502020202020204" pitchFamily="34" charset="0"/>
                <a:cs typeface="Times New Roman" pitchFamily="18" charset="0"/>
              </a:rPr>
              <a:t>эко-активистов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. </a:t>
            </a:r>
          </a:p>
          <a:p>
            <a:pPr marL="0" indent="0">
              <a:buNone/>
            </a:pPr>
            <a:endParaRPr lang="ru-RU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31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Целевая аудитория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Нашей целевой аудиторией являются люди обоих полов, любого возраста,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проживающие в </a:t>
            </a:r>
            <a:r>
              <a:rPr lang="ru-RU" smtClean="0">
                <a:latin typeface="Century Gothic" panose="020B0502020202020204" pitchFamily="34" charset="0"/>
                <a:cs typeface="Times New Roman" pitchFamily="18" charset="0"/>
              </a:rPr>
              <a:t>городе Екатеринбург и 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заинтересованные в ведении </a:t>
            </a:r>
            <a:r>
              <a:rPr lang="ru-RU" dirty="0" err="1">
                <a:latin typeface="Century Gothic" panose="020B0502020202020204" pitchFamily="34" charset="0"/>
                <a:cs typeface="Times New Roman" pitchFamily="18" charset="0"/>
              </a:rPr>
              <a:t>экологичного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 образа жизни. Но преимущество все-таки составляют молодые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женщины от 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18 до 35 лет.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85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Аналоги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470" y="1846424"/>
            <a:ext cx="2169622" cy="6183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«</a:t>
            </a:r>
            <a:r>
              <a:rPr lang="ru-RU" dirty="0" err="1" smtClean="0">
                <a:latin typeface="Century Gothic" panose="020B0502020202020204" pitchFamily="34" charset="0"/>
                <a:cs typeface="Times New Roman" pitchFamily="18" charset="0"/>
              </a:rPr>
              <a:t>Эковики</a:t>
            </a:r>
            <a:r>
              <a:rPr lang="ru-RU" dirty="0" smtClean="0">
                <a:latin typeface="Century Gothic" panose="020B0502020202020204" pitchFamily="34" charset="0"/>
              </a:rPr>
              <a:t>»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C:\Users\Anastasia\Downloads\Frame 55.png"/>
          <p:cNvPicPr>
            <a:picLocks noChangeAspect="1" noChangeArrowheads="1"/>
          </p:cNvPicPr>
          <p:nvPr/>
        </p:nvPicPr>
        <p:blipFill>
          <a:blip r:embed="rId2"/>
          <a:srcRect t="20000" b="4444"/>
          <a:stretch>
            <a:fillRect/>
          </a:stretch>
        </p:blipFill>
        <p:spPr bwMode="auto">
          <a:xfrm>
            <a:off x="3134953" y="1143982"/>
            <a:ext cx="8704627" cy="49326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17782" y="2334529"/>
            <a:ext cx="1960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https://ecowiki.ru/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28964" y="2850648"/>
            <a:ext cx="20948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Ecowiki.ru — платформа для популяризации </a:t>
            </a:r>
            <a:r>
              <a:rPr lang="ru-RU" dirty="0" err="1">
                <a:latin typeface="Century Gothic" panose="020B0502020202020204" pitchFamily="34" charset="0"/>
              </a:rPr>
              <a:t>экологичного</a:t>
            </a:r>
            <a:r>
              <a:rPr lang="ru-RU" dirty="0">
                <a:latin typeface="Century Gothic" panose="020B0502020202020204" pitchFamily="34" charset="0"/>
              </a:rPr>
              <a:t> образа жизни и развития экологического сообщества России.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1291" y="5891938"/>
            <a:ext cx="407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Рис 1. </a:t>
            </a:r>
            <a:r>
              <a:rPr lang="en-US" dirty="0" smtClean="0">
                <a:latin typeface="Century Gothic" panose="020B0502020202020204" pitchFamily="34" charset="0"/>
              </a:rPr>
              <a:t>C</a:t>
            </a:r>
            <a:r>
              <a:rPr lang="ru-RU" dirty="0" err="1" smtClean="0">
                <a:latin typeface="Century Gothic" panose="020B0502020202020204" pitchFamily="34" charset="0"/>
              </a:rPr>
              <a:t>криншот</a:t>
            </a:r>
            <a:r>
              <a:rPr lang="ru-RU" dirty="0" smtClean="0">
                <a:latin typeface="Century Gothic" panose="020B0502020202020204" pitchFamily="34" charset="0"/>
              </a:rPr>
              <a:t> сайта «</a:t>
            </a:r>
            <a:r>
              <a:rPr lang="ru-RU" dirty="0" err="1" smtClean="0">
                <a:latin typeface="Century Gothic" panose="020B0502020202020204" pitchFamily="34" charset="0"/>
              </a:rPr>
              <a:t>Эковики</a:t>
            </a:r>
            <a:r>
              <a:rPr lang="ru-RU" dirty="0" smtClean="0">
                <a:latin typeface="Century Gothic" panose="020B0502020202020204" pitchFamily="34" charset="0"/>
              </a:rPr>
              <a:t>»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1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Аналоги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2703022" cy="53519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«</a:t>
            </a:r>
            <a:r>
              <a:rPr lang="en-US" dirty="0" err="1" smtClean="0">
                <a:latin typeface="Century Gothic" panose="020B0502020202020204" pitchFamily="34" charset="0"/>
                <a:cs typeface="Times New Roman" pitchFamily="18" charset="0"/>
              </a:rPr>
              <a:t>RecycleMap</a:t>
            </a:r>
            <a:r>
              <a:rPr lang="ru-RU" dirty="0" smtClean="0">
                <a:latin typeface="Century Gothic" panose="020B0502020202020204" pitchFamily="34" charset="0"/>
              </a:rPr>
              <a:t>»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46" y="1424681"/>
            <a:ext cx="8060064" cy="4317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693" y="2495752"/>
            <a:ext cx="273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  <a:hlinkClick r:id="rId3"/>
              </a:rPr>
              <a:t>https://recyclemap.ru/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693" y="3039733"/>
            <a:ext cx="2670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Удобный веб сервис для поиска пунктов переработки. Также он поможет решить вопрос о том что и как перерабатывать.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1167" y="5883625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Рис 2. </a:t>
            </a:r>
            <a:r>
              <a:rPr lang="ru-RU" dirty="0">
                <a:latin typeface="Century Gothic" panose="020B0502020202020204" pitchFamily="34" charset="0"/>
              </a:rPr>
              <a:t>С</a:t>
            </a:r>
            <a:r>
              <a:rPr lang="ru-RU" dirty="0" smtClean="0">
                <a:latin typeface="Century Gothic" panose="020B0502020202020204" pitchFamily="34" charset="0"/>
              </a:rPr>
              <a:t>криншот сайта «</a:t>
            </a:r>
            <a:r>
              <a:rPr lang="en-US" dirty="0" err="1" smtClean="0">
                <a:latin typeface="Century Gothic" panose="020B0502020202020204" pitchFamily="34" charset="0"/>
              </a:rPr>
              <a:t>RecycleMap</a:t>
            </a:r>
            <a:r>
              <a:rPr lang="ru-RU" dirty="0" smtClean="0">
                <a:latin typeface="Century Gothic" panose="020B0502020202020204" pitchFamily="34" charset="0"/>
              </a:rPr>
              <a:t>»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9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86" y="389163"/>
            <a:ext cx="7654636" cy="963147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Планируемый продукт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986" y="3349424"/>
            <a:ext cx="2413000" cy="558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Eco</a:t>
            </a:r>
            <a:r>
              <a:rPr lang="ru-RU" dirty="0" smtClean="0"/>
              <a:t> Екатеринбург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0984" y="2221758"/>
            <a:ext cx="2734733" cy="4683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 Екатеринбурга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61266" y="3394668"/>
            <a:ext cx="2734733" cy="4683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Информационный блок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30983" y="4567578"/>
            <a:ext cx="2734733" cy="4683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 библиотека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5138" y="1285070"/>
            <a:ext cx="4476495" cy="2963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Точки сдачи материалов на переработку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7024" y="2522375"/>
            <a:ext cx="1854201" cy="2963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Эко-кафе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81490" y="1653471"/>
            <a:ext cx="2345267" cy="2963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Эко-организации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57422" y="2053167"/>
            <a:ext cx="3962399" cy="2963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Магазины, проводящие эко-политику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97320" y="2930691"/>
            <a:ext cx="5052228" cy="2963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Центры эко-</a:t>
            </a:r>
            <a:r>
              <a:rPr lang="ru-RU" dirty="0" err="1" smtClean="0"/>
              <a:t>волонтерства</a:t>
            </a:r>
            <a:r>
              <a:rPr lang="ru-RU" dirty="0" smtClean="0"/>
              <a:t> и их </a:t>
            </a:r>
            <a:r>
              <a:rPr lang="ru-RU" dirty="0" err="1" smtClean="0"/>
              <a:t>деятельноость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0968" y="3377346"/>
            <a:ext cx="5145363" cy="524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Магазины, продвигающие </a:t>
            </a:r>
            <a:r>
              <a:rPr lang="ru-RU" dirty="0" err="1" smtClean="0"/>
              <a:t>экол</a:t>
            </a:r>
            <a:r>
              <a:rPr lang="ru-RU" dirty="0" smtClean="0"/>
              <a:t>. образ жизни с подробной информацией об их эко-политике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97320" y="4060863"/>
            <a:ext cx="4815164" cy="5032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Перечень эко-кафе и ресторанов для вегетарианцев (их меню, эко-</a:t>
            </a:r>
            <a:r>
              <a:rPr lang="ru-RU" dirty="0" err="1" smtClean="0"/>
              <a:t>прдвижение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88303" y="4824068"/>
            <a:ext cx="5365497" cy="2586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Статьи и видео на тему </a:t>
            </a:r>
            <a:r>
              <a:rPr lang="ru-RU" dirty="0" err="1" smtClean="0"/>
              <a:t>экологичного</a:t>
            </a:r>
            <a:r>
              <a:rPr lang="ru-RU" dirty="0" smtClean="0"/>
              <a:t> образа жизни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71782" y="5289425"/>
            <a:ext cx="4476495" cy="2963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Уроки, чек-листы для начинающих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949" y="5698569"/>
            <a:ext cx="4476495" cy="2963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События и новости в мире экологии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17630" y="6116745"/>
            <a:ext cx="5147223" cy="5261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Информация о продвижении сообщества эко-активистов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945178" y="2690070"/>
            <a:ext cx="1099960" cy="65935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896986" y="3639383"/>
            <a:ext cx="378229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938417" y="3894040"/>
            <a:ext cx="754907" cy="59483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563444" y="1637962"/>
            <a:ext cx="934905" cy="57509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009384" y="1801638"/>
            <a:ext cx="1368951" cy="41297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853894" y="2209773"/>
            <a:ext cx="1242105" cy="14962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865346" y="2570718"/>
            <a:ext cx="861678" cy="9154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296185" y="3078677"/>
            <a:ext cx="1029800" cy="29757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095999" y="3628401"/>
            <a:ext cx="558124" cy="42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638361" y="3857504"/>
            <a:ext cx="687624" cy="45497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853894" y="4785627"/>
            <a:ext cx="1064768" cy="16775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402973" y="5030716"/>
            <a:ext cx="588268" cy="3958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028824" y="5030716"/>
            <a:ext cx="469525" cy="81602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478758" y="5026565"/>
            <a:ext cx="84686" cy="109018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625981" y="6093757"/>
            <a:ext cx="4553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Схема 1. Интеллект-карта </a:t>
            </a:r>
            <a:r>
              <a:rPr lang="ru-RU" dirty="0">
                <a:latin typeface="Century Gothic" panose="020B0502020202020204" pitchFamily="34" charset="0"/>
              </a:rPr>
              <a:t>б</a:t>
            </a:r>
            <a:r>
              <a:rPr lang="ru-RU" dirty="0" smtClean="0">
                <a:latin typeface="Century Gothic" panose="020B0502020202020204" pitchFamily="34" charset="0"/>
              </a:rPr>
              <a:t>удущего приложения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4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Разработка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6738"/>
            <a:ext cx="6543502" cy="28544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>Конструктор приложений “</a:t>
            </a:r>
            <a:r>
              <a:rPr lang="en-US" sz="2400" dirty="0" err="1">
                <a:latin typeface="Century Gothic" panose="020B0502020202020204" pitchFamily="34" charset="0"/>
                <a:cs typeface="Times New Roman" pitchFamily="18" charset="0"/>
              </a:rPr>
              <a:t>Appsfera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”</a:t>
            </a:r>
            <a:endParaRPr lang="ru-RU" sz="24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>Понятный для начинающих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>Широкие возможности бесплатного тарифа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>Существует возможность добавления раздела с картой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>Простой в изучении</a:t>
            </a:r>
            <a:endParaRPr lang="en-US" sz="24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C:\Users\Anastasia\Downloads\image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730" y="1468178"/>
            <a:ext cx="2596950" cy="995668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22618"/>
            <a:ext cx="10809524" cy="1952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1592" y="6274999"/>
            <a:ext cx="630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Рис 4. Функции, которые предоставляет платформа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5883" y="2332969"/>
            <a:ext cx="501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Рис 3. Эмблема конструктора «</a:t>
            </a:r>
            <a:r>
              <a:rPr lang="en-US" dirty="0" err="1" smtClean="0">
                <a:latin typeface="Century Gothic" panose="020B0502020202020204" pitchFamily="34" charset="0"/>
              </a:rPr>
              <a:t>Appsfera</a:t>
            </a:r>
            <a:r>
              <a:rPr lang="ru-RU" dirty="0" smtClean="0">
                <a:latin typeface="Century Gothic" panose="020B0502020202020204" pitchFamily="34" charset="0"/>
              </a:rPr>
              <a:t>»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7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399</Words>
  <Application>Microsoft Office PowerPoint</Application>
  <PresentationFormat>Произвольный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Экологическое приложение «Eco-Екатеринбург»</vt:lpstr>
      <vt:lpstr>Слайд 2</vt:lpstr>
      <vt:lpstr>Проблематика</vt:lpstr>
      <vt:lpstr>Цель</vt:lpstr>
      <vt:lpstr>Целевая аудитория</vt:lpstr>
      <vt:lpstr>Аналоги</vt:lpstr>
      <vt:lpstr>Аналоги</vt:lpstr>
      <vt:lpstr>Планируемый продукт</vt:lpstr>
      <vt:lpstr>Разработка</vt:lpstr>
      <vt:lpstr>Разработка</vt:lpstr>
      <vt:lpstr>Продукт</vt:lpstr>
      <vt:lpstr>Перспективы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приложение “Eco-Екатеринбург”</dc:title>
  <dc:creator>Дарья</dc:creator>
  <cp:lastModifiedBy>Anastasia</cp:lastModifiedBy>
  <cp:revision>18</cp:revision>
  <dcterms:created xsi:type="dcterms:W3CDTF">2022-06-17T15:53:20Z</dcterms:created>
  <dcterms:modified xsi:type="dcterms:W3CDTF">2022-06-17T18:40:20Z</dcterms:modified>
</cp:coreProperties>
</file>