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60" r:id="rId7"/>
    <p:sldId id="259" r:id="rId8"/>
    <p:sldId id="267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епанов Вадим Витальевич" initials="СВВ" lastIdx="1" clrIdx="0">
    <p:extLst>
      <p:ext uri="{19B8F6BF-5375-455C-9EA6-DF929625EA0E}">
        <p15:presenceInfo xmlns:p15="http://schemas.microsoft.com/office/powerpoint/2012/main" userId="Степанов Вадим Витальевич" providerId="None"/>
      </p:ext>
    </p:extLst>
  </p:cmAuthor>
  <p:cmAuthor id="2" name="Vladimir Tsybikov" initials="VT" lastIdx="1" clrIdx="1">
    <p:extLst>
      <p:ext uri="{19B8F6BF-5375-455C-9EA6-DF929625EA0E}">
        <p15:presenceInfo xmlns:p15="http://schemas.microsoft.com/office/powerpoint/2012/main" userId="609a97dbe43d43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8CC"/>
    <a:srgbClr val="979EB4"/>
    <a:srgbClr val="FF4F4F"/>
    <a:srgbClr val="1E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6T23:51:34.158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15T09:43:24.125" idx="1">
    <p:pos x="2157" y="1232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4D82-6C32-4407-B6A2-A1E28FA4EBA4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5F2A1-AD8A-4CB4-9508-6BDFFA3F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4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фотки прикрепить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5F2A1-AD8A-4CB4-9508-6BDFFA3F46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5F2A1-AD8A-4CB4-9508-6BDFFA3F46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0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разграничения сделать нужно, для чего каждую технологию использовали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5F2A1-AD8A-4CB4-9508-6BDFFA3F46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1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1385-3775-40C1-B1AA-E5FE3C80C35B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8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A53-1635-4194-A535-CCABD985616D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654-F81F-4159-BAE4-DAD25E38DC1B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0058-1A26-4786-B36F-62C1A942E530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9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A68B-E3A0-4673-81D5-3A7F758389E1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8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A87-EE5D-4E03-9E88-39082BBA9A15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8C08-F03A-4ECF-A286-A99A5624B487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F71C-48DF-496F-BEC2-1623089F67F1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8027-BFFC-4FE4-841E-C17688B2CD1F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5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3F8635-808B-417E-BFD9-9A7E560D5EC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9BDC-A9EE-4396-A254-B5E361C3A61D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9DEC51-49D5-4E54-99A6-5D951E9C7D84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9FE481-72FF-45AA-A8DA-9B589D185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B6EA3B9-05B0-9A24-5BC3-38B5134F939C}"/>
              </a:ext>
            </a:extLst>
          </p:cNvPr>
          <p:cNvSpPr/>
          <p:nvPr/>
        </p:nvSpPr>
        <p:spPr>
          <a:xfrm>
            <a:off x="0" y="758953"/>
            <a:ext cx="12192000" cy="4950968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F2B8D-CB6F-4AAA-8445-5D052214B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Data.</a:t>
            </a:r>
            <a:r>
              <a:rPr lang="ru-RU" dirty="0">
                <a:solidFill>
                  <a:schemeClr val="bg1"/>
                </a:solidFill>
              </a:rPr>
              <a:t>Щит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436D53-63A7-4C88-BD2B-53A77BED8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A398CC"/>
                </a:solidFill>
              </a:rPr>
              <a:t>det(Sneakers)</a:t>
            </a:r>
            <a:endParaRPr lang="ru-RU" sz="6000" dirty="0">
              <a:solidFill>
                <a:srgbClr val="A398CC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DEECAC-4AD4-4C08-9073-562890BD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9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9DD55D-09DA-E006-2398-08D336B9D560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7535D-5594-418D-8071-B70DE3C4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4392A-B067-45CE-9B5C-4B7E7ABE7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ru-RU" dirty="0"/>
              <a:t>Проведено исследование сервисов-аналогов и целевой аудитории.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ru-RU" dirty="0"/>
              <a:t>Обучена модель нейронной сети.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ru-RU" dirty="0"/>
              <a:t>Разработана серверная часть.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ru-RU" dirty="0"/>
              <a:t>Создан сайт. Проведена интеграция с серверной частью.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22715C-1242-441F-A879-9B86554D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596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60C830-06F1-5A04-D55F-F039E9E16D83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BAB42-6D2C-4554-82FE-C1D5FC33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8EAB8-BABF-4B21-84EA-7C65D503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Aldhabi" panose="020B0604020202020204" pitchFamily="2" charset="-78"/>
              </a:rPr>
              <a:t>Степанов Вадим – Тимлид</a:t>
            </a:r>
            <a:r>
              <a:rPr lang="en-US" dirty="0">
                <a:latin typeface="+mj-lt"/>
                <a:cs typeface="Aldhabi" panose="020B0604020202020204" pitchFamily="2" charset="-78"/>
              </a:rPr>
              <a:t>/</a:t>
            </a:r>
            <a:r>
              <a:rPr lang="ru-RU" dirty="0">
                <a:latin typeface="+mj-lt"/>
                <a:cs typeface="Aldhabi" panose="020B0604020202020204" pitchFamily="2" charset="-78"/>
              </a:rPr>
              <a:t>Аналитик</a:t>
            </a:r>
          </a:p>
          <a:p>
            <a:r>
              <a:rPr lang="ru-RU" dirty="0">
                <a:latin typeface="+mj-lt"/>
              </a:rPr>
              <a:t>Ермаков Денис - Программист</a:t>
            </a:r>
          </a:p>
          <a:p>
            <a:r>
              <a:rPr lang="ru-RU" dirty="0">
                <a:latin typeface="+mj-lt"/>
              </a:rPr>
              <a:t>Лебедев Артем - Программист</a:t>
            </a:r>
          </a:p>
          <a:p>
            <a:r>
              <a:rPr lang="ru-RU" dirty="0">
                <a:latin typeface="+mj-lt"/>
              </a:rPr>
              <a:t>Кожевников Артем - Программист</a:t>
            </a:r>
          </a:p>
          <a:p>
            <a:r>
              <a:rPr lang="ru-RU" dirty="0">
                <a:latin typeface="+mj-lt"/>
              </a:rPr>
              <a:t>Цыбиков Владимир - Дизайнер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AB42D4-C18B-47E1-B69F-4B8D6603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992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515B0B9-63D4-F22E-EFD4-1B692C885D50}"/>
              </a:ext>
            </a:extLst>
          </p:cNvPr>
          <p:cNvSpPr/>
          <p:nvPr/>
        </p:nvSpPr>
        <p:spPr>
          <a:xfrm>
            <a:off x="223837" y="216817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29F97-FA25-464F-876B-F36460A9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E182D9-6518-4E47-AEB6-6ACC5DE4ED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911" y="1737360"/>
            <a:ext cx="456365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293471-8D58-4AAA-8954-AFF30367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6C4CB-5B3D-4F45-8AEF-DC29F14E24CE}"/>
              </a:ext>
            </a:extLst>
          </p:cNvPr>
          <p:cNvSpPr txBox="1"/>
          <p:nvPr/>
        </p:nvSpPr>
        <p:spPr>
          <a:xfrm>
            <a:off x="945011" y="1876258"/>
            <a:ext cx="5118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согласно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Euromonitor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International, к 2022 г. рынок спортивной обуви может вырасти до 153,4 млрд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руб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 из чего последует необходимость в определении нужной модели, среди большого разнообразия. 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46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C445AD3-4846-DBEE-1B97-839C642E5CDB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A8A71-D00C-4F67-B97F-FF7638DC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182" y="1807349"/>
            <a:ext cx="10515600" cy="82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Мы исследовали частоту поиска кроссовок по фотографии. Также был проведен опрос среди людей, вследствие чего была выявлена проблема необходимости наличия сервисов поиска кроссовок по фотографии.</a:t>
            </a:r>
            <a:endParaRPr lang="ru-RU" dirty="0">
              <a:latin typeface="+mj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F5201D-EA2C-47F5-AB5D-68626F95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F0788-6AB1-45E4-B93D-C3DE98EDFCE1}"/>
              </a:ext>
            </a:extLst>
          </p:cNvPr>
          <p:cNvSpPr txBox="1"/>
          <p:nvPr/>
        </p:nvSpPr>
        <p:spPr>
          <a:xfrm>
            <a:off x="1114263" y="726372"/>
            <a:ext cx="1014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214382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F62B11-F391-776B-9973-625AFB582A48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8B6B6-A90A-4994-89EE-4065665E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05FE9-C65A-4F13-9E76-F6D50739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Цель</a:t>
            </a:r>
            <a:r>
              <a:rPr 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разработка веб – сервиса, позволяющего определить нужную модель кроссовок с использованием специально обученной нейронной сети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br>
              <a:rPr lang="en-US" dirty="0">
                <a:effectLst/>
                <a:latin typeface="+mj-lt"/>
                <a:ea typeface="Times New Roman" panose="02020603050405020304" pitchFamily="18" charset="0"/>
              </a:rPr>
            </a:b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Задачи</a:t>
            </a:r>
            <a:r>
              <a:rPr lang="en-US" dirty="0">
                <a:latin typeface="+mj-lt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 нейронную сеть на дата-сете популярных моделей кроссовок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 существующие веб-сервисы по определению одежды по фотографии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веб-сервис, позволяющий загружать фотографию модели кроссовок и получать их название.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8F8894-1E67-40A7-9575-F073B35A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590673A-1AD2-E238-2E84-0616E57C7982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B3C9F-9C5D-4B78-9677-34101840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Пользователи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ED008-1A28-41CB-8847-6105D45B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407" y="1807152"/>
            <a:ext cx="10515600" cy="94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нашей целевой аудиторией является </a:t>
            </a:r>
            <a:r>
              <a:rPr lang="ru-RU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молодёжь в возрасте от 18 до 35 лет, преимущественно женского пола: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720B3-1C29-4F82-B38C-4000D02D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6</a:t>
            </a:fld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DEFC2-19B7-4174-83CC-ACFBBC94A7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2791839"/>
            <a:ext cx="5252721" cy="249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96954B-AB9A-4864-B455-9C488A5FE4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2"/>
          <a:stretch/>
        </p:blipFill>
        <p:spPr bwMode="auto">
          <a:xfrm>
            <a:off x="6248401" y="2791839"/>
            <a:ext cx="5252721" cy="249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50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C15FC2-AFCD-F93C-37C3-F4736CB7032A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05D619-BA78-483E-96E6-39E43E0DA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9"/>
          <a:stretch/>
        </p:blipFill>
        <p:spPr bwMode="auto">
          <a:xfrm>
            <a:off x="982578" y="1937200"/>
            <a:ext cx="2441558" cy="24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AE9627-2EDC-4FE6-BB07-CCFCBB74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7</a:t>
            </a:fld>
            <a:endParaRPr lang="ru-RU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9A52437-3334-4D98-A2BC-B86C043B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89" y="2795844"/>
            <a:ext cx="2821022" cy="7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ED23FC6-0E59-4DA8-8D10-F5DC44372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10505" r="6320" b="9320"/>
          <a:stretch/>
        </p:blipFill>
        <p:spPr bwMode="auto">
          <a:xfrm>
            <a:off x="8056880" y="1937200"/>
            <a:ext cx="3543300" cy="24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41E42-68EC-4EE5-A330-6634E9F86EA9}"/>
              </a:ext>
            </a:extLst>
          </p:cNvPr>
          <p:cNvSpPr txBox="1"/>
          <p:nvPr/>
        </p:nvSpPr>
        <p:spPr>
          <a:xfrm>
            <a:off x="1175378" y="729574"/>
            <a:ext cx="7354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Успешные примеры </a:t>
            </a:r>
          </a:p>
        </p:txBody>
      </p:sp>
    </p:spTree>
    <p:extLst>
      <p:ext uri="{BB962C8B-B14F-4D97-AF65-F5344CB8AC3E}">
        <p14:creationId xmlns:p14="http://schemas.microsoft.com/office/powerpoint/2010/main" val="228211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D9719E-50F0-2634-66DA-A3F08264D48F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FC58B-38E1-4445-B82B-D115A4AD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Стек технологий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E95AA87-6DAF-40FF-AF86-C8763ED1E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3" y="2659721"/>
            <a:ext cx="1927023" cy="15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D87FA7-C2DE-4CCD-8BE2-316614C8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8</a:t>
            </a:fld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AB75D8-38DA-4916-AA38-19F65C19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6" y="2659721"/>
            <a:ext cx="3655979" cy="15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AAB7152-4817-4E1E-A631-168E5C8E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29" y="2659719"/>
            <a:ext cx="1927023" cy="15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FC40ECD-937F-43E1-9818-7C7031FA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630" y="2659719"/>
            <a:ext cx="1709853" cy="15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6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1566446-CFFC-AF87-47B3-DECBC2A829B4}"/>
              </a:ext>
            </a:extLst>
          </p:cNvPr>
          <p:cNvSpPr/>
          <p:nvPr/>
        </p:nvSpPr>
        <p:spPr>
          <a:xfrm>
            <a:off x="256540" y="179109"/>
            <a:ext cx="11678920" cy="5957740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FD0F-2A65-425A-AAF6-AA5BFFE3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Пример работы </a:t>
            </a:r>
            <a:endParaRPr lang="ru-RU" sz="6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40CA0B-FB6B-437C-963C-767D9679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481-72FF-45AA-A8DA-9B589D185F98}" type="slidenum">
              <a:rPr lang="ru-RU" sz="2400" smtClean="0"/>
              <a:t>9</a:t>
            </a:fld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F8BC2-7506-4A60-8677-EB697A7A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39" y="1819373"/>
            <a:ext cx="8590131" cy="43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19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1327</TotalTime>
  <Words>221</Words>
  <Application>Microsoft Office PowerPoint</Application>
  <PresentationFormat>Широкоэкранный</PresentationFormat>
  <Paragraphs>43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Wingdings</vt:lpstr>
      <vt:lpstr>Ретро</vt:lpstr>
      <vt:lpstr>Data.Щит</vt:lpstr>
      <vt:lpstr>Команда</vt:lpstr>
      <vt:lpstr>Актуальность </vt:lpstr>
      <vt:lpstr>Презентация PowerPoint</vt:lpstr>
      <vt:lpstr>Цели и задачи</vt:lpstr>
      <vt:lpstr>Пользователи</vt:lpstr>
      <vt:lpstr>Презентация PowerPoint</vt:lpstr>
      <vt:lpstr>Стек технологий </vt:lpstr>
      <vt:lpstr>Пример работы 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 Вадим Витальевич</dc:creator>
  <cp:lastModifiedBy>Степанов Вадим Витальевич</cp:lastModifiedBy>
  <cp:revision>24</cp:revision>
  <dcterms:created xsi:type="dcterms:W3CDTF">2022-04-26T16:53:04Z</dcterms:created>
  <dcterms:modified xsi:type="dcterms:W3CDTF">2022-06-17T15:11:11Z</dcterms:modified>
</cp:coreProperties>
</file>