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CE5D1-EB71-B057-2BBD-A66D9986580D}" v="569" dt="2019-11-24T15:59:11.208"/>
    <p1510:client id="{C5D6C97E-FEFE-4BE8-904C-BCD7E762FE04}" v="84" dt="2019-11-24T17:19:31.209"/>
    <p1510:client id="{D987E115-D829-7035-A9BF-41F3E6661255}" v="15" dt="2019-11-24T17:40:40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ретьяков Сергей Евгеньевич" userId="S::s.e.tretiakov@urfu.me::aaf079ea-d42f-4704-8c36-ff3a15b43fd3" providerId="AD" clId="Web-{D987E115-D829-7035-A9BF-41F3E6661255}"/>
    <pc:docChg chg="modSld">
      <pc:chgData name="Третьяков Сергей Евгеньевич" userId="S::s.e.tretiakov@urfu.me::aaf079ea-d42f-4704-8c36-ff3a15b43fd3" providerId="AD" clId="Web-{D987E115-D829-7035-A9BF-41F3E6661255}" dt="2019-11-24T17:40:40.141" v="14" actId="14100"/>
      <pc:docMkLst>
        <pc:docMk/>
      </pc:docMkLst>
      <pc:sldChg chg="modSp">
        <pc:chgData name="Третьяков Сергей Евгеньевич" userId="S::s.e.tretiakov@urfu.me::aaf079ea-d42f-4704-8c36-ff3a15b43fd3" providerId="AD" clId="Web-{D987E115-D829-7035-A9BF-41F3E6661255}" dt="2019-11-24T17:38:55.466" v="7" actId="20577"/>
        <pc:sldMkLst>
          <pc:docMk/>
          <pc:sldMk cId="1330624492" sldId="260"/>
        </pc:sldMkLst>
        <pc:spChg chg="mod">
          <ac:chgData name="Третьяков Сергей Евгеньевич" userId="S::s.e.tretiakov@urfu.me::aaf079ea-d42f-4704-8c36-ff3a15b43fd3" providerId="AD" clId="Web-{D987E115-D829-7035-A9BF-41F3E6661255}" dt="2019-11-24T17:38:55.466" v="7" actId="20577"/>
          <ac:spMkLst>
            <pc:docMk/>
            <pc:sldMk cId="1330624492" sldId="260"/>
            <ac:spMk id="9" creationId="{708B96DB-AC90-4E50-89F6-41DEECC09B6A}"/>
          </ac:spMkLst>
        </pc:spChg>
      </pc:sldChg>
      <pc:sldChg chg="modSp">
        <pc:chgData name="Третьяков Сергей Евгеньевич" userId="S::s.e.tretiakov@urfu.me::aaf079ea-d42f-4704-8c36-ff3a15b43fd3" providerId="AD" clId="Web-{D987E115-D829-7035-A9BF-41F3E6661255}" dt="2019-11-24T17:40:40.141" v="14" actId="14100"/>
        <pc:sldMkLst>
          <pc:docMk/>
          <pc:sldMk cId="918161383" sldId="264"/>
        </pc:sldMkLst>
        <pc:spChg chg="mod">
          <ac:chgData name="Третьяков Сергей Евгеньевич" userId="S::s.e.tretiakov@urfu.me::aaf079ea-d42f-4704-8c36-ff3a15b43fd3" providerId="AD" clId="Web-{D987E115-D829-7035-A9BF-41F3E6661255}" dt="2019-11-24T17:40:40.141" v="14" actId="14100"/>
          <ac:spMkLst>
            <pc:docMk/>
            <pc:sldMk cId="918161383" sldId="264"/>
            <ac:spMk id="9" creationId="{708B96DB-AC90-4E50-89F6-41DEECC09B6A}"/>
          </ac:spMkLst>
        </pc:spChg>
      </pc:sldChg>
    </pc:docChg>
  </pc:docChgLst>
  <pc:docChgLst>
    <pc:chgData name="Третьяков Сергей Евгеньевич" userId="S::s.e.tretiakov@urfu.me::aaf079ea-d42f-4704-8c36-ff3a15b43fd3" providerId="AD" clId="Web-{1E4CE5D1-EB71-B057-2BBD-A66D9986580D}"/>
    <pc:docChg chg="addSld delSld modSld addMainMaster delMainMaster">
      <pc:chgData name="Третьяков Сергей Евгеньевич" userId="S::s.e.tretiakov@urfu.me::aaf079ea-d42f-4704-8c36-ff3a15b43fd3" providerId="AD" clId="Web-{1E4CE5D1-EB71-B057-2BBD-A66D9986580D}" dt="2019-11-24T15:59:11.208" v="568"/>
      <pc:docMkLst>
        <pc:docMk/>
      </pc:docMkLst>
      <pc:sldChg chg="addSp delSp modSp mod setBg modClrScheme setClrOvrMap delDesignElem chgLayout">
        <pc:chgData name="Третьяков Сергей Евгеньевич" userId="S::s.e.tretiakov@urfu.me::aaf079ea-d42f-4704-8c36-ff3a15b43fd3" providerId="AD" clId="Web-{1E4CE5D1-EB71-B057-2BBD-A66D9986580D}" dt="2019-11-24T14:24:23.953" v="133" actId="1076"/>
        <pc:sldMkLst>
          <pc:docMk/>
          <pc:sldMk cId="226856882" sldId="256"/>
        </pc:sldMkLst>
        <pc:spChg chg="mod ord">
          <ac:chgData name="Третьяков Сергей Евгеньевич" userId="S::s.e.tretiakov@urfu.me::aaf079ea-d42f-4704-8c36-ff3a15b43fd3" providerId="AD" clId="Web-{1E4CE5D1-EB71-B057-2BBD-A66D9986580D}" dt="2019-11-24T14:22:30.421" v="62" actId="1076"/>
          <ac:spMkLst>
            <pc:docMk/>
            <pc:sldMk cId="226856882" sldId="256"/>
            <ac:spMk id="2" creationId="{00000000-0000-0000-0000-000000000000}"/>
          </ac:spMkLst>
        </pc:spChg>
        <pc:spChg chg="mod ord">
          <ac:chgData name="Третьяков Сергей Евгеньевич" userId="S::s.e.tretiakov@urfu.me::aaf079ea-d42f-4704-8c36-ff3a15b43fd3" providerId="AD" clId="Web-{1E4CE5D1-EB71-B057-2BBD-A66D9986580D}" dt="2019-11-24T14:24:23.953" v="133" actId="1076"/>
          <ac:spMkLst>
            <pc:docMk/>
            <pc:sldMk cId="226856882" sldId="256"/>
            <ac:spMk id="3" creationId="{00000000-0000-0000-0000-000000000000}"/>
          </ac:spMkLst>
        </pc:spChg>
        <pc:spChg chg="add">
          <ac:chgData name="Третьяков Сергей Евгеньевич" userId="S::s.e.tretiakov@urfu.me::aaf079ea-d42f-4704-8c36-ff3a15b43fd3" providerId="AD" clId="Web-{1E4CE5D1-EB71-B057-2BBD-A66D9986580D}" dt="2019-11-24T13:54:43.428" v="3"/>
          <ac:spMkLst>
            <pc:docMk/>
            <pc:sldMk cId="226856882" sldId="256"/>
            <ac:spMk id="6" creationId="{26B4480E-B7FF-4481-890E-043A69AE6FE2}"/>
          </ac:spMkLst>
        </pc:spChg>
        <pc:spChg chg="add">
          <ac:chgData name="Третьяков Сергей Евгеньевич" userId="S::s.e.tretiakov@urfu.me::aaf079ea-d42f-4704-8c36-ff3a15b43fd3" providerId="AD" clId="Web-{1E4CE5D1-EB71-B057-2BBD-A66D9986580D}" dt="2019-11-24T13:54:43.428" v="3"/>
          <ac:spMkLst>
            <pc:docMk/>
            <pc:sldMk cId="226856882" sldId="256"/>
            <ac:spMk id="7" creationId="{64C13BAB-7C00-4D21-A857-E3D41C0A2A66}"/>
          </ac:spMkLst>
        </pc:spChg>
        <pc:spChg chg="add del">
          <ac:chgData name="Третьяков Сергей Евгеньевич" userId="S::s.e.tretiakov@urfu.me::aaf079ea-d42f-4704-8c36-ff3a15b43fd3" providerId="AD" clId="Web-{1E4CE5D1-EB71-B057-2BBD-A66D9986580D}" dt="2019-11-24T13:54:21.943" v="2"/>
          <ac:spMkLst>
            <pc:docMk/>
            <pc:sldMk cId="226856882" sldId="256"/>
            <ac:spMk id="9" creationId="{72CA733A-8D25-4E63-8273-CC14052E0E8A}"/>
          </ac:spMkLst>
        </pc:spChg>
        <pc:spChg chg="add">
          <ac:chgData name="Третьяков Сергей Евгеньевич" userId="S::s.e.tretiakov@urfu.me::aaf079ea-d42f-4704-8c36-ff3a15b43fd3" providerId="AD" clId="Web-{1E4CE5D1-EB71-B057-2BBD-A66D9986580D}" dt="2019-11-24T13:54:43.428" v="3"/>
          <ac:spMkLst>
            <pc:docMk/>
            <pc:sldMk cId="226856882" sldId="256"/>
            <ac:spMk id="13" creationId="{1F1FF39A-AC3C-4066-9D4C-519AA22812EA}"/>
          </ac:spMkLst>
        </pc:spChg>
        <pc:picChg chg="add mod ord">
          <ac:chgData name="Третьяков Сергей Евгеньевич" userId="S::s.e.tretiakov@urfu.me::aaf079ea-d42f-4704-8c36-ff3a15b43fd3" providerId="AD" clId="Web-{1E4CE5D1-EB71-B057-2BBD-A66D9986580D}" dt="2019-11-24T14:22:26.375" v="61" actId="1076"/>
          <ac:picMkLst>
            <pc:docMk/>
            <pc:sldMk cId="226856882" sldId="256"/>
            <ac:picMk id="4" creationId="{343D5D8F-12D8-4D68-BD54-1E545D7F7648}"/>
          </ac:picMkLst>
        </pc:picChg>
        <pc:picChg chg="add del">
          <ac:chgData name="Третьяков Сергей Евгеньевич" userId="S::s.e.tretiakov@urfu.me::aaf079ea-d42f-4704-8c36-ff3a15b43fd3" providerId="AD" clId="Web-{1E4CE5D1-EB71-B057-2BBD-A66D9986580D}" dt="2019-11-24T13:54:21.943" v="2"/>
          <ac:picMkLst>
            <pc:docMk/>
            <pc:sldMk cId="226856882" sldId="256"/>
            <ac:picMk id="11" creationId="{2BFB581C-2142-4222-9A3B-905AD6C09535}"/>
          </ac:picMkLst>
        </pc:picChg>
      </pc:sldChg>
      <pc:sldChg chg="new del">
        <pc:chgData name="Третьяков Сергей Евгеньевич" userId="S::s.e.tretiakov@urfu.me::aaf079ea-d42f-4704-8c36-ff3a15b43fd3" providerId="AD" clId="Web-{1E4CE5D1-EB71-B057-2BBD-A66D9986580D}" dt="2019-11-24T14:26:01.516" v="135"/>
        <pc:sldMkLst>
          <pc:docMk/>
          <pc:sldMk cId="705904800" sldId="257"/>
        </pc:sldMkLst>
      </pc:sldChg>
      <pc:sldChg chg="addSp delSp modSp add mod replId setClrOvrMap">
        <pc:chgData name="Третьяков Сергей Евгеньевич" userId="S::s.e.tretiakov@urfu.me::aaf079ea-d42f-4704-8c36-ff3a15b43fd3" providerId="AD" clId="Web-{1E4CE5D1-EB71-B057-2BBD-A66D9986580D}" dt="2019-11-24T15:20:14.696" v="434" actId="20577"/>
        <pc:sldMkLst>
          <pc:docMk/>
          <pc:sldMk cId="3511460437" sldId="257"/>
        </pc:sldMkLst>
        <pc:spChg chg="mod">
          <ac:chgData name="Третьяков Сергей Евгеньевич" userId="S::s.e.tretiakov@urfu.me::aaf079ea-d42f-4704-8c36-ff3a15b43fd3" providerId="AD" clId="Web-{1E4CE5D1-EB71-B057-2BBD-A66D9986580D}" dt="2019-11-24T15:19:53.946" v="428"/>
          <ac:spMkLst>
            <pc:docMk/>
            <pc:sldMk cId="3511460437" sldId="257"/>
            <ac:spMk id="2" creationId="{00000000-0000-0000-0000-000000000000}"/>
          </ac:spMkLst>
        </pc:spChg>
        <pc:spChg chg="del mod">
          <ac:chgData name="Третьяков Сергей Евгеньевич" userId="S::s.e.tretiakov@urfu.me::aaf079ea-d42f-4704-8c36-ff3a15b43fd3" providerId="AD" clId="Web-{1E4CE5D1-EB71-B057-2BBD-A66D9986580D}" dt="2019-11-24T15:17:43.194" v="203"/>
          <ac:spMkLst>
            <pc:docMk/>
            <pc:sldMk cId="3511460437" sldId="257"/>
            <ac:spMk id="3" creationId="{00000000-0000-0000-0000-000000000000}"/>
          </ac:spMkLst>
        </pc:spChg>
        <pc:spChg chg="del">
          <ac:chgData name="Третьяков Сергей Евгеньевич" userId="S::s.e.tretiakov@urfu.me::aaf079ea-d42f-4704-8c36-ff3a15b43fd3" providerId="AD" clId="Web-{1E4CE5D1-EB71-B057-2BBD-A66D9986580D}" dt="2019-11-24T15:10:52.252" v="137"/>
          <ac:spMkLst>
            <pc:docMk/>
            <pc:sldMk cId="3511460437" sldId="257"/>
            <ac:spMk id="6" creationId="{26B4480E-B7FF-4481-890E-043A69AE6FE2}"/>
          </ac:spMkLst>
        </pc:spChg>
        <pc:spChg chg="del">
          <ac:chgData name="Третьяков Сергей Евгеньевич" userId="S::s.e.tretiakov@urfu.me::aaf079ea-d42f-4704-8c36-ff3a15b43fd3" providerId="AD" clId="Web-{1E4CE5D1-EB71-B057-2BBD-A66D9986580D}" dt="2019-11-24T15:10:52.252" v="137"/>
          <ac:spMkLst>
            <pc:docMk/>
            <pc:sldMk cId="3511460437" sldId="257"/>
            <ac:spMk id="7" creationId="{64C13BAB-7C00-4D21-A857-E3D41C0A2A66}"/>
          </ac:spMkLst>
        </pc:spChg>
        <pc:spChg chg="add del mod">
          <ac:chgData name="Третьяков Сергей Евгеньевич" userId="S::s.e.tretiakov@urfu.me::aaf079ea-d42f-4704-8c36-ff3a15b43fd3" providerId="AD" clId="Web-{1E4CE5D1-EB71-B057-2BBD-A66D9986580D}" dt="2019-11-24T15:19:32.524" v="427"/>
          <ac:spMkLst>
            <pc:docMk/>
            <pc:sldMk cId="3511460437" sldId="257"/>
            <ac:spMk id="8" creationId="{853BA517-3802-4C06-A670-2339E700F71C}"/>
          </ac:spMkLst>
        </pc:spChg>
        <pc:spChg chg="add mod">
          <ac:chgData name="Третьяков Сергей Евгеньевич" userId="S::s.e.tretiakov@urfu.me::aaf079ea-d42f-4704-8c36-ff3a15b43fd3" providerId="AD" clId="Web-{1E4CE5D1-EB71-B057-2BBD-A66D9986580D}" dt="2019-11-24T15:20:14.696" v="434" actId="20577"/>
          <ac:spMkLst>
            <pc:docMk/>
            <pc:sldMk cId="3511460437" sldId="257"/>
            <ac:spMk id="9" creationId="{708B96DB-AC90-4E50-89F6-41DEECC09B6A}"/>
          </ac:spMkLst>
        </pc:spChg>
        <pc:spChg chg="del">
          <ac:chgData name="Третьяков Сергей Евгеньевич" userId="S::s.e.tretiakov@urfu.me::aaf079ea-d42f-4704-8c36-ff3a15b43fd3" providerId="AD" clId="Web-{1E4CE5D1-EB71-B057-2BBD-A66D9986580D}" dt="2019-11-24T15:10:52.252" v="137"/>
          <ac:spMkLst>
            <pc:docMk/>
            <pc:sldMk cId="3511460437" sldId="257"/>
            <ac:spMk id="13" creationId="{1F1FF39A-AC3C-4066-9D4C-519AA22812EA}"/>
          </ac:spMkLst>
        </pc:spChg>
        <pc:spChg chg="add del">
          <ac:chgData name="Третьяков Сергей Евгеньевич" userId="S::s.e.tretiakov@urfu.me::aaf079ea-d42f-4704-8c36-ff3a15b43fd3" providerId="AD" clId="Web-{1E4CE5D1-EB71-B057-2BBD-A66D9986580D}" dt="2019-11-24T15:19:53.946" v="428"/>
          <ac:spMkLst>
            <pc:docMk/>
            <pc:sldMk cId="3511460437" sldId="257"/>
            <ac:spMk id="18" creationId="{E6C8E6EB-4C59-429B-97E4-72A058CFC4FB}"/>
          </ac:spMkLst>
        </pc:spChg>
        <pc:spChg chg="add del">
          <ac:chgData name="Третьяков Сергей Евгеньевич" userId="S::s.e.tretiakov@urfu.me::aaf079ea-d42f-4704-8c36-ff3a15b43fd3" providerId="AD" clId="Web-{1E4CE5D1-EB71-B057-2BBD-A66D9986580D}" dt="2019-11-24T15:19:53.946" v="428"/>
          <ac:spMkLst>
            <pc:docMk/>
            <pc:sldMk cId="3511460437" sldId="257"/>
            <ac:spMk id="20" creationId="{B5B90362-AFCC-46A9-B41C-A257A8C5B314}"/>
          </ac:spMkLst>
        </pc:spChg>
        <pc:spChg chg="add del">
          <ac:chgData name="Третьяков Сергей Евгеньевич" userId="S::s.e.tretiakov@urfu.me::aaf079ea-d42f-4704-8c36-ff3a15b43fd3" providerId="AD" clId="Web-{1E4CE5D1-EB71-B057-2BBD-A66D9986580D}" dt="2019-11-24T15:19:53.946" v="428"/>
          <ac:spMkLst>
            <pc:docMk/>
            <pc:sldMk cId="3511460437" sldId="257"/>
            <ac:spMk id="22" creationId="{F71EF7F1-38BA-471D-8CD4-2A9AE8E35527}"/>
          </ac:spMkLst>
        </pc:spChg>
        <pc:spChg chg="add del">
          <ac:chgData name="Третьяков Сергей Евгеньевич" userId="S::s.e.tretiakov@urfu.me::aaf079ea-d42f-4704-8c36-ff3a15b43fd3" providerId="AD" clId="Web-{1E4CE5D1-EB71-B057-2BBD-A66D9986580D}" dt="2019-11-24T15:19:53.946" v="428"/>
          <ac:spMkLst>
            <pc:docMk/>
            <pc:sldMk cId="3511460437" sldId="257"/>
            <ac:spMk id="24" creationId="{B8DD2392-397B-48BF-BEFA-EA1FB881CA85}"/>
          </ac:spMkLst>
        </pc:spChg>
        <pc:spChg chg="add">
          <ac:chgData name="Третьяков Сергей Евгеньевич" userId="S::s.e.tretiakov@urfu.me::aaf079ea-d42f-4704-8c36-ff3a15b43fd3" providerId="AD" clId="Web-{1E4CE5D1-EB71-B057-2BBD-A66D9986580D}" dt="2019-11-24T15:19:53.946" v="428"/>
          <ac:spMkLst>
            <pc:docMk/>
            <pc:sldMk cId="3511460437" sldId="257"/>
            <ac:spMk id="29" creationId="{E6C8E6EB-4C59-429B-97E4-72A058CFC4FB}"/>
          </ac:spMkLst>
        </pc:spChg>
        <pc:spChg chg="add">
          <ac:chgData name="Третьяков Сергей Евгеньевич" userId="S::s.e.tretiakov@urfu.me::aaf079ea-d42f-4704-8c36-ff3a15b43fd3" providerId="AD" clId="Web-{1E4CE5D1-EB71-B057-2BBD-A66D9986580D}" dt="2019-11-24T15:19:53.946" v="428"/>
          <ac:spMkLst>
            <pc:docMk/>
            <pc:sldMk cId="3511460437" sldId="257"/>
            <ac:spMk id="31" creationId="{B5B90362-AFCC-46A9-B41C-A257A8C5B314}"/>
          </ac:spMkLst>
        </pc:spChg>
        <pc:spChg chg="add">
          <ac:chgData name="Третьяков Сергей Евгеньевич" userId="S::s.e.tretiakov@urfu.me::aaf079ea-d42f-4704-8c36-ff3a15b43fd3" providerId="AD" clId="Web-{1E4CE5D1-EB71-B057-2BBD-A66D9986580D}" dt="2019-11-24T15:19:53.946" v="428"/>
          <ac:spMkLst>
            <pc:docMk/>
            <pc:sldMk cId="3511460437" sldId="257"/>
            <ac:spMk id="33" creationId="{F71EF7F1-38BA-471D-8CD4-2A9AE8E35527}"/>
          </ac:spMkLst>
        </pc:spChg>
        <pc:spChg chg="add">
          <ac:chgData name="Третьяков Сергей Евгеньевич" userId="S::s.e.tretiakov@urfu.me::aaf079ea-d42f-4704-8c36-ff3a15b43fd3" providerId="AD" clId="Web-{1E4CE5D1-EB71-B057-2BBD-A66D9986580D}" dt="2019-11-24T15:19:53.946" v="428"/>
          <ac:spMkLst>
            <pc:docMk/>
            <pc:sldMk cId="3511460437" sldId="257"/>
            <ac:spMk id="35" creationId="{3CED7894-4F62-4A6C-8DB5-DB5BE08E9C03}"/>
          </ac:spMkLst>
        </pc:spChg>
        <pc:spChg chg="add">
          <ac:chgData name="Третьяков Сергей Евгеньевич" userId="S::s.e.tretiakov@urfu.me::aaf079ea-d42f-4704-8c36-ff3a15b43fd3" providerId="AD" clId="Web-{1E4CE5D1-EB71-B057-2BBD-A66D9986580D}" dt="2019-11-24T15:19:53.946" v="428"/>
          <ac:spMkLst>
            <pc:docMk/>
            <pc:sldMk cId="3511460437" sldId="257"/>
            <ac:spMk id="37" creationId="{E536F3B4-50F6-4C52-8F76-4EB1214719DC}"/>
          </ac:spMkLst>
        </pc:spChg>
        <pc:picChg chg="mod ord">
          <ac:chgData name="Третьяков Сергей Евгеньевич" userId="S::s.e.tretiakov@urfu.me::aaf079ea-d42f-4704-8c36-ff3a15b43fd3" providerId="AD" clId="Web-{1E4CE5D1-EB71-B057-2BBD-A66D9986580D}" dt="2019-11-24T15:19:53.946" v="428"/>
          <ac:picMkLst>
            <pc:docMk/>
            <pc:sldMk cId="3511460437" sldId="257"/>
            <ac:picMk id="4" creationId="{343D5D8F-12D8-4D68-BD54-1E545D7F7648}"/>
          </ac:picMkLst>
        </pc:picChg>
      </pc:sldChg>
      <pc:sldChg chg="addSp modSp add replId">
        <pc:chgData name="Третьяков Сергей Евгеньевич" userId="S::s.e.tretiakov@urfu.me::aaf079ea-d42f-4704-8c36-ff3a15b43fd3" providerId="AD" clId="Web-{1E4CE5D1-EB71-B057-2BBD-A66D9986580D}" dt="2019-11-24T15:59:11.208" v="568"/>
        <pc:sldMkLst>
          <pc:docMk/>
          <pc:sldMk cId="1692144423" sldId="258"/>
        </pc:sldMkLst>
        <pc:spChg chg="mod">
          <ac:chgData name="Третьяков Сергей Евгеньевич" userId="S::s.e.tretiakov@urfu.me::aaf079ea-d42f-4704-8c36-ff3a15b43fd3" providerId="AD" clId="Web-{1E4CE5D1-EB71-B057-2BBD-A66D9986580D}" dt="2019-11-24T15:45:53.204" v="448" actId="20577"/>
          <ac:spMkLst>
            <pc:docMk/>
            <pc:sldMk cId="1692144423" sldId="258"/>
            <ac:spMk id="2" creationId="{00000000-0000-0000-0000-000000000000}"/>
          </ac:spMkLst>
        </pc:spChg>
        <pc:spChg chg="mod">
          <ac:chgData name="Третьяков Сергей Евгеньевич" userId="S::s.e.tretiakov@urfu.me::aaf079ea-d42f-4704-8c36-ff3a15b43fd3" providerId="AD" clId="Web-{1E4CE5D1-EB71-B057-2BBD-A66D9986580D}" dt="2019-11-24T15:57:21.379" v="567" actId="20577"/>
          <ac:spMkLst>
            <pc:docMk/>
            <pc:sldMk cId="1692144423" sldId="258"/>
            <ac:spMk id="9" creationId="{708B96DB-AC90-4E50-89F6-41DEECC09B6A}"/>
          </ac:spMkLst>
        </pc:spChg>
        <pc:picChg chg="add mod">
          <ac:chgData name="Третьяков Сергей Евгеньевич" userId="S::s.e.tretiakov@urfu.me::aaf079ea-d42f-4704-8c36-ff3a15b43fd3" providerId="AD" clId="Web-{1E4CE5D1-EB71-B057-2BBD-A66D9986580D}" dt="2019-11-24T15:59:11.208" v="568"/>
          <ac:picMkLst>
            <pc:docMk/>
            <pc:sldMk cId="1692144423" sldId="258"/>
            <ac:picMk id="3" creationId="{F9F934E7-EC05-42A4-9907-3467557A70B7}"/>
          </ac:picMkLst>
        </pc:picChg>
      </pc:sldChg>
      <pc:sldMasterChg chg="del delSldLayout">
        <pc:chgData name="Третьяков Сергей Евгеньевич" userId="S::s.e.tretiakov@urfu.me::aaf079ea-d42f-4704-8c36-ff3a15b43fd3" providerId="AD" clId="Web-{1E4CE5D1-EB71-B057-2BBD-A66D9986580D}" dt="2019-11-24T13:53:53.272" v="0"/>
        <pc:sldMasterMkLst>
          <pc:docMk/>
          <pc:sldMasterMk cId="0" sldId="2147483648"/>
        </pc:sldMasterMkLst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Третьяков Сергей Евгеньевич" userId="S::s.e.tretiakov@urfu.me::aaf079ea-d42f-4704-8c36-ff3a15b43fd3" providerId="AD" clId="Web-{1E4CE5D1-EB71-B057-2BBD-A66D9986580D}" dt="2019-11-24T13:53:53.272" v="0"/>
          <pc:sldLayoutMkLst>
            <pc:docMk/>
            <pc:sldMasterMk cId="0" sldId="2147483648"/>
            <pc:sldLayoutMk cId="0" sldId="2147483668"/>
          </pc:sldLayoutMkLst>
        </pc:sldLayoutChg>
      </pc:sldMasterChg>
      <pc:sldMasterChg chg="add del addSldLayout delSldLayout modSldLayout">
        <pc:chgData name="Третьяков Сергей Евгеньевич" userId="S::s.e.tretiakov@urfu.me::aaf079ea-d42f-4704-8c36-ff3a15b43fd3" providerId="AD" clId="Web-{1E4CE5D1-EB71-B057-2BBD-A66D9986580D}" dt="2019-11-24T13:54:02.959" v="1"/>
        <pc:sldMasterMkLst>
          <pc:docMk/>
          <pc:sldMasterMk cId="1378134900" sldId="2147483669"/>
        </pc:sldMasterMkLst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02.959" v="1"/>
          <pc:sldLayoutMkLst>
            <pc:docMk/>
            <pc:sldMasterMk cId="1378134900" sldId="2147483669"/>
            <pc:sldLayoutMk cId="3970221345" sldId="2147483670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02.959" v="1"/>
          <pc:sldLayoutMkLst>
            <pc:docMk/>
            <pc:sldMasterMk cId="1378134900" sldId="2147483669"/>
            <pc:sldLayoutMk cId="4194865921" sldId="2147483671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02.959" v="1"/>
          <pc:sldLayoutMkLst>
            <pc:docMk/>
            <pc:sldMasterMk cId="1378134900" sldId="2147483669"/>
            <pc:sldLayoutMk cId="3295489367" sldId="2147483672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02.959" v="1"/>
          <pc:sldLayoutMkLst>
            <pc:docMk/>
            <pc:sldMasterMk cId="1378134900" sldId="2147483669"/>
            <pc:sldLayoutMk cId="500914858" sldId="2147483673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02.959" v="1"/>
          <pc:sldLayoutMkLst>
            <pc:docMk/>
            <pc:sldMasterMk cId="1378134900" sldId="2147483669"/>
            <pc:sldLayoutMk cId="3406757664" sldId="2147483674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02.959" v="1"/>
          <pc:sldLayoutMkLst>
            <pc:docMk/>
            <pc:sldMasterMk cId="1378134900" sldId="2147483669"/>
            <pc:sldLayoutMk cId="2730756251" sldId="2147483675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02.959" v="1"/>
          <pc:sldLayoutMkLst>
            <pc:docMk/>
            <pc:sldMasterMk cId="1378134900" sldId="2147483669"/>
            <pc:sldLayoutMk cId="539273445" sldId="2147483676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02.959" v="1"/>
          <pc:sldLayoutMkLst>
            <pc:docMk/>
            <pc:sldMasterMk cId="1378134900" sldId="2147483669"/>
            <pc:sldLayoutMk cId="3630762534" sldId="2147483677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02.959" v="1"/>
          <pc:sldLayoutMkLst>
            <pc:docMk/>
            <pc:sldMasterMk cId="1378134900" sldId="2147483669"/>
            <pc:sldLayoutMk cId="2903226277" sldId="2147483678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02.959" v="1"/>
          <pc:sldLayoutMkLst>
            <pc:docMk/>
            <pc:sldMasterMk cId="1378134900" sldId="2147483669"/>
            <pc:sldLayoutMk cId="3809137296" sldId="2147483679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02.959" v="1"/>
          <pc:sldLayoutMkLst>
            <pc:docMk/>
            <pc:sldMasterMk cId="1378134900" sldId="2147483669"/>
            <pc:sldLayoutMk cId="1844159188" sldId="2147483680"/>
          </pc:sldLayoutMkLst>
        </pc:sldLayoutChg>
      </pc:sldMasterChg>
      <pc:sldMasterChg chg="add del addSldLayout delSldLayout">
        <pc:chgData name="Третьяков Сергей Евгеньевич" userId="S::s.e.tretiakov@urfu.me::aaf079ea-d42f-4704-8c36-ff3a15b43fd3" providerId="AD" clId="Web-{1E4CE5D1-EB71-B057-2BBD-A66D9986580D}" dt="2019-11-24T13:54:21.943" v="2"/>
        <pc:sldMasterMkLst>
          <pc:docMk/>
          <pc:sldMasterMk cId="2591870377" sldId="2147483784"/>
        </pc:sldMasterMkLst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2396094961" sldId="2147483767"/>
          </pc:sldLayoutMkLst>
        </pc:sldLayoutChg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1660095607" sldId="2147483768"/>
          </pc:sldLayoutMkLst>
        </pc:sldLayoutChg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2724192736" sldId="2147483769"/>
          </pc:sldLayoutMkLst>
        </pc:sldLayoutChg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253461871" sldId="2147483770"/>
          </pc:sldLayoutMkLst>
        </pc:sldLayoutChg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3211051866" sldId="2147483771"/>
          </pc:sldLayoutMkLst>
        </pc:sldLayoutChg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691264886" sldId="2147483772"/>
          </pc:sldLayoutMkLst>
        </pc:sldLayoutChg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1364092882" sldId="2147483773"/>
          </pc:sldLayoutMkLst>
        </pc:sldLayoutChg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4243629109" sldId="2147483774"/>
          </pc:sldLayoutMkLst>
        </pc:sldLayoutChg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3080650987" sldId="2147483775"/>
          </pc:sldLayoutMkLst>
        </pc:sldLayoutChg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1489856915" sldId="2147483776"/>
          </pc:sldLayoutMkLst>
        </pc:sldLayoutChg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2166915735" sldId="2147483777"/>
          </pc:sldLayoutMkLst>
        </pc:sldLayoutChg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2057400560" sldId="2147483778"/>
          </pc:sldLayoutMkLst>
        </pc:sldLayoutChg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2375046509" sldId="2147483779"/>
          </pc:sldLayoutMkLst>
        </pc:sldLayoutChg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3437016027" sldId="2147483780"/>
          </pc:sldLayoutMkLst>
        </pc:sldLayoutChg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3135032512" sldId="2147483781"/>
          </pc:sldLayoutMkLst>
        </pc:sldLayoutChg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2664087208" sldId="2147483782"/>
          </pc:sldLayoutMkLst>
        </pc:sldLayoutChg>
        <pc:sldLayoutChg chg="add del">
          <pc:chgData name="Третьяков Сергей Евгеньевич" userId="S::s.e.tretiakov@urfu.me::aaf079ea-d42f-4704-8c36-ff3a15b43fd3" providerId="AD" clId="Web-{1E4CE5D1-EB71-B057-2BBD-A66D9986580D}" dt="2019-11-24T13:54:21.943" v="2"/>
          <pc:sldLayoutMkLst>
            <pc:docMk/>
            <pc:sldMasterMk cId="2591870377" sldId="2147483784"/>
            <pc:sldLayoutMk cId="4225727815" sldId="2147483783"/>
          </pc:sldLayoutMkLst>
        </pc:sldLayoutChg>
      </pc:sldMasterChg>
      <pc:sldMasterChg chg="add del addSldLayout delSldLayout modSldLayout">
        <pc:chgData name="Третьяков Сергей Евгеньевич" userId="S::s.e.tretiakov@urfu.me::aaf079ea-d42f-4704-8c36-ff3a15b43fd3" providerId="AD" clId="Web-{1E4CE5D1-EB71-B057-2BBD-A66D9986580D}" dt="2019-11-24T13:54:43.428" v="3"/>
        <pc:sldMasterMkLst>
          <pc:docMk/>
          <pc:sldMasterMk cId="1425347444" sldId="2147483785"/>
        </pc:sldMasterMkLst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1425347444" sldId="2147483785"/>
            <pc:sldLayoutMk cId="3880250893" sldId="2147483786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1425347444" sldId="2147483785"/>
            <pc:sldLayoutMk cId="1596771387" sldId="2147483787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1425347444" sldId="2147483785"/>
            <pc:sldLayoutMk cId="1403360981" sldId="2147483788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1425347444" sldId="2147483785"/>
            <pc:sldLayoutMk cId="871979621" sldId="2147483789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1425347444" sldId="2147483785"/>
            <pc:sldLayoutMk cId="203073492" sldId="2147483790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1425347444" sldId="2147483785"/>
            <pc:sldLayoutMk cId="990162219" sldId="2147483791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1425347444" sldId="2147483785"/>
            <pc:sldLayoutMk cId="1595499732" sldId="2147483792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1425347444" sldId="2147483785"/>
            <pc:sldLayoutMk cId="3400043854" sldId="2147483793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1425347444" sldId="2147483785"/>
            <pc:sldLayoutMk cId="1831554399" sldId="2147483794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1425347444" sldId="2147483785"/>
            <pc:sldLayoutMk cId="950341068" sldId="2147483795"/>
          </pc:sldLayoutMkLst>
        </pc:sldLayoutChg>
        <pc:sldLayoutChg chg="add del mod replI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1425347444" sldId="2147483785"/>
            <pc:sldLayoutMk cId="2596217564" sldId="2147483796"/>
          </pc:sldLayoutMkLst>
        </pc:sldLayoutChg>
      </pc:sldMasterChg>
      <pc:sldMasterChg chg="add addSldLayout">
        <pc:chgData name="Третьяков Сергей Евгеньевич" userId="S::s.e.tretiakov@urfu.me::aaf079ea-d42f-4704-8c36-ff3a15b43fd3" providerId="AD" clId="Web-{1E4CE5D1-EB71-B057-2BBD-A66D9986580D}" dt="2019-11-24T13:54:43.428" v="3"/>
        <pc:sldMasterMkLst>
          <pc:docMk/>
          <pc:sldMasterMk cId="4160572896" sldId="2147483810"/>
        </pc:sldMasterMkLst>
        <pc:sldLayoutChg chg="ad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4160572896" sldId="2147483810"/>
            <pc:sldLayoutMk cId="1419894467" sldId="2147483799"/>
          </pc:sldLayoutMkLst>
        </pc:sldLayoutChg>
        <pc:sldLayoutChg chg="ad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4160572896" sldId="2147483810"/>
            <pc:sldLayoutMk cId="2772405473" sldId="2147483800"/>
          </pc:sldLayoutMkLst>
        </pc:sldLayoutChg>
        <pc:sldLayoutChg chg="ad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4160572896" sldId="2147483810"/>
            <pc:sldLayoutMk cId="3085967642" sldId="2147483801"/>
          </pc:sldLayoutMkLst>
        </pc:sldLayoutChg>
        <pc:sldLayoutChg chg="ad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4160572896" sldId="2147483810"/>
            <pc:sldLayoutMk cId="3005405478" sldId="2147483802"/>
          </pc:sldLayoutMkLst>
        </pc:sldLayoutChg>
        <pc:sldLayoutChg chg="ad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4160572896" sldId="2147483810"/>
            <pc:sldLayoutMk cId="4137947404" sldId="2147483803"/>
          </pc:sldLayoutMkLst>
        </pc:sldLayoutChg>
        <pc:sldLayoutChg chg="ad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4160572896" sldId="2147483810"/>
            <pc:sldLayoutMk cId="3141248678" sldId="2147483804"/>
          </pc:sldLayoutMkLst>
        </pc:sldLayoutChg>
        <pc:sldLayoutChg chg="ad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4160572896" sldId="2147483810"/>
            <pc:sldLayoutMk cId="3641321909" sldId="2147483805"/>
          </pc:sldLayoutMkLst>
        </pc:sldLayoutChg>
        <pc:sldLayoutChg chg="ad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4160572896" sldId="2147483810"/>
            <pc:sldLayoutMk cId="942664566" sldId="2147483806"/>
          </pc:sldLayoutMkLst>
        </pc:sldLayoutChg>
        <pc:sldLayoutChg chg="ad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4160572896" sldId="2147483810"/>
            <pc:sldLayoutMk cId="1642424657" sldId="2147483807"/>
          </pc:sldLayoutMkLst>
        </pc:sldLayoutChg>
        <pc:sldLayoutChg chg="ad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4160572896" sldId="2147483810"/>
            <pc:sldLayoutMk cId="2085258305" sldId="2147483808"/>
          </pc:sldLayoutMkLst>
        </pc:sldLayoutChg>
        <pc:sldLayoutChg chg="add">
          <pc:chgData name="Третьяков Сергей Евгеньевич" userId="S::s.e.tretiakov@urfu.me::aaf079ea-d42f-4704-8c36-ff3a15b43fd3" providerId="AD" clId="Web-{1E4CE5D1-EB71-B057-2BBD-A66D9986580D}" dt="2019-11-24T13:54:43.428" v="3"/>
          <pc:sldLayoutMkLst>
            <pc:docMk/>
            <pc:sldMasterMk cId="4160572896" sldId="2147483810"/>
            <pc:sldLayoutMk cId="2730079466" sldId="2147483809"/>
          </pc:sldLayoutMkLst>
        </pc:sldLayoutChg>
      </pc:sldMasterChg>
    </pc:docChg>
  </pc:docChgLst>
  <pc:docChgLst>
    <pc:chgData name="Третьяков Сергей Евгеньевич" userId="aaf079ea-d42f-4704-8c36-ff3a15b43fd3" providerId="ADAL" clId="{C5D6C97E-FEFE-4BE8-904C-BCD7E762FE04}"/>
    <pc:docChg chg="undo custSel mod addSld delSld modSld modMainMaster">
      <pc:chgData name="Третьяков Сергей Евгеньевич" userId="aaf079ea-d42f-4704-8c36-ff3a15b43fd3" providerId="ADAL" clId="{C5D6C97E-FEFE-4BE8-904C-BCD7E762FE04}" dt="2019-11-24T17:19:31.209" v="2142"/>
      <pc:docMkLst>
        <pc:docMk/>
      </pc:docMkLst>
      <pc:sldChg chg="modTransition">
        <pc:chgData name="Третьяков Сергей Евгеньевич" userId="aaf079ea-d42f-4704-8c36-ff3a15b43fd3" providerId="ADAL" clId="{C5D6C97E-FEFE-4BE8-904C-BCD7E762FE04}" dt="2019-11-24T17:19:31.209" v="2142"/>
        <pc:sldMkLst>
          <pc:docMk/>
          <pc:sldMk cId="226856882" sldId="256"/>
        </pc:sldMkLst>
      </pc:sldChg>
      <pc:sldChg chg="modSp modTransition">
        <pc:chgData name="Третьяков Сергей Евгеньевич" userId="aaf079ea-d42f-4704-8c36-ff3a15b43fd3" providerId="ADAL" clId="{C5D6C97E-FEFE-4BE8-904C-BCD7E762FE04}" dt="2019-11-24T17:19:31.209" v="2142"/>
        <pc:sldMkLst>
          <pc:docMk/>
          <pc:sldMk cId="3511460437" sldId="257"/>
        </pc:sldMkLst>
        <pc:spChg chg="mod">
          <ac:chgData name="Третьяков Сергей Евгеньевич" userId="aaf079ea-d42f-4704-8c36-ff3a15b43fd3" providerId="ADAL" clId="{C5D6C97E-FEFE-4BE8-904C-BCD7E762FE04}" dt="2019-11-24T16:14:55.544" v="10" actId="1076"/>
          <ac:spMkLst>
            <pc:docMk/>
            <pc:sldMk cId="3511460437" sldId="257"/>
            <ac:spMk id="2" creationId="{00000000-0000-0000-0000-000000000000}"/>
          </ac:spMkLst>
        </pc:spChg>
        <pc:spChg chg="mod">
          <ac:chgData name="Третьяков Сергей Евгеньевич" userId="aaf079ea-d42f-4704-8c36-ff3a15b43fd3" providerId="ADAL" clId="{C5D6C97E-FEFE-4BE8-904C-BCD7E762FE04}" dt="2019-11-24T16:15:03.210" v="12" actId="14100"/>
          <ac:spMkLst>
            <pc:docMk/>
            <pc:sldMk cId="3511460437" sldId="257"/>
            <ac:spMk id="9" creationId="{708B96DB-AC90-4E50-89F6-41DEECC09B6A}"/>
          </ac:spMkLst>
        </pc:spChg>
      </pc:sldChg>
      <pc:sldChg chg="addSp delSp modSp mod modTransition setClrOvrMap">
        <pc:chgData name="Третьяков Сергей Евгеньевич" userId="aaf079ea-d42f-4704-8c36-ff3a15b43fd3" providerId="ADAL" clId="{C5D6C97E-FEFE-4BE8-904C-BCD7E762FE04}" dt="2019-11-24T17:19:31.209" v="2142"/>
        <pc:sldMkLst>
          <pc:docMk/>
          <pc:sldMk cId="1692144423" sldId="258"/>
        </pc:sldMkLst>
        <pc:spChg chg="mod ord">
          <ac:chgData name="Третьяков Сергей Евгеньевич" userId="aaf079ea-d42f-4704-8c36-ff3a15b43fd3" providerId="ADAL" clId="{C5D6C97E-FEFE-4BE8-904C-BCD7E762FE04}" dt="2019-11-24T16:14:36.201" v="7" actId="255"/>
          <ac:spMkLst>
            <pc:docMk/>
            <pc:sldMk cId="1692144423" sldId="258"/>
            <ac:spMk id="2" creationId="{00000000-0000-0000-0000-000000000000}"/>
          </ac:spMkLst>
        </pc:spChg>
        <pc:spChg chg="mod ord">
          <ac:chgData name="Третьяков Сергей Евгеньевич" userId="aaf079ea-d42f-4704-8c36-ff3a15b43fd3" providerId="ADAL" clId="{C5D6C97E-FEFE-4BE8-904C-BCD7E762FE04}" dt="2019-11-24T16:14:25.402" v="6" actId="1076"/>
          <ac:spMkLst>
            <pc:docMk/>
            <pc:sldMk cId="1692144423" sldId="258"/>
            <ac:spMk id="9" creationId="{708B96DB-AC90-4E50-89F6-41DEECC09B6A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13:39.626" v="0" actId="26606"/>
          <ac:spMkLst>
            <pc:docMk/>
            <pc:sldMk cId="1692144423" sldId="258"/>
            <ac:spMk id="29" creationId="{E6C8E6EB-4C59-429B-97E4-72A058CFC4FB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13:39.626" v="0" actId="26606"/>
          <ac:spMkLst>
            <pc:docMk/>
            <pc:sldMk cId="1692144423" sldId="258"/>
            <ac:spMk id="31" creationId="{B5B90362-AFCC-46A9-B41C-A257A8C5B314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13:39.626" v="0" actId="26606"/>
          <ac:spMkLst>
            <pc:docMk/>
            <pc:sldMk cId="1692144423" sldId="258"/>
            <ac:spMk id="33" creationId="{F71EF7F1-38BA-471D-8CD4-2A9AE8E35527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13:39.626" v="0" actId="26606"/>
          <ac:spMkLst>
            <pc:docMk/>
            <pc:sldMk cId="1692144423" sldId="258"/>
            <ac:spMk id="35" creationId="{3CED7894-4F62-4A6C-8DB5-DB5BE08E9C03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13:39.626" v="0" actId="26606"/>
          <ac:spMkLst>
            <pc:docMk/>
            <pc:sldMk cId="1692144423" sldId="258"/>
            <ac:spMk id="37" creationId="{E536F3B4-50F6-4C52-8F76-4EB1214719DC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13:39.626" v="0" actId="26606"/>
          <ac:spMkLst>
            <pc:docMk/>
            <pc:sldMk cId="1692144423" sldId="258"/>
            <ac:spMk id="42" creationId="{77F2BB43-1E8B-40A7-9733-9AEE76BFE22A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13:39.626" v="0" actId="26606"/>
          <ac:spMkLst>
            <pc:docMk/>
            <pc:sldMk cId="1692144423" sldId="258"/>
            <ac:spMk id="44" creationId="{2F2499BD-C67D-4CD4-9747-4DCC7EF1FC2F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13:39.626" v="0" actId="26606"/>
          <ac:spMkLst>
            <pc:docMk/>
            <pc:sldMk cId="1692144423" sldId="258"/>
            <ac:spMk id="46" creationId="{80D02CAC-A533-4E24-84A6-B3171E16A274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13:39.626" v="0" actId="26606"/>
          <ac:spMkLst>
            <pc:docMk/>
            <pc:sldMk cId="1692144423" sldId="258"/>
            <ac:spMk id="48" creationId="{7A4CA679-3546-4E14-8FB8-F57168C37635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13:39.626" v="0" actId="26606"/>
          <ac:spMkLst>
            <pc:docMk/>
            <pc:sldMk cId="1692144423" sldId="258"/>
            <ac:spMk id="50" creationId="{44D16E90-7C64-4C04-A50A-B866A1A92B4E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13:39.626" v="0" actId="26606"/>
          <ac:spMkLst>
            <pc:docMk/>
            <pc:sldMk cId="1692144423" sldId="258"/>
            <ac:spMk id="52" creationId="{DBE4DD59-5AA2-46C6-B6A8-9B4C62D19877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13:39.626" v="0" actId="26606"/>
          <ac:spMkLst>
            <pc:docMk/>
            <pc:sldMk cId="1692144423" sldId="258"/>
            <ac:spMk id="54" creationId="{05EA9C52-0283-4714-A38F-0864C8B09DCE}"/>
          </ac:spMkLst>
        </pc:spChg>
        <pc:picChg chg="mod">
          <ac:chgData name="Третьяков Сергей Евгеньевич" userId="aaf079ea-d42f-4704-8c36-ff3a15b43fd3" providerId="ADAL" clId="{C5D6C97E-FEFE-4BE8-904C-BCD7E762FE04}" dt="2019-11-24T16:13:39.626" v="0" actId="26606"/>
          <ac:picMkLst>
            <pc:docMk/>
            <pc:sldMk cId="1692144423" sldId="258"/>
            <ac:picMk id="3" creationId="{F9F934E7-EC05-42A4-9907-3467557A70B7}"/>
          </ac:picMkLst>
        </pc:picChg>
        <pc:picChg chg="mod">
          <ac:chgData name="Третьяков Сергей Евгеньевич" userId="aaf079ea-d42f-4704-8c36-ff3a15b43fd3" providerId="ADAL" clId="{C5D6C97E-FEFE-4BE8-904C-BCD7E762FE04}" dt="2019-11-24T16:13:39.626" v="0" actId="26606"/>
          <ac:picMkLst>
            <pc:docMk/>
            <pc:sldMk cId="1692144423" sldId="258"/>
            <ac:picMk id="4" creationId="{343D5D8F-12D8-4D68-BD54-1E545D7F7648}"/>
          </ac:picMkLst>
        </pc:picChg>
      </pc:sldChg>
      <pc:sldChg chg="addSp delSp modSp add mod modTransition setBg delDesignElem">
        <pc:chgData name="Третьяков Сергей Евгеньевич" userId="aaf079ea-d42f-4704-8c36-ff3a15b43fd3" providerId="ADAL" clId="{C5D6C97E-FEFE-4BE8-904C-BCD7E762FE04}" dt="2019-11-24T17:19:31.209" v="2142"/>
        <pc:sldMkLst>
          <pc:docMk/>
          <pc:sldMk cId="2132094353" sldId="259"/>
        </pc:sldMkLst>
        <pc:spChg chg="mod">
          <ac:chgData name="Третьяков Сергей Евгеньевич" userId="aaf079ea-d42f-4704-8c36-ff3a15b43fd3" providerId="ADAL" clId="{C5D6C97E-FEFE-4BE8-904C-BCD7E762FE04}" dt="2019-11-24T16:23:30.513" v="243" actId="255"/>
          <ac:spMkLst>
            <pc:docMk/>
            <pc:sldMk cId="2132094353" sldId="259"/>
            <ac:spMk id="2" creationId="{00000000-0000-0000-0000-000000000000}"/>
          </ac:spMkLst>
        </pc:spChg>
        <pc:spChg chg="mod ord">
          <ac:chgData name="Третьяков Сергей Евгеньевич" userId="aaf079ea-d42f-4704-8c36-ff3a15b43fd3" providerId="ADAL" clId="{C5D6C97E-FEFE-4BE8-904C-BCD7E762FE04}" dt="2019-11-24T16:23:18.621" v="242" actId="255"/>
          <ac:spMkLst>
            <pc:docMk/>
            <pc:sldMk cId="2132094353" sldId="259"/>
            <ac:spMk id="9" creationId="{708B96DB-AC90-4E50-89F6-41DEECC09B6A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6:21:32.226" v="234" actId="26606"/>
          <ac:spMkLst>
            <pc:docMk/>
            <pc:sldMk cId="2132094353" sldId="259"/>
            <ac:spMk id="14" creationId="{E6C8E6EB-4C59-429B-97E4-72A058CFC4FB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6:21:32.226" v="234" actId="26606"/>
          <ac:spMkLst>
            <pc:docMk/>
            <pc:sldMk cId="2132094353" sldId="259"/>
            <ac:spMk id="16" creationId="{B5B90362-AFCC-46A9-B41C-A257A8C5B314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6:21:32.226" v="234" actId="26606"/>
          <ac:spMkLst>
            <pc:docMk/>
            <pc:sldMk cId="2132094353" sldId="259"/>
            <ac:spMk id="18" creationId="{F71EF7F1-38BA-471D-8CD4-2A9AE8E35527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6:21:32.226" v="234" actId="26606"/>
          <ac:spMkLst>
            <pc:docMk/>
            <pc:sldMk cId="2132094353" sldId="259"/>
            <ac:spMk id="20" creationId="{3CED7894-4F62-4A6C-8DB5-DB5BE08E9C03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6:21:32.226" v="234" actId="26606"/>
          <ac:spMkLst>
            <pc:docMk/>
            <pc:sldMk cId="2132094353" sldId="259"/>
            <ac:spMk id="22" creationId="{E536F3B4-50F6-4C52-8F76-4EB1214719DC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6:22:56.127" v="240" actId="26606"/>
          <ac:spMkLst>
            <pc:docMk/>
            <pc:sldMk cId="2132094353" sldId="259"/>
            <ac:spMk id="27" creationId="{E6C8E6EB-4C59-429B-97E4-72A058CFC4FB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6:22:56.127" v="240" actId="26606"/>
          <ac:spMkLst>
            <pc:docMk/>
            <pc:sldMk cId="2132094353" sldId="259"/>
            <ac:spMk id="29" creationId="{B5B90362-AFCC-46A9-B41C-A257A8C5B314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6:22:56.127" v="240" actId="26606"/>
          <ac:spMkLst>
            <pc:docMk/>
            <pc:sldMk cId="2132094353" sldId="259"/>
            <ac:spMk id="31" creationId="{F71EF7F1-38BA-471D-8CD4-2A9AE8E35527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6:22:56.127" v="240" actId="26606"/>
          <ac:spMkLst>
            <pc:docMk/>
            <pc:sldMk cId="2132094353" sldId="259"/>
            <ac:spMk id="33" creationId="{3CED7894-4F62-4A6C-8DB5-DB5BE08E9C03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6:22:56.127" v="240" actId="26606"/>
          <ac:spMkLst>
            <pc:docMk/>
            <pc:sldMk cId="2132094353" sldId="259"/>
            <ac:spMk id="35" creationId="{E536F3B4-50F6-4C52-8F76-4EB1214719DC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15:36.077" v="14"/>
          <ac:spMkLst>
            <pc:docMk/>
            <pc:sldMk cId="2132094353" sldId="259"/>
            <ac:spMk id="42" creationId="{77F2BB43-1E8B-40A7-9733-9AEE76BFE22A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15:36.077" v="14"/>
          <ac:spMkLst>
            <pc:docMk/>
            <pc:sldMk cId="2132094353" sldId="259"/>
            <ac:spMk id="44" creationId="{2F2499BD-C67D-4CD4-9747-4DCC7EF1FC2F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15:36.077" v="14"/>
          <ac:spMkLst>
            <pc:docMk/>
            <pc:sldMk cId="2132094353" sldId="259"/>
            <ac:spMk id="46" creationId="{80D02CAC-A533-4E24-84A6-B3171E16A274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15:36.077" v="14"/>
          <ac:spMkLst>
            <pc:docMk/>
            <pc:sldMk cId="2132094353" sldId="259"/>
            <ac:spMk id="48" creationId="{7A4CA679-3546-4E14-8FB8-F57168C37635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15:36.077" v="14"/>
          <ac:spMkLst>
            <pc:docMk/>
            <pc:sldMk cId="2132094353" sldId="259"/>
            <ac:spMk id="50" creationId="{44D16E90-7C64-4C04-A50A-B866A1A92B4E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15:36.077" v="14"/>
          <ac:spMkLst>
            <pc:docMk/>
            <pc:sldMk cId="2132094353" sldId="259"/>
            <ac:spMk id="52" creationId="{DBE4DD59-5AA2-46C6-B6A8-9B4C62D19877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15:36.077" v="14"/>
          <ac:spMkLst>
            <pc:docMk/>
            <pc:sldMk cId="2132094353" sldId="259"/>
            <ac:spMk id="54" creationId="{05EA9C52-0283-4714-A38F-0864C8B09DCE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22:56.127" v="240" actId="26606"/>
          <ac:spMkLst>
            <pc:docMk/>
            <pc:sldMk cId="2132094353" sldId="259"/>
            <ac:spMk id="71" creationId="{E6C8E6EB-4C59-429B-97E4-72A058CFC4FB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22:56.127" v="240" actId="26606"/>
          <ac:spMkLst>
            <pc:docMk/>
            <pc:sldMk cId="2132094353" sldId="259"/>
            <ac:spMk id="73" creationId="{B5B90362-AFCC-46A9-B41C-A257A8C5B314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22:56.127" v="240" actId="26606"/>
          <ac:spMkLst>
            <pc:docMk/>
            <pc:sldMk cId="2132094353" sldId="259"/>
            <ac:spMk id="75" creationId="{F71EF7F1-38BA-471D-8CD4-2A9AE8E35527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22:56.127" v="240" actId="26606"/>
          <ac:spMkLst>
            <pc:docMk/>
            <pc:sldMk cId="2132094353" sldId="259"/>
            <ac:spMk id="77" creationId="{3CED7894-4F62-4A6C-8DB5-DB5BE08E9C03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22:56.127" v="240" actId="26606"/>
          <ac:spMkLst>
            <pc:docMk/>
            <pc:sldMk cId="2132094353" sldId="259"/>
            <ac:spMk id="79" creationId="{E536F3B4-50F6-4C52-8F76-4EB1214719DC}"/>
          </ac:spMkLst>
        </pc:spChg>
        <pc:picChg chg="del">
          <ac:chgData name="Третьяков Сергей Евгеньевич" userId="aaf079ea-d42f-4704-8c36-ff3a15b43fd3" providerId="ADAL" clId="{C5D6C97E-FEFE-4BE8-904C-BCD7E762FE04}" dt="2019-11-24T16:15:41.701" v="15"/>
          <ac:picMkLst>
            <pc:docMk/>
            <pc:sldMk cId="2132094353" sldId="259"/>
            <ac:picMk id="3" creationId="{F9F934E7-EC05-42A4-9907-3467557A70B7}"/>
          </ac:picMkLst>
        </pc:picChg>
        <pc:picChg chg="add del mod ord">
          <ac:chgData name="Третьяков Сергей Евгеньевич" userId="aaf079ea-d42f-4704-8c36-ff3a15b43fd3" providerId="ADAL" clId="{C5D6C97E-FEFE-4BE8-904C-BCD7E762FE04}" dt="2019-11-24T16:22:52.378" v="239" actId="478"/>
          <ac:picMkLst>
            <pc:docMk/>
            <pc:sldMk cId="2132094353" sldId="259"/>
            <ac:picMk id="4" creationId="{343D5D8F-12D8-4D68-BD54-1E545D7F7648}"/>
          </ac:picMkLst>
        </pc:picChg>
        <pc:picChg chg="add del mod">
          <ac:chgData name="Третьяков Сергей Евгеньевич" userId="aaf079ea-d42f-4704-8c36-ff3a15b43fd3" providerId="ADAL" clId="{C5D6C97E-FEFE-4BE8-904C-BCD7E762FE04}" dt="2019-11-24T16:22:56.127" v="240" actId="26606"/>
          <ac:picMkLst>
            <pc:docMk/>
            <pc:sldMk cId="2132094353" sldId="259"/>
            <ac:picMk id="1026" creationId="{A004E429-6DF2-462C-B9BD-D0C5E137173F}"/>
          </ac:picMkLst>
        </pc:picChg>
      </pc:sldChg>
      <pc:sldChg chg="addSp delSp modSp add mod modTransition setBg setClrOvrMap delDesignElem">
        <pc:chgData name="Третьяков Сергей Евгеньевич" userId="aaf079ea-d42f-4704-8c36-ff3a15b43fd3" providerId="ADAL" clId="{C5D6C97E-FEFE-4BE8-904C-BCD7E762FE04}" dt="2019-11-24T17:19:31.209" v="2142"/>
        <pc:sldMkLst>
          <pc:docMk/>
          <pc:sldMk cId="1330624492" sldId="260"/>
        </pc:sldMkLst>
        <pc:spChg chg="mod">
          <ac:chgData name="Третьяков Сергей Евгеньевич" userId="aaf079ea-d42f-4704-8c36-ff3a15b43fd3" providerId="ADAL" clId="{C5D6C97E-FEFE-4BE8-904C-BCD7E762FE04}" dt="2019-11-24T16:36:22.364" v="489" actId="1076"/>
          <ac:spMkLst>
            <pc:docMk/>
            <pc:sldMk cId="1330624492" sldId="260"/>
            <ac:spMk id="2" creationId="{00000000-0000-0000-0000-000000000000}"/>
          </ac:spMkLst>
        </pc:spChg>
        <pc:spChg chg="mod">
          <ac:chgData name="Третьяков Сергей Евгеньевич" userId="aaf079ea-d42f-4704-8c36-ff3a15b43fd3" providerId="ADAL" clId="{C5D6C97E-FEFE-4BE8-904C-BCD7E762FE04}" dt="2019-11-24T16:40:30.768" v="684" actId="20577"/>
          <ac:spMkLst>
            <pc:docMk/>
            <pc:sldMk cId="1330624492" sldId="260"/>
            <ac:spMk id="9" creationId="{708B96DB-AC90-4E50-89F6-41DEECC09B6A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35:06.370" v="477" actId="26606"/>
          <ac:spMkLst>
            <pc:docMk/>
            <pc:sldMk cId="1330624492" sldId="260"/>
            <ac:spMk id="14" creationId="{DD651B61-325E-4E73-8445-38B0DE8AAAB6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35:06.370" v="477" actId="26606"/>
          <ac:spMkLst>
            <pc:docMk/>
            <pc:sldMk cId="1330624492" sldId="260"/>
            <ac:spMk id="16" creationId="{B42E5253-D3AC-4AC2-B766-8B34F13C2F5E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35:06.370" v="477" actId="26606"/>
          <ac:spMkLst>
            <pc:docMk/>
            <pc:sldMk cId="1330624492" sldId="260"/>
            <ac:spMk id="18" creationId="{10AE8D57-436A-4073-9A75-15BB5949F8B4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35:06.370" v="477" actId="26606"/>
          <ac:spMkLst>
            <pc:docMk/>
            <pc:sldMk cId="1330624492" sldId="260"/>
            <ac:spMk id="20" creationId="{E9751CB9-7B25-4EB8-9A6F-82F822549F12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35:06.370" v="477" actId="26606"/>
          <ac:spMkLst>
            <pc:docMk/>
            <pc:sldMk cId="1330624492" sldId="260"/>
            <ac:spMk id="22" creationId="{E1317383-CF3B-4B02-9512-BECBEF6362A4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35:06.370" v="477" actId="26606"/>
          <ac:spMkLst>
            <pc:docMk/>
            <pc:sldMk cId="1330624492" sldId="260"/>
            <ac:spMk id="24" creationId="{B1D4C7A0-6DF2-4F2D-A45D-F111582974C7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35:06.370" v="477" actId="26606"/>
          <ac:spMkLst>
            <pc:docMk/>
            <pc:sldMk cId="1330624492" sldId="260"/>
            <ac:spMk id="26" creationId="{DBF3943D-BCB6-4B31-809D-A005686483B4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35:06.370" v="477" actId="26606"/>
          <ac:spMkLst>
            <pc:docMk/>
            <pc:sldMk cId="1330624492" sldId="260"/>
            <ac:spMk id="28" creationId="{39373A6F-2E1F-4613-8E1D-D68057D29F31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25:41.524" v="245"/>
          <ac:spMkLst>
            <pc:docMk/>
            <pc:sldMk cId="1330624492" sldId="260"/>
            <ac:spMk id="29" creationId="{E6C8E6EB-4C59-429B-97E4-72A058CFC4FB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25:41.524" v="245"/>
          <ac:spMkLst>
            <pc:docMk/>
            <pc:sldMk cId="1330624492" sldId="260"/>
            <ac:spMk id="31" creationId="{B5B90362-AFCC-46A9-B41C-A257A8C5B314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25:41.524" v="245"/>
          <ac:spMkLst>
            <pc:docMk/>
            <pc:sldMk cId="1330624492" sldId="260"/>
            <ac:spMk id="33" creationId="{F71EF7F1-38BA-471D-8CD4-2A9AE8E35527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25:41.524" v="245"/>
          <ac:spMkLst>
            <pc:docMk/>
            <pc:sldMk cId="1330624492" sldId="260"/>
            <ac:spMk id="35" creationId="{3CED7894-4F62-4A6C-8DB5-DB5BE08E9C03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25:41.524" v="245"/>
          <ac:spMkLst>
            <pc:docMk/>
            <pc:sldMk cId="1330624492" sldId="260"/>
            <ac:spMk id="37" creationId="{E536F3B4-50F6-4C52-8F76-4EB1214719DC}"/>
          </ac:spMkLst>
        </pc:spChg>
        <pc:picChg chg="add mod">
          <ac:chgData name="Третьяков Сергей Евгеньевич" userId="aaf079ea-d42f-4704-8c36-ff3a15b43fd3" providerId="ADAL" clId="{C5D6C97E-FEFE-4BE8-904C-BCD7E762FE04}" dt="2019-11-24T16:35:19.119" v="480" actId="1076"/>
          <ac:picMkLst>
            <pc:docMk/>
            <pc:sldMk cId="1330624492" sldId="260"/>
            <ac:picMk id="3" creationId="{63EE7135-7228-434C-9397-D6D03F33F63C}"/>
          </ac:picMkLst>
        </pc:picChg>
        <pc:picChg chg="del">
          <ac:chgData name="Третьяков Сергей Евгеньевич" userId="aaf079ea-d42f-4704-8c36-ff3a15b43fd3" providerId="ADAL" clId="{C5D6C97E-FEFE-4BE8-904C-BCD7E762FE04}" dt="2019-11-24T16:33:18.676" v="475" actId="478"/>
          <ac:picMkLst>
            <pc:docMk/>
            <pc:sldMk cId="1330624492" sldId="260"/>
            <ac:picMk id="4" creationId="{343D5D8F-12D8-4D68-BD54-1E545D7F7648}"/>
          </ac:picMkLst>
        </pc:picChg>
      </pc:sldChg>
      <pc:sldChg chg="modSp add modTransition">
        <pc:chgData name="Третьяков Сергей Евгеньевич" userId="aaf079ea-d42f-4704-8c36-ff3a15b43fd3" providerId="ADAL" clId="{C5D6C97E-FEFE-4BE8-904C-BCD7E762FE04}" dt="2019-11-24T17:19:31.209" v="2142"/>
        <pc:sldMkLst>
          <pc:docMk/>
          <pc:sldMk cId="2036402731" sldId="261"/>
        </pc:sldMkLst>
        <pc:spChg chg="mod">
          <ac:chgData name="Третьяков Сергей Евгеньевич" userId="aaf079ea-d42f-4704-8c36-ff3a15b43fd3" providerId="ADAL" clId="{C5D6C97E-FEFE-4BE8-904C-BCD7E762FE04}" dt="2019-11-24T16:37:28.792" v="548" actId="122"/>
          <ac:spMkLst>
            <pc:docMk/>
            <pc:sldMk cId="2036402731" sldId="261"/>
            <ac:spMk id="2" creationId="{C6867B6E-3993-403B-9615-A41C65464689}"/>
          </ac:spMkLst>
        </pc:spChg>
        <pc:spChg chg="mod">
          <ac:chgData name="Третьяков Сергей Евгеньевич" userId="aaf079ea-d42f-4704-8c36-ff3a15b43fd3" providerId="ADAL" clId="{C5D6C97E-FEFE-4BE8-904C-BCD7E762FE04}" dt="2019-11-24T17:17:04.834" v="2101" actId="255"/>
          <ac:spMkLst>
            <pc:docMk/>
            <pc:sldMk cId="2036402731" sldId="261"/>
            <ac:spMk id="3" creationId="{25AA24C7-E669-45DE-8062-EE793A04BA30}"/>
          </ac:spMkLst>
        </pc:spChg>
      </pc:sldChg>
      <pc:sldChg chg="addSp delSp modSp add del setBg delDesignElem">
        <pc:chgData name="Третьяков Сергей Евгеньевич" userId="aaf079ea-d42f-4704-8c36-ff3a15b43fd3" providerId="ADAL" clId="{C5D6C97E-FEFE-4BE8-904C-BCD7E762FE04}" dt="2019-11-24T16:49:32.681" v="1068" actId="2696"/>
        <pc:sldMkLst>
          <pc:docMk/>
          <pc:sldMk cId="1664073571" sldId="262"/>
        </pc:sldMkLst>
        <pc:spChg chg="del">
          <ac:chgData name="Третьяков Сергей Евгеньевич" userId="aaf079ea-d42f-4704-8c36-ff3a15b43fd3" providerId="ADAL" clId="{C5D6C97E-FEFE-4BE8-904C-BCD7E762FE04}" dt="2019-11-24T16:40:39.620" v="685" actId="478"/>
          <ac:spMkLst>
            <pc:docMk/>
            <pc:sldMk cId="1664073571" sldId="262"/>
            <ac:spMk id="2" creationId="{00000000-0000-0000-0000-000000000000}"/>
          </ac:spMkLst>
        </pc:spChg>
        <pc:spChg chg="add del mod">
          <ac:chgData name="Третьяков Сергей Евгеньевич" userId="aaf079ea-d42f-4704-8c36-ff3a15b43fd3" providerId="ADAL" clId="{C5D6C97E-FEFE-4BE8-904C-BCD7E762FE04}" dt="2019-11-24T16:40:41.161" v="686" actId="478"/>
          <ac:spMkLst>
            <pc:docMk/>
            <pc:sldMk cId="1664073571" sldId="262"/>
            <ac:spMk id="5" creationId="{CCB97E88-27D0-424A-9D7B-1E6B071137F7}"/>
          </ac:spMkLst>
        </pc:spChg>
        <pc:spChg chg="add del mod">
          <ac:chgData name="Третьяков Сергей Евгеньевич" userId="aaf079ea-d42f-4704-8c36-ff3a15b43fd3" providerId="ADAL" clId="{C5D6C97E-FEFE-4BE8-904C-BCD7E762FE04}" dt="2019-11-24T16:47:22.358" v="1027" actId="478"/>
          <ac:spMkLst>
            <pc:docMk/>
            <pc:sldMk cId="1664073571" sldId="262"/>
            <ac:spMk id="7" creationId="{2035C56A-F420-4BE9-BBA9-095D13915C6F}"/>
          </ac:spMkLst>
        </pc:spChg>
        <pc:spChg chg="mod">
          <ac:chgData name="Третьяков Сергей Евгеньевич" userId="aaf079ea-d42f-4704-8c36-ff3a15b43fd3" providerId="ADAL" clId="{C5D6C97E-FEFE-4BE8-904C-BCD7E762FE04}" dt="2019-11-24T16:48:34.652" v="1038" actId="207"/>
          <ac:spMkLst>
            <pc:docMk/>
            <pc:sldMk cId="1664073571" sldId="262"/>
            <ac:spMk id="9" creationId="{708B96DB-AC90-4E50-89F6-41DEECC09B6A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37:41.402" v="550"/>
          <ac:spMkLst>
            <pc:docMk/>
            <pc:sldMk cId="1664073571" sldId="262"/>
            <ac:spMk id="14" creationId="{DD651B61-325E-4E73-8445-38B0DE8AAAB6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37:41.402" v="550"/>
          <ac:spMkLst>
            <pc:docMk/>
            <pc:sldMk cId="1664073571" sldId="262"/>
            <ac:spMk id="16" creationId="{B42E5253-D3AC-4AC2-B766-8B34F13C2F5E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37:41.402" v="550"/>
          <ac:spMkLst>
            <pc:docMk/>
            <pc:sldMk cId="1664073571" sldId="262"/>
            <ac:spMk id="18" creationId="{10AE8D57-436A-4073-9A75-15BB5949F8B4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37:41.402" v="550"/>
          <ac:spMkLst>
            <pc:docMk/>
            <pc:sldMk cId="1664073571" sldId="262"/>
            <ac:spMk id="20" creationId="{E9751CB9-7B25-4EB8-9A6F-82F822549F12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37:41.402" v="550"/>
          <ac:spMkLst>
            <pc:docMk/>
            <pc:sldMk cId="1664073571" sldId="262"/>
            <ac:spMk id="22" creationId="{E1317383-CF3B-4B02-9512-BECBEF6362A4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37:41.402" v="550"/>
          <ac:spMkLst>
            <pc:docMk/>
            <pc:sldMk cId="1664073571" sldId="262"/>
            <ac:spMk id="24" creationId="{B1D4C7A0-6DF2-4F2D-A45D-F111582974C7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37:41.402" v="550"/>
          <ac:spMkLst>
            <pc:docMk/>
            <pc:sldMk cId="1664073571" sldId="262"/>
            <ac:spMk id="26" creationId="{DBF3943D-BCB6-4B31-809D-A005686483B4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37:41.402" v="550"/>
          <ac:spMkLst>
            <pc:docMk/>
            <pc:sldMk cId="1664073571" sldId="262"/>
            <ac:spMk id="28" creationId="{39373A6F-2E1F-4613-8E1D-D68057D29F31}"/>
          </ac:spMkLst>
        </pc:spChg>
        <pc:picChg chg="del">
          <ac:chgData name="Третьяков Сергей Евгеньевич" userId="aaf079ea-d42f-4704-8c36-ff3a15b43fd3" providerId="ADAL" clId="{C5D6C97E-FEFE-4BE8-904C-BCD7E762FE04}" dt="2019-11-24T16:37:49.993" v="551" actId="478"/>
          <ac:picMkLst>
            <pc:docMk/>
            <pc:sldMk cId="1664073571" sldId="262"/>
            <ac:picMk id="3" creationId="{63EE7135-7228-434C-9397-D6D03F33F63C}"/>
          </ac:picMkLst>
        </pc:picChg>
        <pc:picChg chg="add del mod">
          <ac:chgData name="Третьяков Сергей Евгеньевич" userId="aaf079ea-d42f-4704-8c36-ff3a15b43fd3" providerId="ADAL" clId="{C5D6C97E-FEFE-4BE8-904C-BCD7E762FE04}" dt="2019-11-24T16:47:34.584" v="1031"/>
          <ac:picMkLst>
            <pc:docMk/>
            <pc:sldMk cId="1664073571" sldId="262"/>
            <ac:picMk id="6" creationId="{4C81B0B7-679F-4AE5-884B-2793ACA28B3E}"/>
          </ac:picMkLst>
        </pc:picChg>
      </pc:sldChg>
      <pc:sldChg chg="addSp delSp modSp add mod modTransition setBg delDesignElem">
        <pc:chgData name="Третьяков Сергей Евгеньевич" userId="aaf079ea-d42f-4704-8c36-ff3a15b43fd3" providerId="ADAL" clId="{C5D6C97E-FEFE-4BE8-904C-BCD7E762FE04}" dt="2019-11-24T17:19:31.209" v="2142"/>
        <pc:sldMkLst>
          <pc:docMk/>
          <pc:sldMk cId="1745262042" sldId="263"/>
        </pc:sldMkLst>
        <pc:spChg chg="del mod">
          <ac:chgData name="Третьяков Сергей Евгеньевич" userId="aaf079ea-d42f-4704-8c36-ff3a15b43fd3" providerId="ADAL" clId="{C5D6C97E-FEFE-4BE8-904C-BCD7E762FE04}" dt="2019-11-24T16:49:20.033" v="1064"/>
          <ac:spMkLst>
            <pc:docMk/>
            <pc:sldMk cId="1745262042" sldId="263"/>
            <ac:spMk id="2" creationId="{00000000-0000-0000-0000-000000000000}"/>
          </ac:spMkLst>
        </pc:spChg>
        <pc:spChg chg="add del mod">
          <ac:chgData name="Третьяков Сергей Евгеньевич" userId="aaf079ea-d42f-4704-8c36-ff3a15b43fd3" providerId="ADAL" clId="{C5D6C97E-FEFE-4BE8-904C-BCD7E762FE04}" dt="2019-11-24T16:49:23.240" v="1065"/>
          <ac:spMkLst>
            <pc:docMk/>
            <pc:sldMk cId="1745262042" sldId="263"/>
            <ac:spMk id="4" creationId="{29C6173F-7ED7-4328-8A20-2B0CD8BFF451}"/>
          </ac:spMkLst>
        </pc:spChg>
        <pc:spChg chg="mod">
          <ac:chgData name="Третьяков Сергей Евгеньевич" userId="aaf079ea-d42f-4704-8c36-ff3a15b43fd3" providerId="ADAL" clId="{C5D6C97E-FEFE-4BE8-904C-BCD7E762FE04}" dt="2019-11-24T16:49:25.986" v="1067" actId="27636"/>
          <ac:spMkLst>
            <pc:docMk/>
            <pc:sldMk cId="1745262042" sldId="263"/>
            <ac:spMk id="9" creationId="{708B96DB-AC90-4E50-89F6-41DEECC09B6A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47:26.714" v="1029"/>
          <ac:spMkLst>
            <pc:docMk/>
            <pc:sldMk cId="1745262042" sldId="263"/>
            <ac:spMk id="14" creationId="{DD651B61-325E-4E73-8445-38B0DE8AAAB6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47:52.783" v="1033" actId="26606"/>
          <ac:spMkLst>
            <pc:docMk/>
            <pc:sldMk cId="1745262042" sldId="263"/>
            <ac:spMk id="15" creationId="{DD651B61-325E-4E73-8445-38B0DE8AAAB6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47:26.714" v="1029"/>
          <ac:spMkLst>
            <pc:docMk/>
            <pc:sldMk cId="1745262042" sldId="263"/>
            <ac:spMk id="16" creationId="{B42E5253-D3AC-4AC2-B766-8B34F13C2F5E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47:52.783" v="1033" actId="26606"/>
          <ac:spMkLst>
            <pc:docMk/>
            <pc:sldMk cId="1745262042" sldId="263"/>
            <ac:spMk id="17" creationId="{B42E5253-D3AC-4AC2-B766-8B34F13C2F5E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47:26.714" v="1029"/>
          <ac:spMkLst>
            <pc:docMk/>
            <pc:sldMk cId="1745262042" sldId="263"/>
            <ac:spMk id="18" creationId="{10AE8D57-436A-4073-9A75-15BB5949F8B4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47:52.783" v="1033" actId="26606"/>
          <ac:spMkLst>
            <pc:docMk/>
            <pc:sldMk cId="1745262042" sldId="263"/>
            <ac:spMk id="19" creationId="{10AE8D57-436A-4073-9A75-15BB5949F8B4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47:26.714" v="1029"/>
          <ac:spMkLst>
            <pc:docMk/>
            <pc:sldMk cId="1745262042" sldId="263"/>
            <ac:spMk id="20" creationId="{E9751CB9-7B25-4EB8-9A6F-82F822549F12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47:52.783" v="1033" actId="26606"/>
          <ac:spMkLst>
            <pc:docMk/>
            <pc:sldMk cId="1745262042" sldId="263"/>
            <ac:spMk id="21" creationId="{3CED7894-4F62-4A6C-8DB5-DB5BE08E9C03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47:26.714" v="1029"/>
          <ac:spMkLst>
            <pc:docMk/>
            <pc:sldMk cId="1745262042" sldId="263"/>
            <ac:spMk id="22" creationId="{E1317383-CF3B-4B02-9512-BECBEF6362A4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6:47:52.783" v="1033" actId="26606"/>
          <ac:spMkLst>
            <pc:docMk/>
            <pc:sldMk cId="1745262042" sldId="263"/>
            <ac:spMk id="23" creationId="{E536F3B4-50F6-4C52-8F76-4EB1214719DC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47:26.714" v="1029"/>
          <ac:spMkLst>
            <pc:docMk/>
            <pc:sldMk cId="1745262042" sldId="263"/>
            <ac:spMk id="24" creationId="{B1D4C7A0-6DF2-4F2D-A45D-F111582974C7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47:26.714" v="1029"/>
          <ac:spMkLst>
            <pc:docMk/>
            <pc:sldMk cId="1745262042" sldId="263"/>
            <ac:spMk id="26" creationId="{DBF3943D-BCB6-4B31-809D-A005686483B4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47:26.714" v="1029"/>
          <ac:spMkLst>
            <pc:docMk/>
            <pc:sldMk cId="1745262042" sldId="263"/>
            <ac:spMk id="28" creationId="{39373A6F-2E1F-4613-8E1D-D68057D29F31}"/>
          </ac:spMkLst>
        </pc:spChg>
        <pc:picChg chg="del">
          <ac:chgData name="Третьяков Сергей Евгеньевич" userId="aaf079ea-d42f-4704-8c36-ff3a15b43fd3" providerId="ADAL" clId="{C5D6C97E-FEFE-4BE8-904C-BCD7E762FE04}" dt="2019-11-24T16:47:30.651" v="1030"/>
          <ac:picMkLst>
            <pc:docMk/>
            <pc:sldMk cId="1745262042" sldId="263"/>
            <ac:picMk id="3" creationId="{63EE7135-7228-434C-9397-D6D03F33F63C}"/>
          </ac:picMkLst>
        </pc:picChg>
        <pc:picChg chg="add mod">
          <ac:chgData name="Третьяков Сергей Евгеньевич" userId="aaf079ea-d42f-4704-8c36-ff3a15b43fd3" providerId="ADAL" clId="{C5D6C97E-FEFE-4BE8-904C-BCD7E762FE04}" dt="2019-11-24T16:47:52.783" v="1033" actId="26606"/>
          <ac:picMkLst>
            <pc:docMk/>
            <pc:sldMk cId="1745262042" sldId="263"/>
            <ac:picMk id="13" creationId="{86F629D7-86B5-42F1-A4AA-8813D335B0B7}"/>
          </ac:picMkLst>
        </pc:picChg>
      </pc:sldChg>
      <pc:sldChg chg="addSp delSp modSp add mod modTransition setBg setClrOvrMap delDesignElem">
        <pc:chgData name="Третьяков Сергей Евгеньевич" userId="aaf079ea-d42f-4704-8c36-ff3a15b43fd3" providerId="ADAL" clId="{C5D6C97E-FEFE-4BE8-904C-BCD7E762FE04}" dt="2019-11-24T17:19:31.209" v="2142"/>
        <pc:sldMkLst>
          <pc:docMk/>
          <pc:sldMk cId="918161383" sldId="264"/>
        </pc:sldMkLst>
        <pc:spChg chg="mod">
          <ac:chgData name="Третьяков Сергей Евгеньевич" userId="aaf079ea-d42f-4704-8c36-ff3a15b43fd3" providerId="ADAL" clId="{C5D6C97E-FEFE-4BE8-904C-BCD7E762FE04}" dt="2019-11-24T17:12:20.283" v="1962" actId="1076"/>
          <ac:spMkLst>
            <pc:docMk/>
            <pc:sldMk cId="918161383" sldId="264"/>
            <ac:spMk id="2" creationId="{00000000-0000-0000-0000-000000000000}"/>
          </ac:spMkLst>
        </pc:spChg>
        <pc:spChg chg="mod">
          <ac:chgData name="Третьяков Сергей Евгеньевич" userId="aaf079ea-d42f-4704-8c36-ff3a15b43fd3" providerId="ADAL" clId="{C5D6C97E-FEFE-4BE8-904C-BCD7E762FE04}" dt="2019-11-24T17:00:42.610" v="1557" actId="255"/>
          <ac:spMkLst>
            <pc:docMk/>
            <pc:sldMk cId="918161383" sldId="264"/>
            <ac:spMk id="9" creationId="{708B96DB-AC90-4E50-89F6-41DEECC09B6A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53:47.337" v="1070"/>
          <ac:spMkLst>
            <pc:docMk/>
            <pc:sldMk cId="918161383" sldId="264"/>
            <ac:spMk id="29" creationId="{E6C8E6EB-4C59-429B-97E4-72A058CFC4FB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53:47.337" v="1070"/>
          <ac:spMkLst>
            <pc:docMk/>
            <pc:sldMk cId="918161383" sldId="264"/>
            <ac:spMk id="31" creationId="{B5B90362-AFCC-46A9-B41C-A257A8C5B314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53:47.337" v="1070"/>
          <ac:spMkLst>
            <pc:docMk/>
            <pc:sldMk cId="918161383" sldId="264"/>
            <ac:spMk id="33" creationId="{F71EF7F1-38BA-471D-8CD4-2A9AE8E35527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53:47.337" v="1070"/>
          <ac:spMkLst>
            <pc:docMk/>
            <pc:sldMk cId="918161383" sldId="264"/>
            <ac:spMk id="35" creationId="{3CED7894-4F62-4A6C-8DB5-DB5BE08E9C03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6:53:47.337" v="1070"/>
          <ac:spMkLst>
            <pc:docMk/>
            <pc:sldMk cId="918161383" sldId="264"/>
            <ac:spMk id="37" creationId="{E536F3B4-50F6-4C52-8F76-4EB1214719DC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00:04.935" v="1541" actId="26606"/>
          <ac:spMkLst>
            <pc:docMk/>
            <pc:sldMk cId="918161383" sldId="264"/>
            <ac:spMk id="71" creationId="{E6C8E6EB-4C59-429B-97E4-72A058CFC4FB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00:04.935" v="1541" actId="26606"/>
          <ac:spMkLst>
            <pc:docMk/>
            <pc:sldMk cId="918161383" sldId="264"/>
            <ac:spMk id="73" creationId="{B5B90362-AFCC-46A9-B41C-A257A8C5B314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00:04.935" v="1541" actId="26606"/>
          <ac:spMkLst>
            <pc:docMk/>
            <pc:sldMk cId="918161383" sldId="264"/>
            <ac:spMk id="75" creationId="{F71EF7F1-38BA-471D-8CD4-2A9AE8E35527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00:04.935" v="1541" actId="26606"/>
          <ac:spMkLst>
            <pc:docMk/>
            <pc:sldMk cId="918161383" sldId="264"/>
            <ac:spMk id="77" creationId="{FAAAB002-E48E-4009-828A-511F7A828053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00:04.935" v="1541" actId="26606"/>
          <ac:spMkLst>
            <pc:docMk/>
            <pc:sldMk cId="918161383" sldId="264"/>
            <ac:spMk id="79" creationId="{97EF55D5-23F0-4398-B16B-AEF5778C3048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00:04.935" v="1541" actId="26606"/>
          <ac:spMkLst>
            <pc:docMk/>
            <pc:sldMk cId="918161383" sldId="264"/>
            <ac:spMk id="81" creationId="{FDF32581-CAA1-43C6-8532-DC56C8435C25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6:59:57.105" v="1538" actId="26606"/>
          <ac:spMkLst>
            <pc:docMk/>
            <pc:sldMk cId="918161383" sldId="264"/>
            <ac:spMk id="135" creationId="{E6C8E6EB-4C59-429B-97E4-72A058CFC4FB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6:59:57.105" v="1538" actId="26606"/>
          <ac:spMkLst>
            <pc:docMk/>
            <pc:sldMk cId="918161383" sldId="264"/>
            <ac:spMk id="137" creationId="{B5B90362-AFCC-46A9-B41C-A257A8C5B314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6:59:57.105" v="1538" actId="26606"/>
          <ac:spMkLst>
            <pc:docMk/>
            <pc:sldMk cId="918161383" sldId="264"/>
            <ac:spMk id="139" creationId="{F71EF7F1-38BA-471D-8CD4-2A9AE8E35527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6:59:57.105" v="1538" actId="26606"/>
          <ac:spMkLst>
            <pc:docMk/>
            <pc:sldMk cId="918161383" sldId="264"/>
            <ac:spMk id="141" creationId="{FAAAB002-E48E-4009-828A-511F7A828053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6:59:57.105" v="1538" actId="26606"/>
          <ac:spMkLst>
            <pc:docMk/>
            <pc:sldMk cId="918161383" sldId="264"/>
            <ac:spMk id="143" creationId="{97EF55D5-23F0-4398-B16B-AEF5778C3048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6:59:57.105" v="1538" actId="26606"/>
          <ac:spMkLst>
            <pc:docMk/>
            <pc:sldMk cId="918161383" sldId="264"/>
            <ac:spMk id="145" creationId="{FDF32581-CAA1-43C6-8532-DC56C8435C25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00:04.920" v="1540" actId="26606"/>
          <ac:spMkLst>
            <pc:docMk/>
            <pc:sldMk cId="918161383" sldId="264"/>
            <ac:spMk id="2052" creationId="{E6C8E6EB-4C59-429B-97E4-72A058CFC4FB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00:04.920" v="1540" actId="26606"/>
          <ac:spMkLst>
            <pc:docMk/>
            <pc:sldMk cId="918161383" sldId="264"/>
            <ac:spMk id="2053" creationId="{B5B90362-AFCC-46A9-B41C-A257A8C5B314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00:04.920" v="1540" actId="26606"/>
          <ac:spMkLst>
            <pc:docMk/>
            <pc:sldMk cId="918161383" sldId="264"/>
            <ac:spMk id="2054" creationId="{F71EF7F1-38BA-471D-8CD4-2A9AE8E35527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00:04.920" v="1540" actId="26606"/>
          <ac:spMkLst>
            <pc:docMk/>
            <pc:sldMk cId="918161383" sldId="264"/>
            <ac:spMk id="2055" creationId="{36B822CC-7DA9-4417-AA94-64CEB676F0B8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00:04.920" v="1540" actId="26606"/>
          <ac:spMkLst>
            <pc:docMk/>
            <pc:sldMk cId="918161383" sldId="264"/>
            <ac:spMk id="2056" creationId="{AFA01E88-71CC-4FF3-9E81-51E0C32B45E4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00:04.935" v="1541" actId="26606"/>
          <ac:spMkLst>
            <pc:docMk/>
            <pc:sldMk cId="918161383" sldId="264"/>
            <ac:spMk id="2058" creationId="{E6C8E6EB-4C59-429B-97E4-72A058CFC4FB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00:04.935" v="1541" actId="26606"/>
          <ac:spMkLst>
            <pc:docMk/>
            <pc:sldMk cId="918161383" sldId="264"/>
            <ac:spMk id="2059" creationId="{B5B90362-AFCC-46A9-B41C-A257A8C5B314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00:04.935" v="1541" actId="26606"/>
          <ac:spMkLst>
            <pc:docMk/>
            <pc:sldMk cId="918161383" sldId="264"/>
            <ac:spMk id="2060" creationId="{F71EF7F1-38BA-471D-8CD4-2A9AE8E35527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00:04.935" v="1541" actId="26606"/>
          <ac:spMkLst>
            <pc:docMk/>
            <pc:sldMk cId="918161383" sldId="264"/>
            <ac:spMk id="2061" creationId="{3CED7894-4F62-4A6C-8DB5-DB5BE08E9C03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00:04.935" v="1541" actId="26606"/>
          <ac:spMkLst>
            <pc:docMk/>
            <pc:sldMk cId="918161383" sldId="264"/>
            <ac:spMk id="2062" creationId="{E536F3B4-50F6-4C52-8F76-4EB1214719DC}"/>
          </ac:spMkLst>
        </pc:spChg>
        <pc:picChg chg="del">
          <ac:chgData name="Третьяков Сергей Евгеньевич" userId="aaf079ea-d42f-4704-8c36-ff3a15b43fd3" providerId="ADAL" clId="{C5D6C97E-FEFE-4BE8-904C-BCD7E762FE04}" dt="2019-11-24T16:58:53.760" v="1534"/>
          <ac:picMkLst>
            <pc:docMk/>
            <pc:sldMk cId="918161383" sldId="264"/>
            <ac:picMk id="4" creationId="{343D5D8F-12D8-4D68-BD54-1E545D7F7648}"/>
          </ac:picMkLst>
        </pc:picChg>
        <pc:picChg chg="add mod ord">
          <ac:chgData name="Третьяков Сергей Евгеньевич" userId="aaf079ea-d42f-4704-8c36-ff3a15b43fd3" providerId="ADAL" clId="{C5D6C97E-FEFE-4BE8-904C-BCD7E762FE04}" dt="2019-11-24T17:00:04.935" v="1541" actId="26606"/>
          <ac:picMkLst>
            <pc:docMk/>
            <pc:sldMk cId="918161383" sldId="264"/>
            <ac:picMk id="2050" creationId="{8FF32ECF-B2EE-45C6-84F6-96530B79BE22}"/>
          </ac:picMkLst>
        </pc:picChg>
      </pc:sldChg>
      <pc:sldChg chg="addSp delSp modSp add mod modTransition setBg setClrOvrMap delDesignElem">
        <pc:chgData name="Третьяков Сергей Евгеньевич" userId="aaf079ea-d42f-4704-8c36-ff3a15b43fd3" providerId="ADAL" clId="{C5D6C97E-FEFE-4BE8-904C-BCD7E762FE04}" dt="2019-11-24T17:19:31.209" v="2142"/>
        <pc:sldMkLst>
          <pc:docMk/>
          <pc:sldMk cId="1368767598" sldId="265"/>
        </pc:sldMkLst>
        <pc:spChg chg="del mod ord">
          <ac:chgData name="Третьяков Сергей Евгеньевич" userId="aaf079ea-d42f-4704-8c36-ff3a15b43fd3" providerId="ADAL" clId="{C5D6C97E-FEFE-4BE8-904C-BCD7E762FE04}" dt="2019-11-24T17:08:16.200" v="1924" actId="478"/>
          <ac:spMkLst>
            <pc:docMk/>
            <pc:sldMk cId="1368767598" sldId="265"/>
            <ac:spMk id="2" creationId="{00000000-0000-0000-0000-000000000000}"/>
          </ac:spMkLst>
        </pc:spChg>
        <pc:spChg chg="add mod">
          <ac:chgData name="Третьяков Сергей Евгеньевич" userId="aaf079ea-d42f-4704-8c36-ff3a15b43fd3" providerId="ADAL" clId="{C5D6C97E-FEFE-4BE8-904C-BCD7E762FE04}" dt="2019-11-24T17:14:13.936" v="2059" actId="255"/>
          <ac:spMkLst>
            <pc:docMk/>
            <pc:sldMk cId="1368767598" sldId="265"/>
            <ac:spMk id="3" creationId="{03CB255E-95B0-4301-BB02-FBA2EF55E92C}"/>
          </ac:spMkLst>
        </pc:spChg>
        <pc:spChg chg="add mod">
          <ac:chgData name="Третьяков Сергей Евгеньевич" userId="aaf079ea-d42f-4704-8c36-ff3a15b43fd3" providerId="ADAL" clId="{C5D6C97E-FEFE-4BE8-904C-BCD7E762FE04}" dt="2019-11-24T17:12:56.453" v="1990" actId="255"/>
          <ac:spMkLst>
            <pc:docMk/>
            <pc:sldMk cId="1368767598" sldId="265"/>
            <ac:spMk id="5" creationId="{4CB4F914-6807-4559-962E-6ABA9E375E5E}"/>
          </ac:spMkLst>
        </pc:spChg>
        <pc:spChg chg="mod ord">
          <ac:chgData name="Третьяков Сергей Евгеньевич" userId="aaf079ea-d42f-4704-8c36-ff3a15b43fd3" providerId="ADAL" clId="{C5D6C97E-FEFE-4BE8-904C-BCD7E762FE04}" dt="2019-11-24T17:08:12.420" v="1923" actId="26606"/>
          <ac:spMkLst>
            <pc:docMk/>
            <pc:sldMk cId="1368767598" sldId="265"/>
            <ac:spMk id="9" creationId="{708B96DB-AC90-4E50-89F6-41DEECC09B6A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08:12.377" v="1922" actId="26606"/>
          <ac:spMkLst>
            <pc:docMk/>
            <pc:sldMk cId="1368767598" sldId="265"/>
            <ac:spMk id="15" creationId="{E6C8E6EB-4C59-429B-97E4-72A058CFC4FB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08:12.377" v="1922" actId="26606"/>
          <ac:spMkLst>
            <pc:docMk/>
            <pc:sldMk cId="1368767598" sldId="265"/>
            <ac:spMk id="17" creationId="{B5B90362-AFCC-46A9-B41C-A257A8C5B314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08:12.377" v="1922" actId="26606"/>
          <ac:spMkLst>
            <pc:docMk/>
            <pc:sldMk cId="1368767598" sldId="265"/>
            <ac:spMk id="19" creationId="{F71EF7F1-38BA-471D-8CD4-2A9AE8E35527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08:12.377" v="1922" actId="26606"/>
          <ac:spMkLst>
            <pc:docMk/>
            <pc:sldMk cId="1368767598" sldId="265"/>
            <ac:spMk id="21" creationId="{36B822CC-7DA9-4417-AA94-64CEB676F0B8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08:12.377" v="1922" actId="26606"/>
          <ac:spMkLst>
            <pc:docMk/>
            <pc:sldMk cId="1368767598" sldId="265"/>
            <ac:spMk id="23" creationId="{AFA01E88-71CC-4FF3-9E81-51E0C32B45E4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08:12.420" v="1923" actId="26606"/>
          <ac:spMkLst>
            <pc:docMk/>
            <pc:sldMk cId="1368767598" sldId="265"/>
            <ac:spMk id="25" creationId="{E6C8E6EB-4C59-429B-97E4-72A058CFC4FB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08:12.420" v="1923" actId="26606"/>
          <ac:spMkLst>
            <pc:docMk/>
            <pc:sldMk cId="1368767598" sldId="265"/>
            <ac:spMk id="26" creationId="{B5B90362-AFCC-46A9-B41C-A257A8C5B314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08:12.420" v="1923" actId="26606"/>
          <ac:spMkLst>
            <pc:docMk/>
            <pc:sldMk cId="1368767598" sldId="265"/>
            <ac:spMk id="27" creationId="{F71EF7F1-38BA-471D-8CD4-2A9AE8E35527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08:12.420" v="1923" actId="26606"/>
          <ac:spMkLst>
            <pc:docMk/>
            <pc:sldMk cId="1368767598" sldId="265"/>
            <ac:spMk id="28" creationId="{B8DD2392-397B-48BF-BEFA-EA1FB881CA85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7:01:03.609" v="1561"/>
          <ac:spMkLst>
            <pc:docMk/>
            <pc:sldMk cId="1368767598" sldId="265"/>
            <ac:spMk id="2058" creationId="{E6C8E6EB-4C59-429B-97E4-72A058CFC4FB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7:01:03.609" v="1561"/>
          <ac:spMkLst>
            <pc:docMk/>
            <pc:sldMk cId="1368767598" sldId="265"/>
            <ac:spMk id="2059" creationId="{B5B90362-AFCC-46A9-B41C-A257A8C5B314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7:01:03.609" v="1561"/>
          <ac:spMkLst>
            <pc:docMk/>
            <pc:sldMk cId="1368767598" sldId="265"/>
            <ac:spMk id="2060" creationId="{F71EF7F1-38BA-471D-8CD4-2A9AE8E35527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7:01:03.609" v="1561"/>
          <ac:spMkLst>
            <pc:docMk/>
            <pc:sldMk cId="1368767598" sldId="265"/>
            <ac:spMk id="2061" creationId="{3CED7894-4F62-4A6C-8DB5-DB5BE08E9C03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7:01:03.609" v="1561"/>
          <ac:spMkLst>
            <pc:docMk/>
            <pc:sldMk cId="1368767598" sldId="265"/>
            <ac:spMk id="2062" creationId="{E536F3B4-50F6-4C52-8F76-4EB1214719DC}"/>
          </ac:spMkLst>
        </pc:spChg>
        <pc:picChg chg="add del mod">
          <ac:chgData name="Третьяков Сергей Евгеньевич" userId="aaf079ea-d42f-4704-8c36-ff3a15b43fd3" providerId="ADAL" clId="{C5D6C97E-FEFE-4BE8-904C-BCD7E762FE04}" dt="2019-11-24T17:08:19.723" v="1926" actId="478"/>
          <ac:picMkLst>
            <pc:docMk/>
            <pc:sldMk cId="1368767598" sldId="265"/>
            <ac:picMk id="10" creationId="{006F4C73-1B77-4B17-9AEB-2E6AB50A5EE3}"/>
          </ac:picMkLst>
        </pc:picChg>
        <pc:picChg chg="del">
          <ac:chgData name="Третьяков Сергей Евгеньевич" userId="aaf079ea-d42f-4704-8c36-ff3a15b43fd3" providerId="ADAL" clId="{C5D6C97E-FEFE-4BE8-904C-BCD7E762FE04}" dt="2019-11-24T17:02:05.171" v="1567"/>
          <ac:picMkLst>
            <pc:docMk/>
            <pc:sldMk cId="1368767598" sldId="265"/>
            <ac:picMk id="2050" creationId="{8FF32ECF-B2EE-45C6-84F6-96530B79BE22}"/>
          </ac:picMkLst>
        </pc:picChg>
      </pc:sldChg>
      <pc:sldChg chg="addSp delSp modSp add mod modTransition setBg">
        <pc:chgData name="Третьяков Сергей Евгеньевич" userId="aaf079ea-d42f-4704-8c36-ff3a15b43fd3" providerId="ADAL" clId="{C5D6C97E-FEFE-4BE8-904C-BCD7E762FE04}" dt="2019-11-24T17:19:31.209" v="2142"/>
        <pc:sldMkLst>
          <pc:docMk/>
          <pc:sldMk cId="2727418177" sldId="266"/>
        </pc:sldMkLst>
        <pc:spChg chg="del">
          <ac:chgData name="Третьяков Сергей Евгеньевич" userId="aaf079ea-d42f-4704-8c36-ff3a15b43fd3" providerId="ADAL" clId="{C5D6C97E-FEFE-4BE8-904C-BCD7E762FE04}" dt="2019-11-24T17:14:27.454" v="2062" actId="478"/>
          <ac:spMkLst>
            <pc:docMk/>
            <pc:sldMk cId="2727418177" sldId="266"/>
            <ac:spMk id="2" creationId="{2DEE806E-EBD5-4E89-BAAF-D70D18BD8A79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7:14:26.540" v="2061" actId="478"/>
          <ac:spMkLst>
            <pc:docMk/>
            <pc:sldMk cId="2727418177" sldId="266"/>
            <ac:spMk id="3" creationId="{8996338C-FDC3-49F1-B49B-04AC4FABE2EB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4:58.798" v="2065" actId="26606"/>
          <ac:spMkLst>
            <pc:docMk/>
            <pc:sldMk cId="2727418177" sldId="266"/>
            <ac:spMk id="12" creationId="{40A0F4CC-F443-40C1-B000-840650808C87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4:58.798" v="2065" actId="26606"/>
          <ac:spMkLst>
            <pc:docMk/>
            <pc:sldMk cId="2727418177" sldId="266"/>
            <ac:spMk id="14" creationId="{8FF3DAE6-FFD2-4E7C-8FB8-E958A258604D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4:58.798" v="2065" actId="26606"/>
          <ac:spMkLst>
            <pc:docMk/>
            <pc:sldMk cId="2727418177" sldId="266"/>
            <ac:spMk id="16" creationId="{A2F7A394-B482-4D36-A98E-11A3212A1F12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4:58.798" v="2065" actId="26606"/>
          <ac:spMkLst>
            <pc:docMk/>
            <pc:sldMk cId="2727418177" sldId="266"/>
            <ac:spMk id="18" creationId="{69C7CAB8-D495-4055-B3B2-32598017650E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4:58.798" v="2065" actId="26606"/>
          <ac:spMkLst>
            <pc:docMk/>
            <pc:sldMk cId="2727418177" sldId="266"/>
            <ac:spMk id="20" creationId="{9EDEDA21-C986-4C86-85B8-2C03659F1D3C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4:58.798" v="2065" actId="26606"/>
          <ac:spMkLst>
            <pc:docMk/>
            <pc:sldMk cId="2727418177" sldId="266"/>
            <ac:spMk id="22" creationId="{979B1BFD-225D-4FC8-9D3D-BD890ED79DC3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4:58.798" v="2065" actId="26606"/>
          <ac:spMkLst>
            <pc:docMk/>
            <pc:sldMk cId="2727418177" sldId="266"/>
            <ac:spMk id="24" creationId="{DA440309-65B1-4ED4-BB9E-4CB01F7C3150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4:58.798" v="2065" actId="26606"/>
          <ac:spMkLst>
            <pc:docMk/>
            <pc:sldMk cId="2727418177" sldId="266"/>
            <ac:spMk id="26" creationId="{E75485DA-F4C9-4EA7-9A56-ECC28CE3F3E4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4:58.798" v="2065" actId="26606"/>
          <ac:spMkLst>
            <pc:docMk/>
            <pc:sldMk cId="2727418177" sldId="266"/>
            <ac:spMk id="28" creationId="{15A8EF6B-4B50-442B-BF0D-8628A887D682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4:58.798" v="2065" actId="26606"/>
          <ac:spMkLst>
            <pc:docMk/>
            <pc:sldMk cId="2727418177" sldId="266"/>
            <ac:spMk id="30" creationId="{B6DE96F1-A675-47D2-8014-4F8849A91B42}"/>
          </ac:spMkLst>
        </pc:spChg>
        <pc:picChg chg="add mod">
          <ac:chgData name="Третьяков Сергей Евгеньевич" userId="aaf079ea-d42f-4704-8c36-ff3a15b43fd3" providerId="ADAL" clId="{C5D6C97E-FEFE-4BE8-904C-BCD7E762FE04}" dt="2019-11-24T17:14:58.798" v="2065" actId="26606"/>
          <ac:picMkLst>
            <pc:docMk/>
            <pc:sldMk cId="2727418177" sldId="266"/>
            <ac:picMk id="5" creationId="{D7A671F3-AECC-4F8A-B670-DC48555AA0D2}"/>
          </ac:picMkLst>
        </pc:picChg>
        <pc:picChg chg="add mod">
          <ac:chgData name="Третьяков Сергей Евгеньевич" userId="aaf079ea-d42f-4704-8c36-ff3a15b43fd3" providerId="ADAL" clId="{C5D6C97E-FEFE-4BE8-904C-BCD7E762FE04}" dt="2019-11-24T17:14:58.798" v="2065" actId="26606"/>
          <ac:picMkLst>
            <pc:docMk/>
            <pc:sldMk cId="2727418177" sldId="266"/>
            <ac:picMk id="7" creationId="{0725E496-F29C-4B5D-88BA-9321DE8E4951}"/>
          </ac:picMkLst>
        </pc:picChg>
      </pc:sldChg>
      <pc:sldChg chg="addSp delSp modSp add mod modTransition setBg setClrOvrMap">
        <pc:chgData name="Третьяков Сергей Евгеньевич" userId="aaf079ea-d42f-4704-8c36-ff3a15b43fd3" providerId="ADAL" clId="{C5D6C97E-FEFE-4BE8-904C-BCD7E762FE04}" dt="2019-11-24T17:19:31.209" v="2142"/>
        <pc:sldMkLst>
          <pc:docMk/>
          <pc:sldMk cId="3660944747" sldId="267"/>
        </pc:sldMkLst>
        <pc:spChg chg="mod ord">
          <ac:chgData name="Третьяков Сергей Евгеньевич" userId="aaf079ea-d42f-4704-8c36-ff3a15b43fd3" providerId="ADAL" clId="{C5D6C97E-FEFE-4BE8-904C-BCD7E762FE04}" dt="2019-11-24T17:16:55.654" v="2100" actId="255"/>
          <ac:spMkLst>
            <pc:docMk/>
            <pc:sldMk cId="3660944747" sldId="267"/>
            <ac:spMk id="2" creationId="{19D68D91-9976-4A5F-9100-C2A639CA9A2B}"/>
          </ac:spMkLst>
        </pc:spChg>
        <pc:spChg chg="del">
          <ac:chgData name="Третьяков Сергей Евгеньевич" userId="aaf079ea-d42f-4704-8c36-ff3a15b43fd3" providerId="ADAL" clId="{C5D6C97E-FEFE-4BE8-904C-BCD7E762FE04}" dt="2019-11-24T17:15:57.056" v="2091"/>
          <ac:spMkLst>
            <pc:docMk/>
            <pc:sldMk cId="3660944747" sldId="267"/>
            <ac:spMk id="3" creationId="{1E8D52AF-3ED3-4CE6-9138-DB53DB9928A2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16:40.965" v="2098" actId="26606"/>
          <ac:spMkLst>
            <pc:docMk/>
            <pc:sldMk cId="3660944747" sldId="267"/>
            <ac:spMk id="9" creationId="{E6C8E6EB-4C59-429B-97E4-72A058CFC4FB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16:40.965" v="2098" actId="26606"/>
          <ac:spMkLst>
            <pc:docMk/>
            <pc:sldMk cId="3660944747" sldId="267"/>
            <ac:spMk id="11" creationId="{B5B90362-AFCC-46A9-B41C-A257A8C5B314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16:40.965" v="2098" actId="26606"/>
          <ac:spMkLst>
            <pc:docMk/>
            <pc:sldMk cId="3660944747" sldId="267"/>
            <ac:spMk id="13" creationId="{F71EF7F1-38BA-471D-8CD4-2A9AE8E35527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16:40.965" v="2098" actId="26606"/>
          <ac:spMkLst>
            <pc:docMk/>
            <pc:sldMk cId="3660944747" sldId="267"/>
            <ac:spMk id="15" creationId="{C0524398-BFB4-4C4A-8317-83B8729F9B26}"/>
          </ac:spMkLst>
        </pc:spChg>
        <pc:spChg chg="add del">
          <ac:chgData name="Третьяков Сергей Евгеньевич" userId="aaf079ea-d42f-4704-8c36-ff3a15b43fd3" providerId="ADAL" clId="{C5D6C97E-FEFE-4BE8-904C-BCD7E762FE04}" dt="2019-11-24T17:16:40.965" v="2098" actId="26606"/>
          <ac:spMkLst>
            <pc:docMk/>
            <pc:sldMk cId="3660944747" sldId="267"/>
            <ac:spMk id="17" creationId="{6B695AA2-4B70-477F-AF90-536B720A1343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6:40.981" v="2099" actId="26606"/>
          <ac:spMkLst>
            <pc:docMk/>
            <pc:sldMk cId="3660944747" sldId="267"/>
            <ac:spMk id="19" creationId="{D695E25C-06E7-4082-BE92-B571B616BC5A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6:40.981" v="2099" actId="26606"/>
          <ac:spMkLst>
            <pc:docMk/>
            <pc:sldMk cId="3660944747" sldId="267"/>
            <ac:spMk id="20" creationId="{E6C8E6EB-4C59-429B-97E4-72A058CFC4FB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6:40.981" v="2099" actId="26606"/>
          <ac:spMkLst>
            <pc:docMk/>
            <pc:sldMk cId="3660944747" sldId="267"/>
            <ac:spMk id="21" creationId="{E64BD7DF-F4BB-427F-B4F6-6DC83A59AA0F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6:40.981" v="2099" actId="26606"/>
          <ac:spMkLst>
            <pc:docMk/>
            <pc:sldMk cId="3660944747" sldId="267"/>
            <ac:spMk id="22" creationId="{B5B90362-AFCC-46A9-B41C-A257A8C5B314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6:40.981" v="2099" actId="26606"/>
          <ac:spMkLst>
            <pc:docMk/>
            <pc:sldMk cId="3660944747" sldId="267"/>
            <ac:spMk id="23" creationId="{F71EF7F1-38BA-471D-8CD4-2A9AE8E35527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6:40.981" v="2099" actId="26606"/>
          <ac:spMkLst>
            <pc:docMk/>
            <pc:sldMk cId="3660944747" sldId="267"/>
            <ac:spMk id="24" creationId="{C0524398-BFB4-4C4A-8317-83B8729F9B26}"/>
          </ac:spMkLst>
        </pc:spChg>
        <pc:spChg chg="add">
          <ac:chgData name="Третьяков Сергей Евгеньевич" userId="aaf079ea-d42f-4704-8c36-ff3a15b43fd3" providerId="ADAL" clId="{C5D6C97E-FEFE-4BE8-904C-BCD7E762FE04}" dt="2019-11-24T17:16:40.981" v="2099" actId="26606"/>
          <ac:spMkLst>
            <pc:docMk/>
            <pc:sldMk cId="3660944747" sldId="267"/>
            <ac:spMk id="25" creationId="{C1FA8F66-3B85-411D-A2A6-A50DF3026D9A}"/>
          </ac:spMkLst>
        </pc:spChg>
        <pc:picChg chg="add mod">
          <ac:chgData name="Третьяков Сергей Евгеньевич" userId="aaf079ea-d42f-4704-8c36-ff3a15b43fd3" providerId="ADAL" clId="{C5D6C97E-FEFE-4BE8-904C-BCD7E762FE04}" dt="2019-11-24T17:16:40.981" v="2099" actId="26606"/>
          <ac:picMkLst>
            <pc:docMk/>
            <pc:sldMk cId="3660944747" sldId="267"/>
            <ac:picMk id="4" creationId="{49A67AB1-9E90-4F69-AC0D-D593DB6C51AB}"/>
          </ac:picMkLst>
        </pc:picChg>
      </pc:sldChg>
      <pc:sldMasterChg chg="modTransition modSldLayout">
        <pc:chgData name="Третьяков Сергей Евгеньевич" userId="aaf079ea-d42f-4704-8c36-ff3a15b43fd3" providerId="ADAL" clId="{C5D6C97E-FEFE-4BE8-904C-BCD7E762FE04}" dt="2019-11-24T17:19:31.209" v="2142"/>
        <pc:sldMasterMkLst>
          <pc:docMk/>
          <pc:sldMasterMk cId="4160572896" sldId="2147483810"/>
        </pc:sldMasterMkLst>
        <pc:sldLayoutChg chg="modTransition">
          <pc:chgData name="Третьяков Сергей Евгеньевич" userId="aaf079ea-d42f-4704-8c36-ff3a15b43fd3" providerId="ADAL" clId="{C5D6C97E-FEFE-4BE8-904C-BCD7E762FE04}" dt="2019-11-24T17:19:31.209" v="2142"/>
          <pc:sldLayoutMkLst>
            <pc:docMk/>
            <pc:sldMasterMk cId="4160572896" sldId="2147483810"/>
            <pc:sldLayoutMk cId="1419894467" sldId="2147483799"/>
          </pc:sldLayoutMkLst>
        </pc:sldLayoutChg>
        <pc:sldLayoutChg chg="modTransition">
          <pc:chgData name="Третьяков Сергей Евгеньевич" userId="aaf079ea-d42f-4704-8c36-ff3a15b43fd3" providerId="ADAL" clId="{C5D6C97E-FEFE-4BE8-904C-BCD7E762FE04}" dt="2019-11-24T17:19:31.209" v="2142"/>
          <pc:sldLayoutMkLst>
            <pc:docMk/>
            <pc:sldMasterMk cId="4160572896" sldId="2147483810"/>
            <pc:sldLayoutMk cId="2772405473" sldId="2147483800"/>
          </pc:sldLayoutMkLst>
        </pc:sldLayoutChg>
        <pc:sldLayoutChg chg="modTransition">
          <pc:chgData name="Третьяков Сергей Евгеньевич" userId="aaf079ea-d42f-4704-8c36-ff3a15b43fd3" providerId="ADAL" clId="{C5D6C97E-FEFE-4BE8-904C-BCD7E762FE04}" dt="2019-11-24T17:19:31.209" v="2142"/>
          <pc:sldLayoutMkLst>
            <pc:docMk/>
            <pc:sldMasterMk cId="4160572896" sldId="2147483810"/>
            <pc:sldLayoutMk cId="3085967642" sldId="2147483801"/>
          </pc:sldLayoutMkLst>
        </pc:sldLayoutChg>
        <pc:sldLayoutChg chg="modTransition">
          <pc:chgData name="Третьяков Сергей Евгеньевич" userId="aaf079ea-d42f-4704-8c36-ff3a15b43fd3" providerId="ADAL" clId="{C5D6C97E-FEFE-4BE8-904C-BCD7E762FE04}" dt="2019-11-24T17:19:31.209" v="2142"/>
          <pc:sldLayoutMkLst>
            <pc:docMk/>
            <pc:sldMasterMk cId="4160572896" sldId="2147483810"/>
            <pc:sldLayoutMk cId="3005405478" sldId="2147483802"/>
          </pc:sldLayoutMkLst>
        </pc:sldLayoutChg>
        <pc:sldLayoutChg chg="modTransition">
          <pc:chgData name="Третьяков Сергей Евгеньевич" userId="aaf079ea-d42f-4704-8c36-ff3a15b43fd3" providerId="ADAL" clId="{C5D6C97E-FEFE-4BE8-904C-BCD7E762FE04}" dt="2019-11-24T17:19:31.209" v="2142"/>
          <pc:sldLayoutMkLst>
            <pc:docMk/>
            <pc:sldMasterMk cId="4160572896" sldId="2147483810"/>
            <pc:sldLayoutMk cId="4137947404" sldId="2147483803"/>
          </pc:sldLayoutMkLst>
        </pc:sldLayoutChg>
        <pc:sldLayoutChg chg="modTransition">
          <pc:chgData name="Третьяков Сергей Евгеньевич" userId="aaf079ea-d42f-4704-8c36-ff3a15b43fd3" providerId="ADAL" clId="{C5D6C97E-FEFE-4BE8-904C-BCD7E762FE04}" dt="2019-11-24T17:19:31.209" v="2142"/>
          <pc:sldLayoutMkLst>
            <pc:docMk/>
            <pc:sldMasterMk cId="4160572896" sldId="2147483810"/>
            <pc:sldLayoutMk cId="3141248678" sldId="2147483804"/>
          </pc:sldLayoutMkLst>
        </pc:sldLayoutChg>
        <pc:sldLayoutChg chg="modTransition">
          <pc:chgData name="Третьяков Сергей Евгеньевич" userId="aaf079ea-d42f-4704-8c36-ff3a15b43fd3" providerId="ADAL" clId="{C5D6C97E-FEFE-4BE8-904C-BCD7E762FE04}" dt="2019-11-24T17:19:31.209" v="2142"/>
          <pc:sldLayoutMkLst>
            <pc:docMk/>
            <pc:sldMasterMk cId="4160572896" sldId="2147483810"/>
            <pc:sldLayoutMk cId="3641321909" sldId="2147483805"/>
          </pc:sldLayoutMkLst>
        </pc:sldLayoutChg>
        <pc:sldLayoutChg chg="modTransition">
          <pc:chgData name="Третьяков Сергей Евгеньевич" userId="aaf079ea-d42f-4704-8c36-ff3a15b43fd3" providerId="ADAL" clId="{C5D6C97E-FEFE-4BE8-904C-BCD7E762FE04}" dt="2019-11-24T17:19:31.209" v="2142"/>
          <pc:sldLayoutMkLst>
            <pc:docMk/>
            <pc:sldMasterMk cId="4160572896" sldId="2147483810"/>
            <pc:sldLayoutMk cId="942664566" sldId="2147483806"/>
          </pc:sldLayoutMkLst>
        </pc:sldLayoutChg>
        <pc:sldLayoutChg chg="modTransition">
          <pc:chgData name="Третьяков Сергей Евгеньевич" userId="aaf079ea-d42f-4704-8c36-ff3a15b43fd3" providerId="ADAL" clId="{C5D6C97E-FEFE-4BE8-904C-BCD7E762FE04}" dt="2019-11-24T17:19:31.209" v="2142"/>
          <pc:sldLayoutMkLst>
            <pc:docMk/>
            <pc:sldMasterMk cId="4160572896" sldId="2147483810"/>
            <pc:sldLayoutMk cId="1642424657" sldId="2147483807"/>
          </pc:sldLayoutMkLst>
        </pc:sldLayoutChg>
        <pc:sldLayoutChg chg="modTransition">
          <pc:chgData name="Третьяков Сергей Евгеньевич" userId="aaf079ea-d42f-4704-8c36-ff3a15b43fd3" providerId="ADAL" clId="{C5D6C97E-FEFE-4BE8-904C-BCD7E762FE04}" dt="2019-11-24T17:19:31.209" v="2142"/>
          <pc:sldLayoutMkLst>
            <pc:docMk/>
            <pc:sldMasterMk cId="4160572896" sldId="2147483810"/>
            <pc:sldLayoutMk cId="2085258305" sldId="2147483808"/>
          </pc:sldLayoutMkLst>
        </pc:sldLayoutChg>
        <pc:sldLayoutChg chg="modTransition">
          <pc:chgData name="Третьяков Сергей Евгеньевич" userId="aaf079ea-d42f-4704-8c36-ff3a15b43fd3" providerId="ADAL" clId="{C5D6C97E-FEFE-4BE8-904C-BCD7E762FE04}" dt="2019-11-24T17:19:31.209" v="2142"/>
          <pc:sldLayoutMkLst>
            <pc:docMk/>
            <pc:sldMasterMk cId="4160572896" sldId="2147483810"/>
            <pc:sldLayoutMk cId="2730079466" sldId="214748380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11/24/2019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9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5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11/24/2019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2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11/24/2019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0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11/24/2019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6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0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7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4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11/24/2019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2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6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057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9" r:id="rId6"/>
    <p:sldLayoutId id="2147483804" r:id="rId7"/>
    <p:sldLayoutId id="2147483805" r:id="rId8"/>
    <p:sldLayoutId id="2147483806" r:id="rId9"/>
    <p:sldLayoutId id="2147483808" r:id="rId10"/>
    <p:sldLayoutId id="2147483807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orientator.ru/tests/" TargetMode="External"/><Relationship Id="rId2" Type="http://schemas.openxmlformats.org/officeDocument/2006/relationships/hyperlink" Target="https://moeobrazovanie.ru/testy_na_vybor_professii/opredelenie_tipa_budushhej_professii_metodika_klimov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D5D8F-12D8-4D68-BD54-1E545D7F7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80100" y="1813918"/>
            <a:ext cx="3403426" cy="1588698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1"/>
                </a:solidFill>
                <a:latin typeface="Corbel"/>
              </a:rPr>
              <a:t>Crazy codemans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90453" y="3864567"/>
            <a:ext cx="3582720" cy="1787689"/>
          </a:xfrm>
        </p:spPr>
        <p:txBody>
          <a:bodyPr>
            <a:normAutofit fontScale="77500" lnSpcReduction="20000"/>
          </a:bodyPr>
          <a:lstStyle/>
          <a:p>
            <a:r>
              <a:rPr lang="ru-RU" sz="2800">
                <a:latin typeface="Calibri"/>
                <a:cs typeface="Calibri"/>
              </a:rPr>
              <a:t>Презентация проекта</a:t>
            </a:r>
          </a:p>
          <a:p>
            <a:r>
              <a:rPr lang="ru-RU" sz="2800">
                <a:latin typeface="Calibri"/>
                <a:cs typeface="Calibri"/>
              </a:rPr>
              <a:t>                                    2019 год</a:t>
            </a:r>
          </a:p>
          <a:p>
            <a:br>
              <a:rPr lang="ru-RU">
                <a:latin typeface="Corbel"/>
              </a:rPr>
            </a:br>
            <a:endParaRPr lang="ru-RU">
              <a:latin typeface="Corbel"/>
            </a:endParaRPr>
          </a:p>
          <a:p>
            <a:endParaRPr lang="ru-RU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6856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67AB1-9E90-4F69-AC0D-D593DB6C5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54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285571"/>
            <a:ext cx="1126540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68D91-9976-4A5F-9100-C2A639CA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i="1" err="1">
                <a:solidFill>
                  <a:srgbClr val="FFFFFF"/>
                </a:solidFill>
              </a:rPr>
              <a:t>Благодарим</a:t>
            </a:r>
            <a:r>
              <a:rPr lang="en-US" sz="6000" i="1">
                <a:solidFill>
                  <a:srgbClr val="FFFFFF"/>
                </a:solidFill>
              </a:rPr>
              <a:t> </a:t>
            </a:r>
            <a:r>
              <a:rPr lang="en-US" sz="6000" i="1" err="1">
                <a:solidFill>
                  <a:srgbClr val="FFFFFF"/>
                </a:solidFill>
              </a:rPr>
              <a:t>за</a:t>
            </a:r>
            <a:r>
              <a:rPr lang="en-US" sz="6000" i="1">
                <a:solidFill>
                  <a:srgbClr val="FFFFFF"/>
                </a:solidFill>
              </a:rPr>
              <a:t> </a:t>
            </a:r>
            <a:r>
              <a:rPr lang="en-US" sz="6000" i="1" err="1">
                <a:solidFill>
                  <a:srgbClr val="FFFFFF"/>
                </a:solidFill>
              </a:rPr>
              <a:t>внимание</a:t>
            </a:r>
            <a:endParaRPr lang="en-US" sz="6000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44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67B6E-3993-403B-9615-A41C6546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AA24C7-E669-45DE-8062-EE793A04B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/>
              <a:t>Сайт со слайда №5 </a:t>
            </a:r>
            <a:r>
              <a:rPr lang="en-US" sz="3200">
                <a:hlinkClick r:id="rId2"/>
              </a:rPr>
              <a:t>https://moeobrazovanie.ru/testy_na_vybor_professii/opredelenie_tipa_budushhej_professii_metodika_klimova.html</a:t>
            </a:r>
            <a:endParaRPr lang="ru-RU" sz="3200"/>
          </a:p>
          <a:p>
            <a:pPr marL="0" indent="0">
              <a:buNone/>
            </a:pPr>
            <a:r>
              <a:rPr lang="ru-RU" sz="3200"/>
              <a:t>Сайт со слайда №6</a:t>
            </a:r>
          </a:p>
          <a:p>
            <a:pPr marL="0" indent="0">
              <a:buNone/>
            </a:pPr>
            <a:r>
              <a:rPr lang="en-US" sz="3200">
                <a:hlinkClick r:id="rId3"/>
              </a:rPr>
              <a:t>https://proforientator.ru/tests/</a:t>
            </a:r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203640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906" y="502919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err="1"/>
              <a:t>Цель</a:t>
            </a:r>
            <a:r>
              <a:rPr lang="en-US" sz="4000"/>
              <a:t> </a:t>
            </a:r>
            <a:r>
              <a:rPr lang="en-US" sz="4000" err="1"/>
              <a:t>проекта</a:t>
            </a:r>
            <a:endParaRPr lang="en-US" sz="40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8B96DB-AC90-4E50-89F6-41DEECC09B6A}"/>
              </a:ext>
            </a:extLst>
          </p:cNvPr>
          <p:cNvSpPr txBox="1"/>
          <p:nvPr/>
        </p:nvSpPr>
        <p:spPr>
          <a:xfrm>
            <a:off x="609906" y="2340864"/>
            <a:ext cx="3769147" cy="36344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Разработать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WEB-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приложение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позволяющее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пройти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тестирование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получить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список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наболее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подходящих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направлений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подготовки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поступления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высшее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учебное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заведение</a:t>
            </a:r>
            <a:endParaRPr lang="ru-RU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D5D8F-12D8-4D68-BD54-1E545D7F7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52" r="16752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60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D5D8F-12D8-4D68-BD54-1E545D7F7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7025"/>
          <a:stretch/>
        </p:blipFill>
        <p:spPr>
          <a:xfrm>
            <a:off x="-2510" y="10"/>
            <a:ext cx="1219200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актуальность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5EA9C52-0283-4714-A38F-0864C8B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rgbClr val="FFFFFF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F9F934E7-EC05-42A4-9907-3467557A7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70" r="20454" b="3"/>
          <a:stretch/>
        </p:blipFill>
        <p:spPr>
          <a:xfrm>
            <a:off x="611126" y="2347105"/>
            <a:ext cx="3374136" cy="3712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8B96DB-AC90-4E50-89F6-41DEECC09B6A}"/>
              </a:ext>
            </a:extLst>
          </p:cNvPr>
          <p:cNvSpPr txBox="1"/>
          <p:nvPr/>
        </p:nvSpPr>
        <p:spPr>
          <a:xfrm>
            <a:off x="4422527" y="2766314"/>
            <a:ext cx="7045246" cy="36344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К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концу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школы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перед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выпускниками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решившими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поступать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в ВУЗ,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зачастую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возникает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выбора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направлений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для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поступления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Наше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приложение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призвано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дать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абитуриенту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примерный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ориентир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3433" y="702156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err="1"/>
              <a:t>актуальность</a:t>
            </a:r>
            <a:endParaRPr lang="en-US" sz="4000"/>
          </a:p>
        </p:txBody>
      </p:sp>
      <p:pic>
        <p:nvPicPr>
          <p:cNvPr id="1026" name="Picture 2" descr="Картинки по запросу урфу">
            <a:extLst>
              <a:ext uri="{FF2B5EF4-FFF2-40B4-BE49-F238E27FC236}">
                <a16:creationId xmlns:a16="http://schemas.microsoft.com/office/drawing/2014/main" id="{A004E429-6DF2-462C-B9BD-D0C5E1371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r="24171" b="-1"/>
          <a:stretch/>
        </p:blipFill>
        <p:spPr bwMode="auto">
          <a:xfrm>
            <a:off x="20" y="10"/>
            <a:ext cx="75376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8B96DB-AC90-4E50-89F6-41DEECC09B6A}"/>
              </a:ext>
            </a:extLst>
          </p:cNvPr>
          <p:cNvSpPr txBox="1"/>
          <p:nvPr/>
        </p:nvSpPr>
        <p:spPr>
          <a:xfrm>
            <a:off x="8013433" y="2340864"/>
            <a:ext cx="3568661" cy="36344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Наш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актуален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только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выпускников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школ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но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выпускников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колледжей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техникумов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людей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решивших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поступить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высшее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учебное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заведение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09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792" y="235529"/>
            <a:ext cx="3409783" cy="1300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err="1">
                <a:solidFill>
                  <a:srgbClr val="FFFFFF"/>
                </a:solidFill>
              </a:rPr>
              <a:t>Анализ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рынка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8B96DB-AC90-4E50-89F6-41DEECC09B6A}"/>
              </a:ext>
            </a:extLst>
          </p:cNvPr>
          <p:cNvSpPr txBox="1"/>
          <p:nvPr/>
        </p:nvSpPr>
        <p:spPr>
          <a:xfrm>
            <a:off x="591223" y="1757565"/>
            <a:ext cx="3409782" cy="38236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800">
                <a:solidFill>
                  <a:srgbClr val="FFFFFF"/>
                </a:solidFill>
              </a:rPr>
              <a:t>В </a:t>
            </a:r>
            <a:r>
              <a:rPr lang="en-US" sz="2800" err="1">
                <a:solidFill>
                  <a:srgbClr val="FFFFFF"/>
                </a:solidFill>
              </a:rPr>
              <a:t>ходе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анализа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по</a:t>
            </a:r>
            <a:r>
              <a:rPr lang="en-US" sz="2800">
                <a:solidFill>
                  <a:srgbClr val="FFFFFF"/>
                </a:solidFill>
              </a:rPr>
              <a:t> </a:t>
            </a:r>
            <a:r>
              <a:rPr lang="en-US" sz="2800" err="1">
                <a:solidFill>
                  <a:srgbClr val="FFFFFF"/>
                </a:solidFill>
              </a:rPr>
              <a:t>направлению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на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нашу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тему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тесты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найдены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не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были</a:t>
            </a:r>
            <a:r>
              <a:rPr lang="en-US" sz="2800">
                <a:solidFill>
                  <a:srgbClr val="FFFFFF"/>
                </a:solidFill>
              </a:rPr>
              <a:t>, </a:t>
            </a:r>
            <a:r>
              <a:rPr lang="en-US" sz="2800" err="1">
                <a:solidFill>
                  <a:srgbClr val="FFFFFF"/>
                </a:solidFill>
              </a:rPr>
              <a:t>но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были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найдены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похожие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тесты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на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определение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типа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будущей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профессии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EE7135-7228-434C-9397-D6D03F33F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564" y="601200"/>
            <a:ext cx="5967166" cy="60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24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8B96DB-AC90-4E50-89F6-41DEECC09B6A}"/>
              </a:ext>
            </a:extLst>
          </p:cNvPr>
          <p:cNvSpPr txBox="1"/>
          <p:nvPr/>
        </p:nvSpPr>
        <p:spPr>
          <a:xfrm>
            <a:off x="609906" y="704850"/>
            <a:ext cx="3568661" cy="52705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ru-RU" sz="2800">
                <a:solidFill>
                  <a:schemeClr val="tx1">
                    <a:lumMod val="95000"/>
                    <a:lumOff val="5000"/>
                  </a:schemeClr>
                </a:solidFill>
              </a:rPr>
              <a:t>Наше приложение позволит пользователю получить список из направлений подготовки высших учебных заведений вместе с их кодами по перечню что даст готовый и однозначный результат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F629D7-86B5-42F1-A4AA-8813D335B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82437"/>
            <a:ext cx="6735272" cy="45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6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3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Rectangle 13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0" name="Rectangle 13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14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3432" y="453643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2800"/>
              <a:t>Сценарий использования</a:t>
            </a:r>
            <a:endParaRPr lang="en-US" sz="2800"/>
          </a:p>
        </p:txBody>
      </p:sp>
      <p:pic>
        <p:nvPicPr>
          <p:cNvPr id="2050" name="Picture 2" descr="Картинки по запросу архитектура">
            <a:extLst>
              <a:ext uri="{FF2B5EF4-FFF2-40B4-BE49-F238E27FC236}">
                <a16:creationId xmlns:a16="http://schemas.microsoft.com/office/drawing/2014/main" id="{8FF32ECF-B2EE-45C6-84F6-96530B79B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r="2053"/>
          <a:stretch/>
        </p:blipFill>
        <p:spPr bwMode="auto">
          <a:xfrm>
            <a:off x="20" y="10"/>
            <a:ext cx="75376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14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8B96DB-AC90-4E50-89F6-41DEECC09B6A}"/>
              </a:ext>
            </a:extLst>
          </p:cNvPr>
          <p:cNvSpPr txBox="1"/>
          <p:nvPr/>
        </p:nvSpPr>
        <p:spPr>
          <a:xfrm>
            <a:off x="8013433" y="2331899"/>
            <a:ext cx="4070684" cy="36434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Пользователь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зайдя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на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сайт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без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регистрации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сможет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пройти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тестирование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и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по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результатам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получить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список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направлений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подготовки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 </a:t>
            </a:r>
            <a:r>
              <a:rPr lang="ru-RU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Версия т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ест</a:t>
            </a:r>
            <a:r>
              <a:rPr lang="ru-RU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а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доступ</a:t>
            </a:r>
            <a:r>
              <a:rPr lang="ru-RU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на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как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в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компьютерной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так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и в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мобильной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версии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161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006F4C73-1B77-4B17-9AEB-2E6AB50A5E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CB255E-95B0-4301-BB02-FBA2EF55E92C}"/>
              </a:ext>
            </a:extLst>
          </p:cNvPr>
          <p:cNvSpPr txBox="1"/>
          <p:nvPr/>
        </p:nvSpPr>
        <p:spPr>
          <a:xfrm>
            <a:off x="965199" y="2180496"/>
            <a:ext cx="10261602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web-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приложения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будет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происходить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языке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PHP</a:t>
            </a:r>
            <a:r>
              <a:rPr lang="ru-RU" sz="3600">
                <a:solidFill>
                  <a:schemeClr val="tx1">
                    <a:lumMod val="75000"/>
                    <a:lumOff val="25000"/>
                  </a:schemeClr>
                </a:solidFill>
              </a:rPr>
              <a:t>, не только из-за нацеленности на работу 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в web, </a:t>
            </a:r>
            <a:r>
              <a:rPr lang="ru-RU" sz="3600">
                <a:solidFill>
                  <a:schemeClr val="tx1">
                    <a:lumMod val="75000"/>
                    <a:lumOff val="25000"/>
                  </a:schemeClr>
                </a:solidFill>
              </a:rPr>
              <a:t>но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благодаря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распространённости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различных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обучающих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справочных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материалов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3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следующем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слайде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представлены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примерные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макеты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интерфейса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созданные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с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помощью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Figma</a:t>
            </a:r>
            <a:endParaRPr lang="en-US" sz="3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8B96DB-AC90-4E50-89F6-41DEECC09B6A}"/>
              </a:ext>
            </a:extLst>
          </p:cNvPr>
          <p:cNvSpPr txBox="1"/>
          <p:nvPr/>
        </p:nvSpPr>
        <p:spPr>
          <a:xfrm>
            <a:off x="8013433" y="2340864"/>
            <a:ext cx="3568661" cy="36344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CB4F914-6807-4559-962E-6ABA9E37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128340"/>
            <a:ext cx="10993549" cy="1475013"/>
          </a:xfrm>
        </p:spPr>
        <p:txBody>
          <a:bodyPr>
            <a:normAutofit/>
          </a:bodyPr>
          <a:lstStyle/>
          <a:p>
            <a:r>
              <a:rPr lang="ru-RU" sz="4000"/>
              <a:t>Архитектура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368767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9C7CAB8-D495-4055-B3B2-32598017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DEDA21-C986-4C86-85B8-2C03659F1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9B1BFD-225D-4FC8-9D3D-BD890ED79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440309-65B1-4ED4-BB9E-4CB01F7C3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5485DA-F4C9-4EA7-9A56-ECC28CE3F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2" y="599723"/>
            <a:ext cx="750113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A671F3-AECC-4F8A-B670-DC48555AA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90" y="921455"/>
            <a:ext cx="6418107" cy="455685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5A8EF6B-4B50-442B-BF0D-8628A887D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6" y="599723"/>
            <a:ext cx="370112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25E496-F29C-4B5D-88BA-9321DE8E4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090" y="921456"/>
            <a:ext cx="2563231" cy="455685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6DE96F1-A675-47D2-8014-4F8849A91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741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DividendVTI</vt:lpstr>
      <vt:lpstr>Crazy codemans</vt:lpstr>
      <vt:lpstr>Цель проекта</vt:lpstr>
      <vt:lpstr>актуальность</vt:lpstr>
      <vt:lpstr>актуальность</vt:lpstr>
      <vt:lpstr>Анализ рынка</vt:lpstr>
      <vt:lpstr>PowerPoint Presentation</vt:lpstr>
      <vt:lpstr>Сценарий использования</vt:lpstr>
      <vt:lpstr>Архитектура проекта</vt:lpstr>
      <vt:lpstr>PowerPoint Presentation</vt:lpstr>
      <vt:lpstr>Благодарим за внимание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Crazy codemans</dc:title>
  <dc:creator>Третьяков Сергей Евгеньевич</dc:creator>
  <cp:revision>1</cp:revision>
  <dcterms:created xsi:type="dcterms:W3CDTF">2019-11-24T17:16:40Z</dcterms:created>
  <dcterms:modified xsi:type="dcterms:W3CDTF">2019-11-24T17:40:49Z</dcterms:modified>
  <cp:contentStatus/>
</cp:coreProperties>
</file>