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70" r:id="rId5"/>
    <p:sldId id="269" r:id="rId6"/>
    <p:sldId id="271" r:id="rId7"/>
    <p:sldId id="262" r:id="rId8"/>
    <p:sldId id="267" r:id="rId9"/>
    <p:sldId id="257" r:id="rId10"/>
    <p:sldId id="258" r:id="rId11"/>
    <p:sldId id="259" r:id="rId12"/>
    <p:sldId id="266" r:id="rId13"/>
    <p:sldId id="268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19266D-F4DF-4817-A237-2FB77BD7953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3E82BCF-784C-4FFC-80EB-6C563AD10149}">
      <dgm:prSet/>
      <dgm:spPr/>
      <dgm:t>
        <a:bodyPr/>
        <a:lstStyle/>
        <a:p>
          <a:r>
            <a:rPr lang="ru-RU"/>
            <a:t>Проданчук Семён– тимлид, главный дизайнер. В обязанности входит создание дизайн-макетов, выделение стейкхолдеров и юзеркейсов. </a:t>
          </a:r>
          <a:endParaRPr lang="en-US"/>
        </a:p>
      </dgm:t>
    </dgm:pt>
    <dgm:pt modelId="{71411433-D924-4414-8208-1F241B868470}" type="parTrans" cxnId="{A455AC8B-0340-443B-8508-FAC685167091}">
      <dgm:prSet/>
      <dgm:spPr/>
      <dgm:t>
        <a:bodyPr/>
        <a:lstStyle/>
        <a:p>
          <a:endParaRPr lang="en-US"/>
        </a:p>
      </dgm:t>
    </dgm:pt>
    <dgm:pt modelId="{2CA570F3-C53C-4C2E-93EC-BC78B1C31431}" type="sibTrans" cxnId="{A455AC8B-0340-443B-8508-FAC685167091}">
      <dgm:prSet/>
      <dgm:spPr/>
      <dgm:t>
        <a:bodyPr/>
        <a:lstStyle/>
        <a:p>
          <a:endParaRPr lang="en-US"/>
        </a:p>
      </dgm:t>
    </dgm:pt>
    <dgm:pt modelId="{CC63515C-A7D2-42D3-A511-50730417CAAB}">
      <dgm:prSet/>
      <dgm:spPr/>
      <dgm:t>
        <a:bodyPr/>
        <a:lstStyle/>
        <a:p>
          <a:r>
            <a:rPr lang="ru-RU"/>
            <a:t>Васькин Кирилл- технический специалист. Ответственный за техническое задание и подготовку презентации. </a:t>
          </a:r>
          <a:endParaRPr lang="en-US"/>
        </a:p>
      </dgm:t>
    </dgm:pt>
    <dgm:pt modelId="{654F3432-B85E-4A91-9CA5-33893441A351}" type="parTrans" cxnId="{FC235F10-31FE-4D97-B022-39964038121D}">
      <dgm:prSet/>
      <dgm:spPr/>
      <dgm:t>
        <a:bodyPr/>
        <a:lstStyle/>
        <a:p>
          <a:endParaRPr lang="en-US"/>
        </a:p>
      </dgm:t>
    </dgm:pt>
    <dgm:pt modelId="{38A1C03A-A594-4EBA-A735-DC1DAD0FCB23}" type="sibTrans" cxnId="{FC235F10-31FE-4D97-B022-39964038121D}">
      <dgm:prSet/>
      <dgm:spPr/>
      <dgm:t>
        <a:bodyPr/>
        <a:lstStyle/>
        <a:p>
          <a:endParaRPr lang="en-US"/>
        </a:p>
      </dgm:t>
    </dgm:pt>
    <dgm:pt modelId="{E1417684-095D-4EEB-8384-C6739EF1498C}">
      <dgm:prSet/>
      <dgm:spPr/>
      <dgm:t>
        <a:bodyPr/>
        <a:lstStyle/>
        <a:p>
          <a:r>
            <a:rPr lang="ru-RU" dirty="0" err="1"/>
            <a:t>Темняков</a:t>
          </a:r>
          <a:r>
            <a:rPr lang="ru-RU" dirty="0"/>
            <a:t> Вячеслав– специалист по </a:t>
          </a:r>
          <a:r>
            <a:rPr lang="ru-RU" dirty="0" err="1"/>
            <a:t>продакшену</a:t>
          </a:r>
          <a:r>
            <a:rPr lang="ru-RU" dirty="0"/>
            <a:t>. Обязанности: анализ рынка,</a:t>
          </a:r>
          <a:r>
            <a:rPr lang="en-US" dirty="0"/>
            <a:t> </a:t>
          </a:r>
          <a:r>
            <a:rPr lang="ru-RU" dirty="0"/>
            <a:t>помощь в подготовке презентации.</a:t>
          </a:r>
          <a:endParaRPr lang="en-US" dirty="0"/>
        </a:p>
      </dgm:t>
    </dgm:pt>
    <dgm:pt modelId="{1DEB16FC-049C-49AA-AD56-9630BE2068B8}" type="parTrans" cxnId="{EFB248B9-BCE4-49E6-8C38-0FED17AE48D9}">
      <dgm:prSet/>
      <dgm:spPr/>
      <dgm:t>
        <a:bodyPr/>
        <a:lstStyle/>
        <a:p>
          <a:endParaRPr lang="en-US"/>
        </a:p>
      </dgm:t>
    </dgm:pt>
    <dgm:pt modelId="{6BD48F3E-59A9-4639-9702-336B51177985}" type="sibTrans" cxnId="{EFB248B9-BCE4-49E6-8C38-0FED17AE48D9}">
      <dgm:prSet/>
      <dgm:spPr/>
      <dgm:t>
        <a:bodyPr/>
        <a:lstStyle/>
        <a:p>
          <a:endParaRPr lang="en-US"/>
        </a:p>
      </dgm:t>
    </dgm:pt>
    <dgm:pt modelId="{272F113D-429B-4C53-8E48-1E84C3813A34}" type="pres">
      <dgm:prSet presAssocID="{5619266D-F4DF-4817-A237-2FB77BD79535}" presName="root" presStyleCnt="0">
        <dgm:presLayoutVars>
          <dgm:dir/>
          <dgm:resizeHandles val="exact"/>
        </dgm:presLayoutVars>
      </dgm:prSet>
      <dgm:spPr/>
    </dgm:pt>
    <dgm:pt modelId="{8A2B3BC0-F846-4E9A-BF26-59A9A9BBD9BE}" type="pres">
      <dgm:prSet presAssocID="{C3E82BCF-784C-4FFC-80EB-6C563AD10149}" presName="compNode" presStyleCnt="0"/>
      <dgm:spPr/>
    </dgm:pt>
    <dgm:pt modelId="{737E6BFB-A4F7-403F-93E5-FBF7B77E5808}" type="pres">
      <dgm:prSet presAssocID="{C3E82BCF-784C-4FFC-80EB-6C563AD10149}" presName="bgRect" presStyleLbl="bgShp" presStyleIdx="0" presStyleCnt="3"/>
      <dgm:spPr/>
    </dgm:pt>
    <dgm:pt modelId="{677F97B1-49C4-42C5-9571-3BF6A1776B59}" type="pres">
      <dgm:prSet presAssocID="{C3E82BCF-784C-4FFC-80EB-6C563AD101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515225A6-5DD1-4540-AD09-FE6A7B966AB6}" type="pres">
      <dgm:prSet presAssocID="{C3E82BCF-784C-4FFC-80EB-6C563AD10149}" presName="spaceRect" presStyleCnt="0"/>
      <dgm:spPr/>
    </dgm:pt>
    <dgm:pt modelId="{FFA75F62-9CED-4D55-BEE3-36FD4B751BB0}" type="pres">
      <dgm:prSet presAssocID="{C3E82BCF-784C-4FFC-80EB-6C563AD10149}" presName="parTx" presStyleLbl="revTx" presStyleIdx="0" presStyleCnt="3">
        <dgm:presLayoutVars>
          <dgm:chMax val="0"/>
          <dgm:chPref val="0"/>
        </dgm:presLayoutVars>
      </dgm:prSet>
      <dgm:spPr/>
    </dgm:pt>
    <dgm:pt modelId="{306A166B-BE1B-4819-8AEF-62C8BF3911B8}" type="pres">
      <dgm:prSet presAssocID="{2CA570F3-C53C-4C2E-93EC-BC78B1C31431}" presName="sibTrans" presStyleCnt="0"/>
      <dgm:spPr/>
    </dgm:pt>
    <dgm:pt modelId="{82E5CE08-600A-4CA0-9BC1-5B83F3E6B669}" type="pres">
      <dgm:prSet presAssocID="{CC63515C-A7D2-42D3-A511-50730417CAAB}" presName="compNode" presStyleCnt="0"/>
      <dgm:spPr/>
    </dgm:pt>
    <dgm:pt modelId="{B3B28D38-4A05-40BF-B34D-84F24E0C25C0}" type="pres">
      <dgm:prSet presAssocID="{CC63515C-A7D2-42D3-A511-50730417CAAB}" presName="bgRect" presStyleLbl="bgShp" presStyleIdx="1" presStyleCnt="3"/>
      <dgm:spPr/>
    </dgm:pt>
    <dgm:pt modelId="{1F28CAC5-22F7-4A3F-9DE0-37423F634EC1}" type="pres">
      <dgm:prSet presAssocID="{CC63515C-A7D2-42D3-A511-50730417CAA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FFA96B46-6E37-40B8-912B-A6CD00621A37}" type="pres">
      <dgm:prSet presAssocID="{CC63515C-A7D2-42D3-A511-50730417CAAB}" presName="spaceRect" presStyleCnt="0"/>
      <dgm:spPr/>
    </dgm:pt>
    <dgm:pt modelId="{B3D634C2-4A2F-4926-8961-CC04EF087774}" type="pres">
      <dgm:prSet presAssocID="{CC63515C-A7D2-42D3-A511-50730417CAAB}" presName="parTx" presStyleLbl="revTx" presStyleIdx="1" presStyleCnt="3">
        <dgm:presLayoutVars>
          <dgm:chMax val="0"/>
          <dgm:chPref val="0"/>
        </dgm:presLayoutVars>
      </dgm:prSet>
      <dgm:spPr/>
    </dgm:pt>
    <dgm:pt modelId="{86421241-9AC0-48FE-B31C-60CC4631F026}" type="pres">
      <dgm:prSet presAssocID="{38A1C03A-A594-4EBA-A735-DC1DAD0FCB23}" presName="sibTrans" presStyleCnt="0"/>
      <dgm:spPr/>
    </dgm:pt>
    <dgm:pt modelId="{C53933B8-CEFF-4325-BD21-F6A9056B7EAE}" type="pres">
      <dgm:prSet presAssocID="{E1417684-095D-4EEB-8384-C6739EF1498C}" presName="compNode" presStyleCnt="0"/>
      <dgm:spPr/>
    </dgm:pt>
    <dgm:pt modelId="{DDA0CD5D-A899-4363-BCE0-121A9E7C69AB}" type="pres">
      <dgm:prSet presAssocID="{E1417684-095D-4EEB-8384-C6739EF1498C}" presName="bgRect" presStyleLbl="bgShp" presStyleIdx="2" presStyleCnt="3"/>
      <dgm:spPr/>
    </dgm:pt>
    <dgm:pt modelId="{00CF0656-8AC5-452A-BE12-38268B882F94}" type="pres">
      <dgm:prSet presAssocID="{E1417684-095D-4EEB-8384-C6739EF1498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BB2D6DC1-65EB-4041-ACC3-17A81048C544}" type="pres">
      <dgm:prSet presAssocID="{E1417684-095D-4EEB-8384-C6739EF1498C}" presName="spaceRect" presStyleCnt="0"/>
      <dgm:spPr/>
    </dgm:pt>
    <dgm:pt modelId="{F77AE29F-3DD9-4424-A478-9DE7C10DAA7C}" type="pres">
      <dgm:prSet presAssocID="{E1417684-095D-4EEB-8384-C6739EF1498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34CA60B-23BD-4368-9F87-7B537EAA5C48}" type="presOf" srcId="{CC63515C-A7D2-42D3-A511-50730417CAAB}" destId="{B3D634C2-4A2F-4926-8961-CC04EF087774}" srcOrd="0" destOrd="0" presId="urn:microsoft.com/office/officeart/2018/2/layout/IconVerticalSolidList"/>
    <dgm:cxn modelId="{3571320D-C98D-4D0D-8D68-5D1C9A149C36}" type="presOf" srcId="{E1417684-095D-4EEB-8384-C6739EF1498C}" destId="{F77AE29F-3DD9-4424-A478-9DE7C10DAA7C}" srcOrd="0" destOrd="0" presId="urn:microsoft.com/office/officeart/2018/2/layout/IconVerticalSolidList"/>
    <dgm:cxn modelId="{FC235F10-31FE-4D97-B022-39964038121D}" srcId="{5619266D-F4DF-4817-A237-2FB77BD79535}" destId="{CC63515C-A7D2-42D3-A511-50730417CAAB}" srcOrd="1" destOrd="0" parTransId="{654F3432-B85E-4A91-9CA5-33893441A351}" sibTransId="{38A1C03A-A594-4EBA-A735-DC1DAD0FCB23}"/>
    <dgm:cxn modelId="{A455AC8B-0340-443B-8508-FAC685167091}" srcId="{5619266D-F4DF-4817-A237-2FB77BD79535}" destId="{C3E82BCF-784C-4FFC-80EB-6C563AD10149}" srcOrd="0" destOrd="0" parTransId="{71411433-D924-4414-8208-1F241B868470}" sibTransId="{2CA570F3-C53C-4C2E-93EC-BC78B1C31431}"/>
    <dgm:cxn modelId="{EFB248B9-BCE4-49E6-8C38-0FED17AE48D9}" srcId="{5619266D-F4DF-4817-A237-2FB77BD79535}" destId="{E1417684-095D-4EEB-8384-C6739EF1498C}" srcOrd="2" destOrd="0" parTransId="{1DEB16FC-049C-49AA-AD56-9630BE2068B8}" sibTransId="{6BD48F3E-59A9-4639-9702-336B51177985}"/>
    <dgm:cxn modelId="{E72EF7D6-92EA-4C57-B32A-29ECA1912685}" type="presOf" srcId="{C3E82BCF-784C-4FFC-80EB-6C563AD10149}" destId="{FFA75F62-9CED-4D55-BEE3-36FD4B751BB0}" srcOrd="0" destOrd="0" presId="urn:microsoft.com/office/officeart/2018/2/layout/IconVerticalSolidList"/>
    <dgm:cxn modelId="{DE2CD9DB-8C4A-4A0A-BA95-F4E53D41F0FE}" type="presOf" srcId="{5619266D-F4DF-4817-A237-2FB77BD79535}" destId="{272F113D-429B-4C53-8E48-1E84C3813A34}" srcOrd="0" destOrd="0" presId="urn:microsoft.com/office/officeart/2018/2/layout/IconVerticalSolidList"/>
    <dgm:cxn modelId="{F18B65F8-1545-485E-8BC3-E88E6B61952F}" type="presParOf" srcId="{272F113D-429B-4C53-8E48-1E84C3813A34}" destId="{8A2B3BC0-F846-4E9A-BF26-59A9A9BBD9BE}" srcOrd="0" destOrd="0" presId="urn:microsoft.com/office/officeart/2018/2/layout/IconVerticalSolidList"/>
    <dgm:cxn modelId="{CD32219B-4961-4273-A32F-45448B29A65F}" type="presParOf" srcId="{8A2B3BC0-F846-4E9A-BF26-59A9A9BBD9BE}" destId="{737E6BFB-A4F7-403F-93E5-FBF7B77E5808}" srcOrd="0" destOrd="0" presId="urn:microsoft.com/office/officeart/2018/2/layout/IconVerticalSolidList"/>
    <dgm:cxn modelId="{A246123D-C553-4286-BC27-00C4A73AD6DD}" type="presParOf" srcId="{8A2B3BC0-F846-4E9A-BF26-59A9A9BBD9BE}" destId="{677F97B1-49C4-42C5-9571-3BF6A1776B59}" srcOrd="1" destOrd="0" presId="urn:microsoft.com/office/officeart/2018/2/layout/IconVerticalSolidList"/>
    <dgm:cxn modelId="{32A5FBDA-632F-4E6E-B4D1-6512FA85EA9A}" type="presParOf" srcId="{8A2B3BC0-F846-4E9A-BF26-59A9A9BBD9BE}" destId="{515225A6-5DD1-4540-AD09-FE6A7B966AB6}" srcOrd="2" destOrd="0" presId="urn:microsoft.com/office/officeart/2018/2/layout/IconVerticalSolidList"/>
    <dgm:cxn modelId="{DA376D5D-67C7-47BC-B0E9-64CDB87A4355}" type="presParOf" srcId="{8A2B3BC0-F846-4E9A-BF26-59A9A9BBD9BE}" destId="{FFA75F62-9CED-4D55-BEE3-36FD4B751BB0}" srcOrd="3" destOrd="0" presId="urn:microsoft.com/office/officeart/2018/2/layout/IconVerticalSolidList"/>
    <dgm:cxn modelId="{F10BDC47-9A1A-4A64-9312-B9735B314B0A}" type="presParOf" srcId="{272F113D-429B-4C53-8E48-1E84C3813A34}" destId="{306A166B-BE1B-4819-8AEF-62C8BF3911B8}" srcOrd="1" destOrd="0" presId="urn:microsoft.com/office/officeart/2018/2/layout/IconVerticalSolidList"/>
    <dgm:cxn modelId="{170C4ECF-3792-4CC3-AAC8-CE40B2F14BFD}" type="presParOf" srcId="{272F113D-429B-4C53-8E48-1E84C3813A34}" destId="{82E5CE08-600A-4CA0-9BC1-5B83F3E6B669}" srcOrd="2" destOrd="0" presId="urn:microsoft.com/office/officeart/2018/2/layout/IconVerticalSolidList"/>
    <dgm:cxn modelId="{F4702F0E-BC25-4977-9C06-88A55DCD12B7}" type="presParOf" srcId="{82E5CE08-600A-4CA0-9BC1-5B83F3E6B669}" destId="{B3B28D38-4A05-40BF-B34D-84F24E0C25C0}" srcOrd="0" destOrd="0" presId="urn:microsoft.com/office/officeart/2018/2/layout/IconVerticalSolidList"/>
    <dgm:cxn modelId="{E3567A59-DC4E-4DBA-B54F-BE2E9AB5B6D3}" type="presParOf" srcId="{82E5CE08-600A-4CA0-9BC1-5B83F3E6B669}" destId="{1F28CAC5-22F7-4A3F-9DE0-37423F634EC1}" srcOrd="1" destOrd="0" presId="urn:microsoft.com/office/officeart/2018/2/layout/IconVerticalSolidList"/>
    <dgm:cxn modelId="{A9BF5C4B-7E1A-4F48-80CE-2E3560396CC0}" type="presParOf" srcId="{82E5CE08-600A-4CA0-9BC1-5B83F3E6B669}" destId="{FFA96B46-6E37-40B8-912B-A6CD00621A37}" srcOrd="2" destOrd="0" presId="urn:microsoft.com/office/officeart/2018/2/layout/IconVerticalSolidList"/>
    <dgm:cxn modelId="{B817564A-6DCC-4BC8-9075-C99037190A47}" type="presParOf" srcId="{82E5CE08-600A-4CA0-9BC1-5B83F3E6B669}" destId="{B3D634C2-4A2F-4926-8961-CC04EF087774}" srcOrd="3" destOrd="0" presId="urn:microsoft.com/office/officeart/2018/2/layout/IconVerticalSolidList"/>
    <dgm:cxn modelId="{6F3C37A0-FF56-489B-BD17-0AEE918CF37E}" type="presParOf" srcId="{272F113D-429B-4C53-8E48-1E84C3813A34}" destId="{86421241-9AC0-48FE-B31C-60CC4631F026}" srcOrd="3" destOrd="0" presId="urn:microsoft.com/office/officeart/2018/2/layout/IconVerticalSolidList"/>
    <dgm:cxn modelId="{946FE787-BF3E-48C8-B105-EF6ABAA439E8}" type="presParOf" srcId="{272F113D-429B-4C53-8E48-1E84C3813A34}" destId="{C53933B8-CEFF-4325-BD21-F6A9056B7EAE}" srcOrd="4" destOrd="0" presId="urn:microsoft.com/office/officeart/2018/2/layout/IconVerticalSolidList"/>
    <dgm:cxn modelId="{81826E32-7B6A-45AA-85FC-65391E461CDD}" type="presParOf" srcId="{C53933B8-CEFF-4325-BD21-F6A9056B7EAE}" destId="{DDA0CD5D-A899-4363-BCE0-121A9E7C69AB}" srcOrd="0" destOrd="0" presId="urn:microsoft.com/office/officeart/2018/2/layout/IconVerticalSolidList"/>
    <dgm:cxn modelId="{5945F170-8C11-4A46-B137-2844D670F32D}" type="presParOf" srcId="{C53933B8-CEFF-4325-BD21-F6A9056B7EAE}" destId="{00CF0656-8AC5-452A-BE12-38268B882F94}" srcOrd="1" destOrd="0" presId="urn:microsoft.com/office/officeart/2018/2/layout/IconVerticalSolidList"/>
    <dgm:cxn modelId="{9A781D3E-DB0C-43B8-BC9E-667BB4699BE1}" type="presParOf" srcId="{C53933B8-CEFF-4325-BD21-F6A9056B7EAE}" destId="{BB2D6DC1-65EB-4041-ACC3-17A81048C544}" srcOrd="2" destOrd="0" presId="urn:microsoft.com/office/officeart/2018/2/layout/IconVerticalSolidList"/>
    <dgm:cxn modelId="{30D02ED5-D1EA-4AE3-B114-963CED16C564}" type="presParOf" srcId="{C53933B8-CEFF-4325-BD21-F6A9056B7EAE}" destId="{F77AE29F-3DD9-4424-A478-9DE7C10DAA7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F07FB9-7F1C-4B0B-B67D-EF45A7DFFA85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8A0A7FF-46F0-4306-A847-9CAD4E84D2BA}">
      <dgm:prSet/>
      <dgm:spPr/>
      <dgm:t>
        <a:bodyPr/>
        <a:lstStyle/>
        <a:p>
          <a:r>
            <a:rPr lang="ru-RU" b="1"/>
            <a:t>Конкуренты:</a:t>
          </a:r>
          <a:endParaRPr lang="en-US"/>
        </a:p>
      </dgm:t>
    </dgm:pt>
    <dgm:pt modelId="{00E4AFAF-F1F1-405A-8BC4-24DDC1D2BEF9}" type="parTrans" cxnId="{6EC7D5B9-9D0E-45DA-9D1B-CCAE81C6951C}">
      <dgm:prSet/>
      <dgm:spPr/>
      <dgm:t>
        <a:bodyPr/>
        <a:lstStyle/>
        <a:p>
          <a:endParaRPr lang="en-US"/>
        </a:p>
      </dgm:t>
    </dgm:pt>
    <dgm:pt modelId="{B8342BDC-9855-48B1-9267-0A857B473F9F}" type="sibTrans" cxnId="{6EC7D5B9-9D0E-45DA-9D1B-CCAE81C6951C}">
      <dgm:prSet/>
      <dgm:spPr/>
      <dgm:t>
        <a:bodyPr/>
        <a:lstStyle/>
        <a:p>
          <a:endParaRPr lang="en-US"/>
        </a:p>
      </dgm:t>
    </dgm:pt>
    <dgm:pt modelId="{C8E6F595-9096-47E2-8F5B-4B0A04B72B28}">
      <dgm:prSet/>
      <dgm:spPr/>
      <dgm:t>
        <a:bodyPr/>
        <a:lstStyle/>
        <a:p>
          <a:r>
            <a:rPr lang="ru-RU" dirty="0"/>
            <a:t>Обучающие видеоролики на платформе </a:t>
          </a:r>
          <a:r>
            <a:rPr lang="en-US" dirty="0"/>
            <a:t>YouTube;</a:t>
          </a:r>
        </a:p>
      </dgm:t>
    </dgm:pt>
    <dgm:pt modelId="{1C64D6AE-A893-4804-B10A-F7F2E81F16ED}" type="parTrans" cxnId="{F8AFDF02-34A5-4549-8671-446C6F108544}">
      <dgm:prSet/>
      <dgm:spPr/>
      <dgm:t>
        <a:bodyPr/>
        <a:lstStyle/>
        <a:p>
          <a:endParaRPr lang="en-US"/>
        </a:p>
      </dgm:t>
    </dgm:pt>
    <dgm:pt modelId="{900A512D-E7CC-4ED3-BEAB-1A9D219734BB}" type="sibTrans" cxnId="{F8AFDF02-34A5-4549-8671-446C6F108544}">
      <dgm:prSet/>
      <dgm:spPr/>
      <dgm:t>
        <a:bodyPr/>
        <a:lstStyle/>
        <a:p>
          <a:endParaRPr lang="en-US"/>
        </a:p>
      </dgm:t>
    </dgm:pt>
    <dgm:pt modelId="{B21D2621-BB77-4A71-BA0B-707E18E4E593}">
      <dgm:prSet/>
      <dgm:spPr/>
      <dgm:t>
        <a:bodyPr/>
        <a:lstStyle/>
        <a:p>
          <a:r>
            <a:rPr lang="ru-RU"/>
            <a:t>Школы обучения диджейскому мастерству</a:t>
          </a:r>
          <a:endParaRPr lang="en-US"/>
        </a:p>
      </dgm:t>
    </dgm:pt>
    <dgm:pt modelId="{422067D2-DEE3-4927-BF47-6AFC2F530C17}" type="parTrans" cxnId="{ACFF1933-32F5-40E2-A419-64F3F4E035F8}">
      <dgm:prSet/>
      <dgm:spPr/>
      <dgm:t>
        <a:bodyPr/>
        <a:lstStyle/>
        <a:p>
          <a:endParaRPr lang="en-US"/>
        </a:p>
      </dgm:t>
    </dgm:pt>
    <dgm:pt modelId="{0B8AC483-6716-4DE2-ACA2-A9B4AF6AE971}" type="sibTrans" cxnId="{ACFF1933-32F5-40E2-A419-64F3F4E035F8}">
      <dgm:prSet/>
      <dgm:spPr/>
      <dgm:t>
        <a:bodyPr/>
        <a:lstStyle/>
        <a:p>
          <a:endParaRPr lang="en-US"/>
        </a:p>
      </dgm:t>
    </dgm:pt>
    <dgm:pt modelId="{90D74107-B3E7-454B-A371-2C4C1A161B3C}" type="pres">
      <dgm:prSet presAssocID="{CAF07FB9-7F1C-4B0B-B67D-EF45A7DFFA85}" presName="linear" presStyleCnt="0">
        <dgm:presLayoutVars>
          <dgm:dir/>
          <dgm:animLvl val="lvl"/>
          <dgm:resizeHandles val="exact"/>
        </dgm:presLayoutVars>
      </dgm:prSet>
      <dgm:spPr/>
    </dgm:pt>
    <dgm:pt modelId="{A53933BF-C7A1-476A-9913-FD6FD8B8481D}" type="pres">
      <dgm:prSet presAssocID="{38A0A7FF-46F0-4306-A847-9CAD4E84D2BA}" presName="parentLin" presStyleCnt="0"/>
      <dgm:spPr/>
    </dgm:pt>
    <dgm:pt modelId="{F1DD1DD5-03F5-438F-B303-7CEB360926EF}" type="pres">
      <dgm:prSet presAssocID="{38A0A7FF-46F0-4306-A847-9CAD4E84D2BA}" presName="parentLeftMargin" presStyleLbl="node1" presStyleIdx="0" presStyleCnt="1"/>
      <dgm:spPr/>
    </dgm:pt>
    <dgm:pt modelId="{6B40D1B5-ACD0-42F3-B76C-F7019AF29382}" type="pres">
      <dgm:prSet presAssocID="{38A0A7FF-46F0-4306-A847-9CAD4E84D2B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8A738CD-8E32-49B9-AF85-D435A06E453B}" type="pres">
      <dgm:prSet presAssocID="{38A0A7FF-46F0-4306-A847-9CAD4E84D2BA}" presName="negativeSpace" presStyleCnt="0"/>
      <dgm:spPr/>
    </dgm:pt>
    <dgm:pt modelId="{007BB304-F4AB-4A07-88CB-335A66AE01C2}" type="pres">
      <dgm:prSet presAssocID="{38A0A7FF-46F0-4306-A847-9CAD4E84D2BA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8AFDF02-34A5-4549-8671-446C6F108544}" srcId="{38A0A7FF-46F0-4306-A847-9CAD4E84D2BA}" destId="{C8E6F595-9096-47E2-8F5B-4B0A04B72B28}" srcOrd="0" destOrd="0" parTransId="{1C64D6AE-A893-4804-B10A-F7F2E81F16ED}" sibTransId="{900A512D-E7CC-4ED3-BEAB-1A9D219734BB}"/>
    <dgm:cxn modelId="{5BD58210-B3EF-45E0-ADBB-618FB82FDE4A}" type="presOf" srcId="{38A0A7FF-46F0-4306-A847-9CAD4E84D2BA}" destId="{6B40D1B5-ACD0-42F3-B76C-F7019AF29382}" srcOrd="1" destOrd="0" presId="urn:microsoft.com/office/officeart/2005/8/layout/list1"/>
    <dgm:cxn modelId="{D1ACF013-F9A7-495C-BA01-F595293C7706}" type="presOf" srcId="{C8E6F595-9096-47E2-8F5B-4B0A04B72B28}" destId="{007BB304-F4AB-4A07-88CB-335A66AE01C2}" srcOrd="0" destOrd="0" presId="urn:microsoft.com/office/officeart/2005/8/layout/list1"/>
    <dgm:cxn modelId="{7548D828-7E7D-4B33-85D0-E459B60B6DC7}" type="presOf" srcId="{38A0A7FF-46F0-4306-A847-9CAD4E84D2BA}" destId="{F1DD1DD5-03F5-438F-B303-7CEB360926EF}" srcOrd="0" destOrd="0" presId="urn:microsoft.com/office/officeart/2005/8/layout/list1"/>
    <dgm:cxn modelId="{ACFF1933-32F5-40E2-A419-64F3F4E035F8}" srcId="{38A0A7FF-46F0-4306-A847-9CAD4E84D2BA}" destId="{B21D2621-BB77-4A71-BA0B-707E18E4E593}" srcOrd="1" destOrd="0" parTransId="{422067D2-DEE3-4927-BF47-6AFC2F530C17}" sibTransId="{0B8AC483-6716-4DE2-ACA2-A9B4AF6AE971}"/>
    <dgm:cxn modelId="{2836B737-C542-49E8-AAAE-550745DE6C23}" type="presOf" srcId="{CAF07FB9-7F1C-4B0B-B67D-EF45A7DFFA85}" destId="{90D74107-B3E7-454B-A371-2C4C1A161B3C}" srcOrd="0" destOrd="0" presId="urn:microsoft.com/office/officeart/2005/8/layout/list1"/>
    <dgm:cxn modelId="{6EC7D5B9-9D0E-45DA-9D1B-CCAE81C6951C}" srcId="{CAF07FB9-7F1C-4B0B-B67D-EF45A7DFFA85}" destId="{38A0A7FF-46F0-4306-A847-9CAD4E84D2BA}" srcOrd="0" destOrd="0" parTransId="{00E4AFAF-F1F1-405A-8BC4-24DDC1D2BEF9}" sibTransId="{B8342BDC-9855-48B1-9267-0A857B473F9F}"/>
    <dgm:cxn modelId="{9D58BED5-F988-4EEC-B797-B12A78FF3BDD}" type="presOf" srcId="{B21D2621-BB77-4A71-BA0B-707E18E4E593}" destId="{007BB304-F4AB-4A07-88CB-335A66AE01C2}" srcOrd="0" destOrd="1" presId="urn:microsoft.com/office/officeart/2005/8/layout/list1"/>
    <dgm:cxn modelId="{A9C2B0FA-C92D-4FEF-AE98-4B0E2A0A0884}" type="presParOf" srcId="{90D74107-B3E7-454B-A371-2C4C1A161B3C}" destId="{A53933BF-C7A1-476A-9913-FD6FD8B8481D}" srcOrd="0" destOrd="0" presId="urn:microsoft.com/office/officeart/2005/8/layout/list1"/>
    <dgm:cxn modelId="{D215B22C-0BB1-41FE-813B-213EE90DA696}" type="presParOf" srcId="{A53933BF-C7A1-476A-9913-FD6FD8B8481D}" destId="{F1DD1DD5-03F5-438F-B303-7CEB360926EF}" srcOrd="0" destOrd="0" presId="urn:microsoft.com/office/officeart/2005/8/layout/list1"/>
    <dgm:cxn modelId="{2A5FED28-C31C-4C63-A45D-4C46162F75C6}" type="presParOf" srcId="{A53933BF-C7A1-476A-9913-FD6FD8B8481D}" destId="{6B40D1B5-ACD0-42F3-B76C-F7019AF29382}" srcOrd="1" destOrd="0" presId="urn:microsoft.com/office/officeart/2005/8/layout/list1"/>
    <dgm:cxn modelId="{699574E0-0D55-4339-8A12-0822D5F0AA9E}" type="presParOf" srcId="{90D74107-B3E7-454B-A371-2C4C1A161B3C}" destId="{18A738CD-8E32-49B9-AF85-D435A06E453B}" srcOrd="1" destOrd="0" presId="urn:microsoft.com/office/officeart/2005/8/layout/list1"/>
    <dgm:cxn modelId="{087E529C-05B4-4B8F-9AE8-D1BA23FA8A70}" type="presParOf" srcId="{90D74107-B3E7-454B-A371-2C4C1A161B3C}" destId="{007BB304-F4AB-4A07-88CB-335A66AE01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C58D0E-FFB9-4C27-A9E3-14452545635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B2069D-4321-4753-A163-0C1A4826255E}">
      <dgm:prSet/>
      <dgm:spPr/>
      <dgm:t>
        <a:bodyPr/>
        <a:lstStyle/>
        <a:p>
          <a:r>
            <a:rPr lang="en-US" dirty="0"/>
            <a:t>C#</a:t>
          </a:r>
        </a:p>
      </dgm:t>
    </dgm:pt>
    <dgm:pt modelId="{33926870-AA44-4656-9CAF-8BFEBE4E1EEB}" type="parTrans" cxnId="{17F095E9-DFC9-4CCC-A969-A94B7C604599}">
      <dgm:prSet/>
      <dgm:spPr/>
      <dgm:t>
        <a:bodyPr/>
        <a:lstStyle/>
        <a:p>
          <a:endParaRPr lang="en-US"/>
        </a:p>
      </dgm:t>
    </dgm:pt>
    <dgm:pt modelId="{0F0675B0-FCA4-4D70-8F54-6C479B579658}" type="sibTrans" cxnId="{17F095E9-DFC9-4CCC-A969-A94B7C604599}">
      <dgm:prSet/>
      <dgm:spPr/>
      <dgm:t>
        <a:bodyPr/>
        <a:lstStyle/>
        <a:p>
          <a:endParaRPr lang="en-US"/>
        </a:p>
      </dgm:t>
    </dgm:pt>
    <dgm:pt modelId="{A2B913FB-6B64-4B79-9D38-D012F4120BB1}">
      <dgm:prSet/>
      <dgm:spPr/>
      <dgm:t>
        <a:bodyPr/>
        <a:lstStyle/>
        <a:p>
          <a:r>
            <a:rPr lang="en-US" dirty="0"/>
            <a:t>.NET</a:t>
          </a:r>
        </a:p>
      </dgm:t>
    </dgm:pt>
    <dgm:pt modelId="{BB5BBC2B-A69F-4CC7-A8A1-3145647FFEC8}" type="parTrans" cxnId="{AC4A2F73-0DA4-4588-A069-70BE7C546107}">
      <dgm:prSet/>
      <dgm:spPr/>
      <dgm:t>
        <a:bodyPr/>
        <a:lstStyle/>
        <a:p>
          <a:endParaRPr lang="en-US"/>
        </a:p>
      </dgm:t>
    </dgm:pt>
    <dgm:pt modelId="{F4BAFD58-49FD-4F1A-B7EB-157E97FA6366}" type="sibTrans" cxnId="{AC4A2F73-0DA4-4588-A069-70BE7C546107}">
      <dgm:prSet/>
      <dgm:spPr/>
      <dgm:t>
        <a:bodyPr/>
        <a:lstStyle/>
        <a:p>
          <a:endParaRPr lang="en-US"/>
        </a:p>
      </dgm:t>
    </dgm:pt>
    <dgm:pt modelId="{AFDDB5D9-E243-4D58-8912-2CF4CC2F0E4B}">
      <dgm:prSet/>
      <dgm:spPr/>
      <dgm:t>
        <a:bodyPr/>
        <a:lstStyle/>
        <a:p>
          <a:r>
            <a:rPr lang="en-US" dirty="0" err="1"/>
            <a:t>Figma</a:t>
          </a:r>
          <a:endParaRPr lang="en-US" dirty="0"/>
        </a:p>
      </dgm:t>
    </dgm:pt>
    <dgm:pt modelId="{0F63175F-D65D-47BD-8FD3-E9AB6370CE42}" type="parTrans" cxnId="{3039B9C1-5181-46D8-83EF-C5D10C407314}">
      <dgm:prSet/>
      <dgm:spPr/>
      <dgm:t>
        <a:bodyPr/>
        <a:lstStyle/>
        <a:p>
          <a:endParaRPr lang="en-US"/>
        </a:p>
      </dgm:t>
    </dgm:pt>
    <dgm:pt modelId="{484AF880-586A-4E9C-8908-057426E1D433}" type="sibTrans" cxnId="{3039B9C1-5181-46D8-83EF-C5D10C407314}">
      <dgm:prSet/>
      <dgm:spPr/>
      <dgm:t>
        <a:bodyPr/>
        <a:lstStyle/>
        <a:p>
          <a:endParaRPr lang="en-US"/>
        </a:p>
      </dgm:t>
    </dgm:pt>
    <dgm:pt modelId="{83BD7A7D-2A8C-4032-83D1-08BE5AB48809}">
      <dgm:prSet phldrT="[Текст]"/>
      <dgm:spPr/>
      <dgm:t>
        <a:bodyPr/>
        <a:lstStyle/>
        <a:p>
          <a:r>
            <a:rPr lang="en-US" dirty="0"/>
            <a:t>Photoshop</a:t>
          </a:r>
        </a:p>
      </dgm:t>
    </dgm:pt>
    <dgm:pt modelId="{2E060625-4913-401C-9652-E1BDD7FFB426}" type="parTrans" cxnId="{8922F609-CA97-46CF-B62C-74E8965B808D}">
      <dgm:prSet/>
      <dgm:spPr/>
      <dgm:t>
        <a:bodyPr/>
        <a:lstStyle/>
        <a:p>
          <a:endParaRPr lang="ru-RU"/>
        </a:p>
      </dgm:t>
    </dgm:pt>
    <dgm:pt modelId="{39C0BCA9-007A-41BC-A1D3-5A2A359E8665}" type="sibTrans" cxnId="{8922F609-CA97-46CF-B62C-74E8965B808D}">
      <dgm:prSet/>
      <dgm:spPr/>
      <dgm:t>
        <a:bodyPr/>
        <a:lstStyle/>
        <a:p>
          <a:endParaRPr lang="ru-RU"/>
        </a:p>
      </dgm:t>
    </dgm:pt>
    <dgm:pt modelId="{8C2C2BBE-444B-44E6-B845-392D4B4B92C1}" type="pres">
      <dgm:prSet presAssocID="{A5C58D0E-FFB9-4C27-A9E3-144525456351}" presName="linear" presStyleCnt="0">
        <dgm:presLayoutVars>
          <dgm:animLvl val="lvl"/>
          <dgm:resizeHandles val="exact"/>
        </dgm:presLayoutVars>
      </dgm:prSet>
      <dgm:spPr/>
    </dgm:pt>
    <dgm:pt modelId="{C917D5A1-8EE2-4262-90AC-54C8B567F7B4}" type="pres">
      <dgm:prSet presAssocID="{31B2069D-4321-4753-A163-0C1A4826255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3C92013-5822-486B-A9B8-56EC3890DD1D}" type="pres">
      <dgm:prSet presAssocID="{0F0675B0-FCA4-4D70-8F54-6C479B579658}" presName="spacer" presStyleCnt="0"/>
      <dgm:spPr/>
    </dgm:pt>
    <dgm:pt modelId="{6EE31B61-EC07-4B80-A41A-38D511F5426B}" type="pres">
      <dgm:prSet presAssocID="{A2B913FB-6B64-4B79-9D38-D012F4120BB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6595AE9-A83E-46BE-8C05-88AA0FD710C9}" type="pres">
      <dgm:prSet presAssocID="{F4BAFD58-49FD-4F1A-B7EB-157E97FA6366}" presName="spacer" presStyleCnt="0"/>
      <dgm:spPr/>
    </dgm:pt>
    <dgm:pt modelId="{CE843462-CA3F-4AE7-81FD-BE91E50DF0B5}" type="pres">
      <dgm:prSet presAssocID="{83BD7A7D-2A8C-4032-83D1-08BE5AB4880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6F8C095-B8E9-4B02-8215-8213F5C55697}" type="pres">
      <dgm:prSet presAssocID="{39C0BCA9-007A-41BC-A1D3-5A2A359E8665}" presName="spacer" presStyleCnt="0"/>
      <dgm:spPr/>
    </dgm:pt>
    <dgm:pt modelId="{9959AAE7-1392-49E4-AA5F-E574FAAD4038}" type="pres">
      <dgm:prSet presAssocID="{AFDDB5D9-E243-4D58-8912-2CF4CC2F0E4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922F609-CA97-46CF-B62C-74E8965B808D}" srcId="{A5C58D0E-FFB9-4C27-A9E3-144525456351}" destId="{83BD7A7D-2A8C-4032-83D1-08BE5AB48809}" srcOrd="2" destOrd="0" parTransId="{2E060625-4913-401C-9652-E1BDD7FFB426}" sibTransId="{39C0BCA9-007A-41BC-A1D3-5A2A359E8665}"/>
    <dgm:cxn modelId="{C60E701F-14C7-4345-A9E5-7226342B11C3}" type="presOf" srcId="{A2B913FB-6B64-4B79-9D38-D012F4120BB1}" destId="{6EE31B61-EC07-4B80-A41A-38D511F5426B}" srcOrd="0" destOrd="0" presId="urn:microsoft.com/office/officeart/2005/8/layout/vList2"/>
    <dgm:cxn modelId="{E2EBC964-7993-450B-B83B-F16B11662686}" type="presOf" srcId="{A5C58D0E-FFB9-4C27-A9E3-144525456351}" destId="{8C2C2BBE-444B-44E6-B845-392D4B4B92C1}" srcOrd="0" destOrd="0" presId="urn:microsoft.com/office/officeart/2005/8/layout/vList2"/>
    <dgm:cxn modelId="{AC4A2F73-0DA4-4588-A069-70BE7C546107}" srcId="{A5C58D0E-FFB9-4C27-A9E3-144525456351}" destId="{A2B913FB-6B64-4B79-9D38-D012F4120BB1}" srcOrd="1" destOrd="0" parTransId="{BB5BBC2B-A69F-4CC7-A8A1-3145647FFEC8}" sibTransId="{F4BAFD58-49FD-4F1A-B7EB-157E97FA6366}"/>
    <dgm:cxn modelId="{9E69AE8B-CA27-446B-BE68-DE1EC28EAB01}" type="presOf" srcId="{AFDDB5D9-E243-4D58-8912-2CF4CC2F0E4B}" destId="{9959AAE7-1392-49E4-AA5F-E574FAAD4038}" srcOrd="0" destOrd="0" presId="urn:microsoft.com/office/officeart/2005/8/layout/vList2"/>
    <dgm:cxn modelId="{A7F8568F-3EFC-499C-8DC6-8C7D79DF2EDC}" type="presOf" srcId="{83BD7A7D-2A8C-4032-83D1-08BE5AB48809}" destId="{CE843462-CA3F-4AE7-81FD-BE91E50DF0B5}" srcOrd="0" destOrd="0" presId="urn:microsoft.com/office/officeart/2005/8/layout/vList2"/>
    <dgm:cxn modelId="{AA46E7BB-8DDF-4C62-A7A0-183EF1300B84}" type="presOf" srcId="{31B2069D-4321-4753-A163-0C1A4826255E}" destId="{C917D5A1-8EE2-4262-90AC-54C8B567F7B4}" srcOrd="0" destOrd="0" presId="urn:microsoft.com/office/officeart/2005/8/layout/vList2"/>
    <dgm:cxn modelId="{3039B9C1-5181-46D8-83EF-C5D10C407314}" srcId="{A5C58D0E-FFB9-4C27-A9E3-144525456351}" destId="{AFDDB5D9-E243-4D58-8912-2CF4CC2F0E4B}" srcOrd="3" destOrd="0" parTransId="{0F63175F-D65D-47BD-8FD3-E9AB6370CE42}" sibTransId="{484AF880-586A-4E9C-8908-057426E1D433}"/>
    <dgm:cxn modelId="{17F095E9-DFC9-4CCC-A969-A94B7C604599}" srcId="{A5C58D0E-FFB9-4C27-A9E3-144525456351}" destId="{31B2069D-4321-4753-A163-0C1A4826255E}" srcOrd="0" destOrd="0" parTransId="{33926870-AA44-4656-9CAF-8BFEBE4E1EEB}" sibTransId="{0F0675B0-FCA4-4D70-8F54-6C479B579658}"/>
    <dgm:cxn modelId="{5640D4C9-DB0F-459B-9DD0-C43331E911AC}" type="presParOf" srcId="{8C2C2BBE-444B-44E6-B845-392D4B4B92C1}" destId="{C917D5A1-8EE2-4262-90AC-54C8B567F7B4}" srcOrd="0" destOrd="0" presId="urn:microsoft.com/office/officeart/2005/8/layout/vList2"/>
    <dgm:cxn modelId="{A3B99438-89C7-440A-A091-0E222E94E9B5}" type="presParOf" srcId="{8C2C2BBE-444B-44E6-B845-392D4B4B92C1}" destId="{73C92013-5822-486B-A9B8-56EC3890DD1D}" srcOrd="1" destOrd="0" presId="urn:microsoft.com/office/officeart/2005/8/layout/vList2"/>
    <dgm:cxn modelId="{B378CCD2-D6EF-449B-86EE-33018082C1E1}" type="presParOf" srcId="{8C2C2BBE-444B-44E6-B845-392D4B4B92C1}" destId="{6EE31B61-EC07-4B80-A41A-38D511F5426B}" srcOrd="2" destOrd="0" presId="urn:microsoft.com/office/officeart/2005/8/layout/vList2"/>
    <dgm:cxn modelId="{101B1F7C-DCC1-4898-8B8E-7227A0696BF2}" type="presParOf" srcId="{8C2C2BBE-444B-44E6-B845-392D4B4B92C1}" destId="{C6595AE9-A83E-46BE-8C05-88AA0FD710C9}" srcOrd="3" destOrd="0" presId="urn:microsoft.com/office/officeart/2005/8/layout/vList2"/>
    <dgm:cxn modelId="{60F0C193-337D-4154-A451-72F59077DADA}" type="presParOf" srcId="{8C2C2BBE-444B-44E6-B845-392D4B4B92C1}" destId="{CE843462-CA3F-4AE7-81FD-BE91E50DF0B5}" srcOrd="4" destOrd="0" presId="urn:microsoft.com/office/officeart/2005/8/layout/vList2"/>
    <dgm:cxn modelId="{72ADC5F0-143F-4365-B02C-C114A0186E43}" type="presParOf" srcId="{8C2C2BBE-444B-44E6-B845-392D4B4B92C1}" destId="{E6F8C095-B8E9-4B02-8215-8213F5C55697}" srcOrd="5" destOrd="0" presId="urn:microsoft.com/office/officeart/2005/8/layout/vList2"/>
    <dgm:cxn modelId="{361875A1-7D0D-420B-8915-0A845BF72D55}" type="presParOf" srcId="{8C2C2BBE-444B-44E6-B845-392D4B4B92C1}" destId="{9959AAE7-1392-49E4-AA5F-E574FAAD403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E6BFB-A4F7-403F-93E5-FBF7B77E5808}">
      <dsp:nvSpPr>
        <dsp:cNvPr id="0" name=""/>
        <dsp:cNvSpPr/>
      </dsp:nvSpPr>
      <dsp:spPr>
        <a:xfrm>
          <a:off x="0" y="680"/>
          <a:ext cx="6305550" cy="15919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F97B1-49C4-42C5-9571-3BF6A1776B59}">
      <dsp:nvSpPr>
        <dsp:cNvPr id="0" name=""/>
        <dsp:cNvSpPr/>
      </dsp:nvSpPr>
      <dsp:spPr>
        <a:xfrm>
          <a:off x="481573" y="358875"/>
          <a:ext cx="875587" cy="875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75F62-9CED-4D55-BEE3-36FD4B751BB0}">
      <dsp:nvSpPr>
        <dsp:cNvPr id="0" name=""/>
        <dsp:cNvSpPr/>
      </dsp:nvSpPr>
      <dsp:spPr>
        <a:xfrm>
          <a:off x="1838734" y="680"/>
          <a:ext cx="4466815" cy="1591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84" tIns="168484" rIns="168484" bIns="16848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Проданчук Семён– тимлид, главный дизайнер. В обязанности входит создание дизайн-макетов, выделение стейкхолдеров и юзеркейсов. </a:t>
          </a:r>
          <a:endParaRPr lang="en-US" sz="1900" kern="1200"/>
        </a:p>
      </dsp:txBody>
      <dsp:txXfrm>
        <a:off x="1838734" y="680"/>
        <a:ext cx="4466815" cy="1591978"/>
      </dsp:txXfrm>
    </dsp:sp>
    <dsp:sp modelId="{B3B28D38-4A05-40BF-B34D-84F24E0C25C0}">
      <dsp:nvSpPr>
        <dsp:cNvPr id="0" name=""/>
        <dsp:cNvSpPr/>
      </dsp:nvSpPr>
      <dsp:spPr>
        <a:xfrm>
          <a:off x="0" y="1990652"/>
          <a:ext cx="6305550" cy="15919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8CAC5-22F7-4A3F-9DE0-37423F634EC1}">
      <dsp:nvSpPr>
        <dsp:cNvPr id="0" name=""/>
        <dsp:cNvSpPr/>
      </dsp:nvSpPr>
      <dsp:spPr>
        <a:xfrm>
          <a:off x="481573" y="2348848"/>
          <a:ext cx="875587" cy="875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634C2-4A2F-4926-8961-CC04EF087774}">
      <dsp:nvSpPr>
        <dsp:cNvPr id="0" name=""/>
        <dsp:cNvSpPr/>
      </dsp:nvSpPr>
      <dsp:spPr>
        <a:xfrm>
          <a:off x="1838734" y="1990652"/>
          <a:ext cx="4466815" cy="1591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84" tIns="168484" rIns="168484" bIns="16848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Васькин Кирилл- технический специалист. Ответственный за техническое задание и подготовку презентации. </a:t>
          </a:r>
          <a:endParaRPr lang="en-US" sz="1900" kern="1200"/>
        </a:p>
      </dsp:txBody>
      <dsp:txXfrm>
        <a:off x="1838734" y="1990652"/>
        <a:ext cx="4466815" cy="1591978"/>
      </dsp:txXfrm>
    </dsp:sp>
    <dsp:sp modelId="{DDA0CD5D-A899-4363-BCE0-121A9E7C69AB}">
      <dsp:nvSpPr>
        <dsp:cNvPr id="0" name=""/>
        <dsp:cNvSpPr/>
      </dsp:nvSpPr>
      <dsp:spPr>
        <a:xfrm>
          <a:off x="0" y="3980625"/>
          <a:ext cx="6305550" cy="15919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F0656-8AC5-452A-BE12-38268B882F94}">
      <dsp:nvSpPr>
        <dsp:cNvPr id="0" name=""/>
        <dsp:cNvSpPr/>
      </dsp:nvSpPr>
      <dsp:spPr>
        <a:xfrm>
          <a:off x="481573" y="4338820"/>
          <a:ext cx="875587" cy="875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AE29F-3DD9-4424-A478-9DE7C10DAA7C}">
      <dsp:nvSpPr>
        <dsp:cNvPr id="0" name=""/>
        <dsp:cNvSpPr/>
      </dsp:nvSpPr>
      <dsp:spPr>
        <a:xfrm>
          <a:off x="1838734" y="3980625"/>
          <a:ext cx="4466815" cy="1591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84" tIns="168484" rIns="168484" bIns="16848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/>
            <a:t>Темняков</a:t>
          </a:r>
          <a:r>
            <a:rPr lang="ru-RU" sz="1900" kern="1200" dirty="0"/>
            <a:t> Вячеслав– специалист по </a:t>
          </a:r>
          <a:r>
            <a:rPr lang="ru-RU" sz="1900" kern="1200" dirty="0" err="1"/>
            <a:t>продакшену</a:t>
          </a:r>
          <a:r>
            <a:rPr lang="ru-RU" sz="1900" kern="1200" dirty="0"/>
            <a:t>. Обязанности: анализ рынка,</a:t>
          </a:r>
          <a:r>
            <a:rPr lang="en-US" sz="1900" kern="1200" dirty="0"/>
            <a:t> </a:t>
          </a:r>
          <a:r>
            <a:rPr lang="ru-RU" sz="1900" kern="1200" dirty="0"/>
            <a:t>помощь в подготовке презентации.</a:t>
          </a:r>
          <a:endParaRPr lang="en-US" sz="1900" kern="1200" dirty="0"/>
        </a:p>
      </dsp:txBody>
      <dsp:txXfrm>
        <a:off x="1838734" y="3980625"/>
        <a:ext cx="4466815" cy="1591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BB304-F4AB-4A07-88CB-335A66AE01C2}">
      <dsp:nvSpPr>
        <dsp:cNvPr id="0" name=""/>
        <dsp:cNvSpPr/>
      </dsp:nvSpPr>
      <dsp:spPr>
        <a:xfrm>
          <a:off x="0" y="617737"/>
          <a:ext cx="6254749" cy="4778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5438" tIns="853948" rIns="485438" bIns="291592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100" kern="1200" dirty="0"/>
            <a:t>Обучающие видеоролики на платформе </a:t>
          </a:r>
          <a:r>
            <a:rPr lang="en-US" sz="4100" kern="1200" dirty="0"/>
            <a:t>YouTube;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100" kern="1200"/>
            <a:t>Школы обучения диджейскому мастерству</a:t>
          </a:r>
          <a:endParaRPr lang="en-US" sz="4100" kern="1200"/>
        </a:p>
      </dsp:txBody>
      <dsp:txXfrm>
        <a:off x="0" y="617737"/>
        <a:ext cx="6254749" cy="4778550"/>
      </dsp:txXfrm>
    </dsp:sp>
    <dsp:sp modelId="{6B40D1B5-ACD0-42F3-B76C-F7019AF29382}">
      <dsp:nvSpPr>
        <dsp:cNvPr id="0" name=""/>
        <dsp:cNvSpPr/>
      </dsp:nvSpPr>
      <dsp:spPr>
        <a:xfrm>
          <a:off x="312737" y="12577"/>
          <a:ext cx="4378325" cy="121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90" tIns="0" rIns="165490" bIns="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b="1" kern="1200"/>
            <a:t>Конкуренты:</a:t>
          </a:r>
          <a:endParaRPr lang="en-US" sz="4100" kern="1200"/>
        </a:p>
      </dsp:txBody>
      <dsp:txXfrm>
        <a:off x="371820" y="71660"/>
        <a:ext cx="4260159" cy="1092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7D5A1-8EE2-4262-90AC-54C8B567F7B4}">
      <dsp:nvSpPr>
        <dsp:cNvPr id="0" name=""/>
        <dsp:cNvSpPr/>
      </dsp:nvSpPr>
      <dsp:spPr>
        <a:xfrm>
          <a:off x="0" y="46470"/>
          <a:ext cx="5994400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C#</a:t>
          </a:r>
        </a:p>
      </dsp:txBody>
      <dsp:txXfrm>
        <a:off x="59399" y="105869"/>
        <a:ext cx="5875602" cy="1098002"/>
      </dsp:txXfrm>
    </dsp:sp>
    <dsp:sp modelId="{6EE31B61-EC07-4B80-A41A-38D511F5426B}">
      <dsp:nvSpPr>
        <dsp:cNvPr id="0" name=""/>
        <dsp:cNvSpPr/>
      </dsp:nvSpPr>
      <dsp:spPr>
        <a:xfrm>
          <a:off x="0" y="1413030"/>
          <a:ext cx="5994400" cy="1216800"/>
        </a:xfrm>
        <a:prstGeom prst="roundRect">
          <a:avLst/>
        </a:prstGeom>
        <a:solidFill>
          <a:schemeClr val="accent5">
            <a:hueOff val="6371560"/>
            <a:satOff val="-13612"/>
            <a:lumOff val="-5686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.NET</a:t>
          </a:r>
        </a:p>
      </dsp:txBody>
      <dsp:txXfrm>
        <a:off x="59399" y="1472429"/>
        <a:ext cx="5875602" cy="1098002"/>
      </dsp:txXfrm>
    </dsp:sp>
    <dsp:sp modelId="{CE843462-CA3F-4AE7-81FD-BE91E50DF0B5}">
      <dsp:nvSpPr>
        <dsp:cNvPr id="0" name=""/>
        <dsp:cNvSpPr/>
      </dsp:nvSpPr>
      <dsp:spPr>
        <a:xfrm>
          <a:off x="0" y="2779590"/>
          <a:ext cx="5994400" cy="1216800"/>
        </a:xfrm>
        <a:prstGeom prst="roundRect">
          <a:avLst/>
        </a:prstGeom>
        <a:solidFill>
          <a:schemeClr val="accent5">
            <a:hueOff val="12743121"/>
            <a:satOff val="-27225"/>
            <a:lumOff val="-11373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Photoshop</a:t>
          </a:r>
        </a:p>
      </dsp:txBody>
      <dsp:txXfrm>
        <a:off x="59399" y="2838989"/>
        <a:ext cx="5875602" cy="1098002"/>
      </dsp:txXfrm>
    </dsp:sp>
    <dsp:sp modelId="{9959AAE7-1392-49E4-AA5F-E574FAAD4038}">
      <dsp:nvSpPr>
        <dsp:cNvPr id="0" name=""/>
        <dsp:cNvSpPr/>
      </dsp:nvSpPr>
      <dsp:spPr>
        <a:xfrm>
          <a:off x="0" y="4146150"/>
          <a:ext cx="5994400" cy="1216800"/>
        </a:xfrm>
        <a:prstGeom prst="roundRect">
          <a:avLst/>
        </a:prstGeom>
        <a:solidFill>
          <a:schemeClr val="accent5">
            <a:hueOff val="19114680"/>
            <a:satOff val="-40837"/>
            <a:lumOff val="-1705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 err="1"/>
            <a:t>Figma</a:t>
          </a:r>
          <a:endParaRPr lang="en-US" sz="5200" kern="1200" dirty="0"/>
        </a:p>
      </dsp:txBody>
      <dsp:txXfrm>
        <a:off x="59399" y="4205549"/>
        <a:ext cx="58756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674A45-9163-476C-A156-276DE0E763BD}" type="datetimeFigureOut">
              <a:rPr lang="ru-RU" smtClean="0"/>
              <a:t>14.01.2020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E732BF-D332-4ECE-A72F-3AD21C8A74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29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4A45-9163-476C-A156-276DE0E763BD}" type="datetimeFigureOut">
              <a:rPr lang="ru-RU" smtClean="0"/>
              <a:t>14.01.2020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32BF-D332-4ECE-A72F-3AD21C8A74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7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4A45-9163-476C-A156-276DE0E763BD}" type="datetimeFigureOut">
              <a:rPr lang="ru-RU" smtClean="0"/>
              <a:t>14.01.2020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32BF-D332-4ECE-A72F-3AD21C8A74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08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4A45-9163-476C-A156-276DE0E763BD}" type="datetimeFigureOut">
              <a:rPr lang="ru-RU" smtClean="0"/>
              <a:t>14.01.2020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32BF-D332-4ECE-A72F-3AD21C8A74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6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B674A45-9163-476C-A156-276DE0E763BD}" type="datetimeFigureOut">
              <a:rPr lang="ru-RU" smtClean="0"/>
              <a:t>14.01.2020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E732BF-D332-4ECE-A72F-3AD21C8A74F9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21984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4A45-9163-476C-A156-276DE0E763BD}" type="datetimeFigureOut">
              <a:rPr lang="ru-RU" smtClean="0"/>
              <a:t>14.01.2020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32BF-D332-4ECE-A72F-3AD21C8A74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6737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4A45-9163-476C-A156-276DE0E763BD}" type="datetimeFigureOut">
              <a:rPr lang="ru-RU" smtClean="0"/>
              <a:t>14.01.2020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32BF-D332-4ECE-A72F-3AD21C8A74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970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4A45-9163-476C-A156-276DE0E763BD}" type="datetimeFigureOut">
              <a:rPr lang="ru-RU" smtClean="0"/>
              <a:t>14.01.2020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32BF-D332-4ECE-A72F-3AD21C8A74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32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4A45-9163-476C-A156-276DE0E763BD}" type="datetimeFigureOut">
              <a:rPr lang="ru-RU" smtClean="0"/>
              <a:t>14.01.2020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32BF-D332-4ECE-A72F-3AD21C8A74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98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B674A45-9163-476C-A156-276DE0E763BD}" type="datetimeFigureOut">
              <a:rPr lang="ru-RU" smtClean="0"/>
              <a:t>14.01.2020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AE732BF-D332-4ECE-A72F-3AD21C8A74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05177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B674A45-9163-476C-A156-276DE0E763BD}" type="datetimeFigureOut">
              <a:rPr lang="ru-RU" smtClean="0"/>
              <a:t>14.01.2020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AE732BF-D332-4ECE-A72F-3AD21C8A74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74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674A45-9163-476C-A156-276DE0E763BD}" type="datetimeFigureOut">
              <a:rPr lang="ru-RU" smtClean="0"/>
              <a:t>14.01.2020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AE732BF-D332-4ECE-A72F-3AD21C8A74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914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6">
            <a:extLst>
              <a:ext uri="{FF2B5EF4-FFF2-40B4-BE49-F238E27FC236}">
                <a16:creationId xmlns:a16="http://schemas.microsoft.com/office/drawing/2014/main" id="{1DF61F47-37EC-408A-BDC8-E491FB5E5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8157995-9098-42A2-8E36-8BA9015D7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6" name="Rectangle 3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21C7E-2FB9-4AD7-9349-40C2EF1E8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421" y="1910219"/>
            <a:ext cx="10668004" cy="151878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spc="200" dirty="0" err="1"/>
              <a:t>Образовательная</a:t>
            </a:r>
            <a:r>
              <a:rPr lang="en-US" sz="2800" spc="200" dirty="0"/>
              <a:t> </a:t>
            </a:r>
            <a:r>
              <a:rPr lang="en-US" sz="2800" spc="200" dirty="0" err="1"/>
              <a:t>игра</a:t>
            </a:r>
            <a:r>
              <a:rPr lang="en-US" sz="2800" spc="200" dirty="0"/>
              <a:t> “</a:t>
            </a:r>
            <a:r>
              <a:rPr lang="en-US" sz="2800" spc="200" dirty="0" err="1"/>
              <a:t>TuTMusic</a:t>
            </a:r>
            <a:r>
              <a:rPr lang="en-US" sz="2800" spc="200" dirty="0"/>
              <a:t>”.</a:t>
            </a:r>
            <a:br>
              <a:rPr lang="en-US" sz="2800" spc="200" dirty="0"/>
            </a:br>
            <a:br>
              <a:rPr lang="en-US" sz="2800" spc="200" dirty="0"/>
            </a:br>
            <a:r>
              <a:rPr lang="en-US" sz="2800" spc="200" dirty="0" err="1"/>
              <a:t>Проект</a:t>
            </a:r>
            <a:r>
              <a:rPr lang="en-US" sz="2800" spc="200" dirty="0"/>
              <a:t> </a:t>
            </a:r>
            <a:r>
              <a:rPr lang="en-US" sz="2800" spc="200" dirty="0" err="1"/>
              <a:t>команды</a:t>
            </a:r>
            <a:r>
              <a:rPr lang="en-US" sz="2800" spc="200" dirty="0"/>
              <a:t> </a:t>
            </a:r>
            <a:r>
              <a:rPr lang="en-US" sz="2800" spc="200" dirty="0" err="1"/>
              <a:t>Debugers</a:t>
            </a:r>
            <a:r>
              <a:rPr lang="en-US" sz="2800" spc="200" dirty="0"/>
              <a:t>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938EEB-63CC-4558-97E1-9AFC992D5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3882" y="4256609"/>
            <a:ext cx="4631728" cy="158195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lnSpc>
                <a:spcPct val="110000"/>
              </a:lnSpc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Проданчук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Семён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indent="-228600" algn="l">
              <a:lnSpc>
                <a:spcPct val="110000"/>
              </a:lnSpc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Васькин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Кирилл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indent="-228600" algn="l">
              <a:lnSpc>
                <a:spcPct val="110000"/>
              </a:lnSpc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Темняков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Вячеслав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indent="-228600" algn="l">
              <a:lnSpc>
                <a:spcPct val="110000"/>
              </a:lnSpc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Freeform: Shape 3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15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C5B04-9F2F-465E-B44A-CFA095D5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ru-RU" sz="4400" dirty="0"/>
              <a:t>Интерфейс приложения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CA41C9-0A0F-4818-811D-15FF85244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477" y="2423889"/>
            <a:ext cx="2659923" cy="59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Ход игры</a:t>
            </a:r>
            <a:endParaRPr lang="en-US" sz="2800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DBC693D-B785-4AFB-8AC4-56406FA2A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799" y="148457"/>
            <a:ext cx="4186630" cy="32132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F5EE8A-DFAC-45D1-8A49-E1388271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799" y="3429000"/>
            <a:ext cx="4186630" cy="321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67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D4171-6E1D-47FC-A459-5F7EC6F44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ru-RU" sz="4400" dirty="0"/>
              <a:t>Интерфейс приложения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997A4B4-92BC-4351-A362-24D4C5EDA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2"/>
            <a:ext cx="3244122" cy="1320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Написание мелодии</a:t>
            </a:r>
            <a:endParaRPr lang="en-US" sz="32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5A769B-E3C6-4BDB-8742-5C27E7E23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8" r="1" b="3951"/>
          <a:stretch/>
        </p:blipFill>
        <p:spPr>
          <a:xfrm>
            <a:off x="6098193" y="645107"/>
            <a:ext cx="5176744" cy="2716590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BA849B30-5E33-48CA-80DB-2C3DAFA611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6709"/>
          <a:stretch/>
        </p:blipFill>
        <p:spPr>
          <a:xfrm>
            <a:off x="6098193" y="3522563"/>
            <a:ext cx="5176744" cy="271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36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77839-21C1-4164-82AD-75DE121EA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6"/>
            <a:ext cx="3384329" cy="5421435"/>
          </a:xfrm>
        </p:spPr>
        <p:txBody>
          <a:bodyPr anchor="ctr">
            <a:normAutofit/>
          </a:bodyPr>
          <a:lstStyle/>
          <a:p>
            <a:r>
              <a:rPr lang="ru-RU" sz="4000"/>
              <a:t>Стек технологий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89078A0-C831-4987-906A-475223E0F6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972000"/>
              </p:ext>
            </p:extLst>
          </p:nvPr>
        </p:nvGraphicFramePr>
        <p:xfrm>
          <a:off x="5280025" y="644525"/>
          <a:ext cx="5994400" cy="540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9754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B0A7D14-7B67-4022-A8BE-1CCD4A0F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FF256-7F85-4FBC-81C2-BE5D3C18F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88900"/>
            <a:ext cx="2444022" cy="804623"/>
          </a:xfrm>
        </p:spPr>
        <p:txBody>
          <a:bodyPr anchor="ctr">
            <a:normAutofit/>
          </a:bodyPr>
          <a:lstStyle/>
          <a:p>
            <a:r>
              <a:rPr lang="ru-RU" sz="3600" dirty="0" err="1"/>
              <a:t>Юзкейсы</a:t>
            </a:r>
            <a:endParaRPr lang="ru-RU" sz="3600" dirty="0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AB09A9E8-BF27-4613-A775-071F0820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AFE299-6F79-44AF-9A77-2DC2DC1F8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8F7CD90-F749-465A-BD41-01DA482C40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299212"/>
              </p:ext>
            </p:extLst>
          </p:nvPr>
        </p:nvGraphicFramePr>
        <p:xfrm>
          <a:off x="1092200" y="725121"/>
          <a:ext cx="10502901" cy="5896369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717694">
                  <a:extLst>
                    <a:ext uri="{9D8B030D-6E8A-4147-A177-3AD203B41FA5}">
                      <a16:colId xmlns:a16="http://schemas.microsoft.com/office/drawing/2014/main" val="4290873933"/>
                    </a:ext>
                  </a:extLst>
                </a:gridCol>
                <a:gridCol w="2090874">
                  <a:extLst>
                    <a:ext uri="{9D8B030D-6E8A-4147-A177-3AD203B41FA5}">
                      <a16:colId xmlns:a16="http://schemas.microsoft.com/office/drawing/2014/main" val="554665029"/>
                    </a:ext>
                  </a:extLst>
                </a:gridCol>
                <a:gridCol w="4601246">
                  <a:extLst>
                    <a:ext uri="{9D8B030D-6E8A-4147-A177-3AD203B41FA5}">
                      <a16:colId xmlns:a16="http://schemas.microsoft.com/office/drawing/2014/main" val="24832662"/>
                    </a:ext>
                  </a:extLst>
                </a:gridCol>
                <a:gridCol w="3093087">
                  <a:extLst>
                    <a:ext uri="{9D8B030D-6E8A-4147-A177-3AD203B41FA5}">
                      <a16:colId xmlns:a16="http://schemas.microsoft.com/office/drawing/2014/main" val="1503932066"/>
                    </a:ext>
                  </a:extLst>
                </a:gridCol>
              </a:tblGrid>
              <a:tr h="862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№ шага</a:t>
                      </a:r>
                      <a:endParaRPr lang="ru-RU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9726" marT="59726" marB="59726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Действующее лицо</a:t>
                      </a:r>
                      <a:endParaRPr lang="ru-RU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9726" marT="59726" marB="59726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Шаг</a:t>
                      </a:r>
                      <a:endParaRPr lang="ru-RU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9726" marT="59726" marB="597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Комментарий</a:t>
                      </a:r>
                      <a:endParaRPr lang="ru-RU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9726" marT="59726" marB="597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06790"/>
                  </a:ext>
                </a:extLst>
              </a:tr>
              <a:tr h="347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Игра (наш проект)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Запускается в окне браузера</a:t>
                      </a:r>
                      <a:endParaRPr lang="ru-RU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48815"/>
                  </a:ext>
                </a:extLst>
              </a:tr>
              <a:tr h="534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Пользователь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Нажимает на кнопку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“</a:t>
                      </a:r>
                      <a:r>
                        <a:rPr lang="ru-RU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СТАРТ</a:t>
                      </a:r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”</a:t>
                      </a:r>
                      <a:endParaRPr lang="ru-RU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742451"/>
                  </a:ext>
                </a:extLst>
              </a:tr>
              <a:tr h="535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</a:t>
                      </a:r>
                      <a:endParaRPr lang="ru-RU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Пользователь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Также может нажать на </a:t>
                      </a:r>
                      <a:r>
                        <a:rPr lang="ru-RU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видеогайд</a:t>
                      </a: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прикрепленный на той же странице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384688"/>
                  </a:ext>
                </a:extLst>
              </a:tr>
              <a:tr h="535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Игра</a:t>
                      </a:r>
                      <a:endParaRPr lang="ru-RU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Предлагает выбрать уровень сложности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Их всего три: новичок, любитель и ветеран</a:t>
                      </a:r>
                      <a:endParaRPr lang="ru-RU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30133"/>
                  </a:ext>
                </a:extLst>
              </a:tr>
              <a:tr h="347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Пользователь</a:t>
                      </a:r>
                      <a:endParaRPr lang="ru-RU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Выбирает уровень (новичок, к примеру)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138340"/>
                  </a:ext>
                </a:extLst>
              </a:tr>
              <a:tr h="535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Игра</a:t>
                      </a:r>
                      <a:endParaRPr lang="ru-RU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Предлагает написать самый простой минус в стиле современной поп-музыки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278353"/>
                  </a:ext>
                </a:extLst>
              </a:tr>
              <a:tr h="347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5.1</a:t>
                      </a:r>
                      <a:endParaRPr lang="ru-RU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Игра</a:t>
                      </a:r>
                      <a:endParaRPr lang="ru-RU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Предлагает прописать ударные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Бочка (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kick</a:t>
                      </a: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),хлопки 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(claps)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870767"/>
                  </a:ext>
                </a:extLst>
              </a:tr>
              <a:tr h="535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Игра</a:t>
                      </a:r>
                      <a:endParaRPr lang="ru-RU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Предлагает прописать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простую мелодию</a:t>
                      </a:r>
                      <a:endParaRPr lang="ru-RU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Пианино на 2 нотах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64605"/>
                  </a:ext>
                </a:extLst>
              </a:tr>
              <a:tr h="347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Пользователь</a:t>
                      </a:r>
                      <a:endParaRPr lang="ru-RU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Выполняет все действия</a:t>
                      </a:r>
                      <a:endParaRPr lang="ru-RU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954793"/>
                  </a:ext>
                </a:extLst>
              </a:tr>
              <a:tr h="535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Игра</a:t>
                      </a:r>
                      <a:endParaRPr lang="ru-RU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Компилирует все в один трек</a:t>
                      </a:r>
                      <a:endParaRPr lang="ru-RU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Для новичка это делается автоматически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055536"/>
                  </a:ext>
                </a:extLst>
              </a:tr>
              <a:tr h="347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Пользователь</a:t>
                      </a:r>
                      <a:endParaRPr lang="ru-RU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Наслаждается результатом</a:t>
                      </a:r>
                      <a:endParaRPr lang="ru-RU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Готовый минус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44" marR="51763" marT="51763" marB="517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855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393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BE182-067B-4336-9D42-BF95CA1EE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4" y="1231506"/>
            <a:ext cx="6145284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spc="800" dirty="0" err="1"/>
              <a:t>Спасибо</a:t>
            </a:r>
            <a:r>
              <a:rPr lang="en-US" sz="4800" spc="800" dirty="0"/>
              <a:t> </a:t>
            </a:r>
            <a:r>
              <a:rPr lang="en-US" sz="4800" spc="800" dirty="0" err="1"/>
              <a:t>за</a:t>
            </a:r>
            <a:r>
              <a:rPr lang="en-US" sz="4800" spc="800" dirty="0"/>
              <a:t> </a:t>
            </a:r>
            <a:r>
              <a:rPr lang="en-US" sz="4800" spc="800" dirty="0" err="1"/>
              <a:t>внимание</a:t>
            </a:r>
            <a:r>
              <a:rPr lang="en-US" sz="4800" spc="800" dirty="0"/>
              <a:t>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05CB15-2F46-4D9D-AEA4-3619C520C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5542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8DAE5F6-55D5-4FC2-B1F3-AE114251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088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79223-D4FB-457C-86E9-9D9DEB71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ru-RU" sz="3100" dirty="0"/>
              <a:t>Предметная область нашей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73FBBB-2C5C-465C-893F-99C171DD2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4219482" cy="1615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Написание современной музыки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99DBBA5-B6E6-49F9-ACC6-222439E74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8193" y="853757"/>
            <a:ext cx="5176744" cy="517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3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9611F-8433-44E1-9D1D-F0EA4CC68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774" y="556205"/>
            <a:ext cx="4357499" cy="1320855"/>
          </a:xfrm>
        </p:spPr>
        <p:txBody>
          <a:bodyPr>
            <a:normAutofit/>
          </a:bodyPr>
          <a:lstStyle/>
          <a:p>
            <a:r>
              <a:rPr lang="ru-RU" sz="3400" dirty="0"/>
              <a:t>Проблема, которую решает наш проект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8EE70-53B8-42A9-9C40-4E887EA74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1981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Обучение созданию современной музыки на ранних этапах становления музыкантом.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284F6F2-EA8F-4468-AD1D-1C0196CDE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8193" y="853757"/>
            <a:ext cx="5176744" cy="517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7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3126A-7930-4F03-A15B-D27ABA95C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anchor="b">
            <a:normAutofit/>
          </a:bodyPr>
          <a:lstStyle/>
          <a:p>
            <a:r>
              <a:rPr lang="ru-RU" sz="2800" dirty="0">
                <a:solidFill>
                  <a:schemeClr val="accent1"/>
                </a:solidFill>
              </a:rPr>
              <a:t>Цель проекта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DC179D-1642-4EB0-9678-1AD19AFAE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5868" y="643464"/>
            <a:ext cx="5260391" cy="526039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2B1C07C-669A-4E7B-A776-77BAD01F6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1655065"/>
            <a:ext cx="3090672" cy="422452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Разработка </a:t>
            </a:r>
            <a:r>
              <a:rPr lang="en-US" dirty="0">
                <a:solidFill>
                  <a:schemeClr val="bg1"/>
                </a:solidFill>
              </a:rPr>
              <a:t>windows </a:t>
            </a:r>
            <a:r>
              <a:rPr lang="ru-RU" dirty="0">
                <a:solidFill>
                  <a:schemeClr val="bg1"/>
                </a:solidFill>
              </a:rPr>
              <a:t>приложения, образовательной игры для создания и написание музыкальных треков.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62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022C3B48-99E5-4B5C-8E49-15C2A9552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BD214-19BD-4899-BD55-80D801059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787" y="482321"/>
            <a:ext cx="3656581" cy="5571625"/>
          </a:xfrm>
        </p:spPr>
        <p:txBody>
          <a:bodyPr anchor="ctr">
            <a:normAutofit/>
          </a:bodyPr>
          <a:lstStyle/>
          <a:p>
            <a:r>
              <a:rPr lang="ru-RU" dirty="0"/>
              <a:t>Роли в команде</a:t>
            </a:r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C67B4E51-3288-4A1F-A92C-87C9401ED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D3E95A6B-F840-413C-9E78-C33C02FFA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0" name="Подзаголовок 2">
            <a:extLst>
              <a:ext uri="{FF2B5EF4-FFF2-40B4-BE49-F238E27FC236}">
                <a16:creationId xmlns:a16="http://schemas.microsoft.com/office/drawing/2014/main" id="{561C8B6C-1CE7-4F1D-A4D3-1F42BB8A7A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193713"/>
              </p:ext>
            </p:extLst>
          </p:nvPr>
        </p:nvGraphicFramePr>
        <p:xfrm>
          <a:off x="765175" y="481013"/>
          <a:ext cx="6305550" cy="5573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058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63363-5FED-4A79-A803-04E87B95A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4" y="1231506"/>
            <a:ext cx="6145284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spc="800"/>
              <a:t>О проекте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9224A-8F6A-4F90-899D-1F5A42F21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7275" y="1300842"/>
            <a:ext cx="3530057" cy="43949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cap="all" spc="400" dirty="0" err="1">
                <a:solidFill>
                  <a:schemeClr val="tx2"/>
                </a:solidFill>
              </a:rPr>
              <a:t>Это</a:t>
            </a:r>
            <a:r>
              <a:rPr lang="en-US" b="1" cap="all" spc="400" dirty="0">
                <a:solidFill>
                  <a:schemeClr val="tx2"/>
                </a:solidFill>
              </a:rPr>
              <a:t> </a:t>
            </a:r>
            <a:r>
              <a:rPr lang="en-US" b="1" cap="all" spc="400" dirty="0" err="1">
                <a:solidFill>
                  <a:schemeClr val="tx2"/>
                </a:solidFill>
              </a:rPr>
              <a:t>консольное</a:t>
            </a:r>
            <a:r>
              <a:rPr lang="en-US" b="1" cap="all" spc="400" dirty="0">
                <a:solidFill>
                  <a:schemeClr val="tx2"/>
                </a:solidFill>
              </a:rPr>
              <a:t> </a:t>
            </a:r>
            <a:r>
              <a:rPr lang="en-US" b="1" cap="all" spc="400" dirty="0" err="1">
                <a:solidFill>
                  <a:schemeClr val="tx2"/>
                </a:solidFill>
              </a:rPr>
              <a:t>приложение</a:t>
            </a:r>
            <a:r>
              <a:rPr lang="en-US" b="1" cap="all" spc="400" dirty="0">
                <a:solidFill>
                  <a:schemeClr val="tx2"/>
                </a:solidFill>
              </a:rPr>
              <a:t>, </a:t>
            </a:r>
            <a:r>
              <a:rPr lang="en-US" b="1" cap="all" spc="400" dirty="0" err="1">
                <a:solidFill>
                  <a:schemeClr val="tx2"/>
                </a:solidFill>
              </a:rPr>
              <a:t>которое</a:t>
            </a:r>
            <a:r>
              <a:rPr lang="en-US" b="1" cap="all" spc="400" dirty="0">
                <a:solidFill>
                  <a:schemeClr val="tx2"/>
                </a:solidFill>
              </a:rPr>
              <a:t> в </a:t>
            </a:r>
            <a:r>
              <a:rPr lang="en-US" b="1" cap="all" spc="400" dirty="0" err="1">
                <a:solidFill>
                  <a:schemeClr val="tx2"/>
                </a:solidFill>
              </a:rPr>
              <a:t>кратчайшие</a:t>
            </a:r>
            <a:r>
              <a:rPr lang="en-US" b="1" cap="all" spc="400" dirty="0">
                <a:solidFill>
                  <a:schemeClr val="tx2"/>
                </a:solidFill>
              </a:rPr>
              <a:t> </a:t>
            </a:r>
            <a:r>
              <a:rPr lang="en-US" b="1" cap="all" spc="400" dirty="0" err="1">
                <a:solidFill>
                  <a:schemeClr val="tx2"/>
                </a:solidFill>
              </a:rPr>
              <a:t>сроки</a:t>
            </a:r>
            <a:r>
              <a:rPr lang="en-US" b="1" cap="all" spc="400" dirty="0">
                <a:solidFill>
                  <a:schemeClr val="tx2"/>
                </a:solidFill>
              </a:rPr>
              <a:t> </a:t>
            </a:r>
            <a:r>
              <a:rPr lang="en-US" b="1" cap="all" spc="400" dirty="0" err="1">
                <a:solidFill>
                  <a:schemeClr val="tx2"/>
                </a:solidFill>
              </a:rPr>
              <a:t>научит</a:t>
            </a:r>
            <a:r>
              <a:rPr lang="en-US" b="1" cap="all" spc="400" dirty="0">
                <a:solidFill>
                  <a:schemeClr val="tx2"/>
                </a:solidFill>
              </a:rPr>
              <a:t> </a:t>
            </a:r>
            <a:r>
              <a:rPr lang="en-US" b="1" cap="all" spc="400" dirty="0" err="1">
                <a:solidFill>
                  <a:schemeClr val="tx2"/>
                </a:solidFill>
              </a:rPr>
              <a:t>вас</a:t>
            </a:r>
            <a:r>
              <a:rPr lang="en-US" b="1" cap="all" spc="400" dirty="0">
                <a:solidFill>
                  <a:schemeClr val="tx2"/>
                </a:solidFill>
              </a:rPr>
              <a:t> </a:t>
            </a:r>
            <a:r>
              <a:rPr lang="en-US" b="1" cap="all" spc="400" dirty="0" err="1">
                <a:solidFill>
                  <a:schemeClr val="tx2"/>
                </a:solidFill>
              </a:rPr>
              <a:t>азам</a:t>
            </a:r>
            <a:r>
              <a:rPr lang="en-US" b="1" cap="all" spc="400" dirty="0">
                <a:solidFill>
                  <a:schemeClr val="tx2"/>
                </a:solidFill>
              </a:rPr>
              <a:t> </a:t>
            </a:r>
            <a:r>
              <a:rPr lang="en-US" b="1" cap="all" spc="400" dirty="0" err="1">
                <a:solidFill>
                  <a:schemeClr val="tx2"/>
                </a:solidFill>
              </a:rPr>
              <a:t>написания</a:t>
            </a:r>
            <a:r>
              <a:rPr lang="en-US" b="1" cap="all" spc="400" dirty="0">
                <a:solidFill>
                  <a:schemeClr val="tx2"/>
                </a:solidFill>
              </a:rPr>
              <a:t> </a:t>
            </a:r>
            <a:r>
              <a:rPr lang="en-US" b="1" cap="all" spc="400" dirty="0" err="1">
                <a:solidFill>
                  <a:schemeClr val="tx2"/>
                </a:solidFill>
              </a:rPr>
              <a:t>музыки</a:t>
            </a:r>
            <a:endParaRPr lang="en-US" b="1" cap="all" spc="400" dirty="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05CB15-2F46-4D9D-AEA4-3619C520C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5542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AE5F6-55D5-4FC2-B1F3-AE114251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1581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46DCB-B65B-4664-848E-8B08536B6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4525"/>
            <a:ext cx="3384329" cy="5408866"/>
          </a:xfrm>
        </p:spPr>
        <p:txBody>
          <a:bodyPr anchor="ctr">
            <a:normAutofit/>
          </a:bodyPr>
          <a:lstStyle/>
          <a:p>
            <a:r>
              <a:rPr lang="ru-RU" sz="4000" dirty="0"/>
              <a:t>Анализ рынка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0BEAC4D6-2D00-4DAA-88BB-5751DD5D4C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030243"/>
              </p:ext>
            </p:extLst>
          </p:nvPr>
        </p:nvGraphicFramePr>
        <p:xfrm>
          <a:off x="5175250" y="644525"/>
          <a:ext cx="6254750" cy="540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764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4F83-E209-42CF-B33C-1132F1AA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ru-RU" sz="4400"/>
              <a:t>Стейкхолдеры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0F0C45-3ED9-4D50-AA8E-8DDD169A4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>
                <a:solidFill>
                  <a:schemeClr val="tx1"/>
                </a:solidFill>
              </a:rPr>
              <a:t>Инвестор </a:t>
            </a:r>
          </a:p>
          <a:p>
            <a:pPr>
              <a:lnSpc>
                <a:spcPct val="100000"/>
              </a:lnSpc>
            </a:pPr>
            <a:r>
              <a:rPr lang="ru-RU">
                <a:solidFill>
                  <a:schemeClr val="tx1"/>
                </a:solidFill>
              </a:rPr>
              <a:t>Конкуренты </a:t>
            </a:r>
          </a:p>
          <a:p>
            <a:pPr>
              <a:lnSpc>
                <a:spcPct val="100000"/>
              </a:lnSpc>
            </a:pPr>
            <a:r>
              <a:rPr lang="ru-RU">
                <a:solidFill>
                  <a:schemeClr val="tx1"/>
                </a:solidFill>
              </a:rPr>
              <a:t>Руководитель проекта </a:t>
            </a:r>
          </a:p>
          <a:p>
            <a:pPr>
              <a:lnSpc>
                <a:spcPct val="100000"/>
              </a:lnSpc>
            </a:pPr>
            <a:r>
              <a:rPr lang="ru-RU">
                <a:solidFill>
                  <a:schemeClr val="tx1"/>
                </a:solidFill>
              </a:rPr>
              <a:t>Разработчик </a:t>
            </a:r>
          </a:p>
          <a:p>
            <a:pPr>
              <a:lnSpc>
                <a:spcPct val="100000"/>
              </a:lnSpc>
            </a:pPr>
            <a:r>
              <a:rPr lang="ru-RU">
                <a:solidFill>
                  <a:schemeClr val="tx1"/>
                </a:solidFill>
              </a:rPr>
              <a:t>Пользователь</a:t>
            </a:r>
          </a:p>
          <a:p>
            <a:pPr>
              <a:lnSpc>
                <a:spcPct val="100000"/>
              </a:lnSpc>
            </a:pPr>
            <a:r>
              <a:rPr lang="ru-RU">
                <a:solidFill>
                  <a:schemeClr val="tx1"/>
                </a:solidFill>
              </a:rPr>
              <a:t>Музыкант</a:t>
            </a:r>
          </a:p>
          <a:p>
            <a:pPr>
              <a:lnSpc>
                <a:spcPct val="100000"/>
              </a:lnSpc>
            </a:pPr>
            <a:r>
              <a:rPr lang="ru-RU">
                <a:solidFill>
                  <a:schemeClr val="tx1"/>
                </a:solidFill>
              </a:rPr>
              <a:t>Арендодатель </a:t>
            </a:r>
          </a:p>
          <a:p>
            <a:pPr>
              <a:lnSpc>
                <a:spcPct val="100000"/>
              </a:lnSpc>
            </a:pPr>
            <a:r>
              <a:rPr lang="ru-RU">
                <a:solidFill>
                  <a:schemeClr val="tx1"/>
                </a:solidFill>
              </a:rPr>
              <a:t>Владелец сервера </a:t>
            </a:r>
          </a:p>
          <a:p>
            <a:pPr>
              <a:lnSpc>
                <a:spcPct val="100000"/>
              </a:lnSpc>
            </a:pPr>
            <a:r>
              <a:rPr lang="ru-RU">
                <a:solidFill>
                  <a:schemeClr val="tx1"/>
                </a:solidFill>
              </a:rPr>
              <a:t>Рекламный менеджер </a:t>
            </a:r>
          </a:p>
          <a:p>
            <a:pPr marL="0" indent="0">
              <a:lnSpc>
                <a:spcPct val="100000"/>
              </a:lnSpc>
              <a:buNone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E0CD0D-6B44-4A20-9884-A5D530797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1" y="1307629"/>
            <a:ext cx="7143692" cy="45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40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DF12B-C191-4C23-A0F0-BABFE5C51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spc="800" dirty="0" err="1"/>
              <a:t>Интерфейс</a:t>
            </a:r>
            <a:r>
              <a:rPr lang="en-US" sz="4400" spc="800" dirty="0"/>
              <a:t> </a:t>
            </a:r>
            <a:r>
              <a:rPr lang="en-US" sz="4400" spc="800" dirty="0" err="1"/>
              <a:t>приложения</a:t>
            </a:r>
            <a:endParaRPr lang="en-US" sz="4400" spc="800" dirty="0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2B73E5E6-5A4E-4E26-83F3-CC97629EA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b="1" cap="all" spc="400" dirty="0" err="1"/>
              <a:t>Стартовый</a:t>
            </a:r>
            <a:r>
              <a:rPr lang="en-US" sz="3200" b="1" cap="all" spc="400" dirty="0"/>
              <a:t> </a:t>
            </a:r>
            <a:r>
              <a:rPr lang="en-US" sz="3200" b="1" cap="all" spc="400" dirty="0" err="1"/>
              <a:t>экран</a:t>
            </a:r>
            <a:r>
              <a:rPr lang="en-US" sz="3200" b="1" cap="all" spc="400" dirty="0"/>
              <a:t> и </a:t>
            </a:r>
            <a:r>
              <a:rPr lang="en-US" sz="3200" b="1" cap="all" spc="400" dirty="0" err="1"/>
              <a:t>выбор</a:t>
            </a:r>
            <a:r>
              <a:rPr lang="en-US" sz="3200" b="1" cap="all" spc="400" dirty="0"/>
              <a:t> </a:t>
            </a:r>
            <a:r>
              <a:rPr lang="en-US" sz="3200" b="1" cap="all" spc="400" dirty="0" err="1"/>
              <a:t>уровня</a:t>
            </a:r>
            <a:r>
              <a:rPr lang="en-US" sz="3200" b="1" cap="all" spc="400" dirty="0"/>
              <a:t> </a:t>
            </a:r>
            <a:r>
              <a:rPr lang="en-US" sz="3200" b="1" cap="all" spc="400" dirty="0" err="1"/>
              <a:t>сложности</a:t>
            </a:r>
            <a:endParaRPr lang="en-US" sz="3200" b="1" cap="all" spc="400" dirty="0"/>
          </a:p>
        </p:txBody>
      </p:sp>
      <p:pic>
        <p:nvPicPr>
          <p:cNvPr id="1026" name="Picture 2" descr="https://sun9-27.userapi.com/c858428/v858428906/fba44/IagstjaXiuo.jpg">
            <a:extLst>
              <a:ext uri="{FF2B5EF4-FFF2-40B4-BE49-F238E27FC236}">
                <a16:creationId xmlns:a16="http://schemas.microsoft.com/office/drawing/2014/main" id="{297AE090-6F37-4FD6-B565-19813380F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885"/>
          <a:stretch/>
        </p:blipFill>
        <p:spPr bwMode="auto">
          <a:xfrm>
            <a:off x="6098193" y="655565"/>
            <a:ext cx="5176744" cy="270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B614C7-298A-4325-B449-8582F43570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8691"/>
          <a:stretch/>
        </p:blipFill>
        <p:spPr>
          <a:xfrm>
            <a:off x="6098193" y="3522563"/>
            <a:ext cx="5176744" cy="268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22398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293</Words>
  <Application>Microsoft Office PowerPoint</Application>
  <PresentationFormat>Широкоэкранный</PresentationFormat>
  <Paragraphs>93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Corbel</vt:lpstr>
      <vt:lpstr>Gill Sans MT</vt:lpstr>
      <vt:lpstr>Impact</vt:lpstr>
      <vt:lpstr>Эмблема</vt:lpstr>
      <vt:lpstr>Образовательная игра “TuTMusic”.  Проект команды Debugers.</vt:lpstr>
      <vt:lpstr>Предметная область нашей работы</vt:lpstr>
      <vt:lpstr>Проблема, которую решает наш проект</vt:lpstr>
      <vt:lpstr>Цель проекта</vt:lpstr>
      <vt:lpstr>Роли в команде</vt:lpstr>
      <vt:lpstr>О проекте</vt:lpstr>
      <vt:lpstr>Анализ рынка</vt:lpstr>
      <vt:lpstr>Стейкхолдеры</vt:lpstr>
      <vt:lpstr>Интерфейс приложения</vt:lpstr>
      <vt:lpstr>Интерфейс приложения</vt:lpstr>
      <vt:lpstr>Интерфейс приложения</vt:lpstr>
      <vt:lpstr>Стек технологий</vt:lpstr>
      <vt:lpstr>Юзкейсы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игра “TuTMusic”.  Проект команды Debugers.</dc:title>
  <dc:creator>Васькин Кирилл Владимирович</dc:creator>
  <cp:lastModifiedBy>Васькин Кирилл Владимирович</cp:lastModifiedBy>
  <cp:revision>2</cp:revision>
  <dcterms:created xsi:type="dcterms:W3CDTF">2020-01-14T14:59:52Z</dcterms:created>
  <dcterms:modified xsi:type="dcterms:W3CDTF">2020-01-14T15:01:16Z</dcterms:modified>
</cp:coreProperties>
</file>