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colors2.xml" ContentType="application/vnd.openxmlformats-officedocument.drawingml.diagramColors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rawing1.xml" ContentType="application/vnd.ms-office.drawingml.diagramDrawing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layout2.xml" ContentType="application/vnd.openxmlformats-officedocument.drawingml.diagramLayout+xml"/>
  <Override PartName="/ppt/diagrams/quickStyle1.xml" ContentType="application/vnd.openxmlformats-officedocument.drawingml.diagramStyle+xml"/>
  <Override PartName="/ppt/diagrams/quickStyle2.xml" ContentType="application/vnd.openxmlformats-officedocument.drawingml.diagramStyl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9" r:id="rId6"/>
    <p:sldId id="258" r:id="rId7"/>
    <p:sldId id="260" r:id="rId8"/>
    <p:sldId id="262" r:id="rId9"/>
    <p:sldId id="269" r:id="rId10"/>
    <p:sldId id="264" r:id="rId11"/>
    <p:sldId id="271" r:id="rId12"/>
    <p:sldId id="273" r:id="rId13"/>
    <p:sldId id="268" r:id="rId14"/>
    <p:sldId id="265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E2F3D"/>
    <a:srgbClr val="FFE17C"/>
    <a:srgbClr val="404254"/>
    <a:srgbClr val="CBD8F4"/>
    <a:srgbClr val="E0E0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43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0ED302-B6CD-48AD-B7A4-EE972AF641D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D074F7-74D5-488B-B662-99D86A98E6D6}">
      <dgm:prSet phldrT="[Текст]" custT="1"/>
      <dgm:spPr>
        <a:solidFill>
          <a:srgbClr val="E0E0E0">
            <a:alpha val="40000"/>
          </a:srgbClr>
        </a:solidFill>
      </dgm:spPr>
      <dgm:t>
        <a:bodyPr/>
        <a:lstStyle/>
        <a:p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Мария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7FEE0-81FD-4180-8B80-95F7F09426FE}" cxnId="{66C5781B-B4C8-478D-8496-86DA483BEC3B}" type="parTrans">
      <dgm:prSet/>
      <dgm:spPr/>
      <dgm:t>
        <a:bodyPr/>
        <a:lstStyle/>
        <a:p>
          <a:endParaRPr lang="ru-RU"/>
        </a:p>
      </dgm:t>
    </dgm:pt>
    <dgm:pt modelId="{54771758-9321-4172-95E0-7621A4D2ABB6}" cxnId="{66C5781B-B4C8-478D-8496-86DA483BEC3B}" type="sibTrans">
      <dgm:prSet/>
      <dgm:spPr/>
      <dgm:t>
        <a:bodyPr/>
        <a:lstStyle/>
        <a:p>
          <a:endParaRPr lang="ru-RU"/>
        </a:p>
      </dgm:t>
    </dgm:pt>
    <dgm:pt modelId="{0FA78649-A5ED-4FC5-8BCF-0ECA6C88D979}">
      <dgm:prSet phldrT="[Текст]" custT="1"/>
      <dgm:spPr>
        <a:solidFill>
          <a:srgbClr val="E0E0E0">
            <a:alpha val="40000"/>
          </a:srgbClr>
        </a:solidFill>
      </dgm:spPr>
      <dgm:t>
        <a:bodyPr/>
        <a:lstStyle/>
        <a:p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Максим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F0C99-B62D-483D-8AE7-24A4EBECEC60}" cxnId="{98451E24-A431-45F2-8D66-DE9040F86021}" type="parTrans">
      <dgm:prSet/>
      <dgm:spPr/>
      <dgm:t>
        <a:bodyPr/>
        <a:lstStyle/>
        <a:p>
          <a:endParaRPr lang="ru-RU"/>
        </a:p>
      </dgm:t>
    </dgm:pt>
    <dgm:pt modelId="{620C5013-0F49-4AC8-AD83-70BECA5452BD}" cxnId="{98451E24-A431-45F2-8D66-DE9040F86021}" type="sibTrans">
      <dgm:prSet/>
      <dgm:spPr/>
      <dgm:t>
        <a:bodyPr/>
        <a:lstStyle/>
        <a:p>
          <a:endParaRPr lang="ru-RU"/>
        </a:p>
      </dgm:t>
    </dgm:pt>
    <dgm:pt modelId="{0CF8E580-374B-47A7-A545-EB1A8E1287E1}">
      <dgm:prSet custT="1"/>
      <dgm:spPr/>
      <dgm:t>
        <a:bodyPr/>
        <a:lstStyle/>
        <a:p>
          <a:r>
            <a:rPr lang="en-US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Team-lead</a:t>
          </a:r>
          <a:endParaRPr lang="ru-RU" sz="20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112B1E6-EA94-47F8-B4BC-6D7B82C62408}" cxnId="{B7789F64-977A-4FF0-A9FE-9EEC3802E16A}" type="parTrans">
      <dgm:prSet/>
      <dgm:spPr/>
      <dgm:t>
        <a:bodyPr/>
        <a:lstStyle/>
        <a:p>
          <a:endParaRPr lang="ru-RU"/>
        </a:p>
      </dgm:t>
    </dgm:pt>
    <dgm:pt modelId="{8AC87790-277F-439C-9143-4D5D5734463D}" cxnId="{B7789F64-977A-4FF0-A9FE-9EEC3802E16A}" type="sibTrans">
      <dgm:prSet/>
      <dgm:spPr/>
      <dgm:t>
        <a:bodyPr/>
        <a:lstStyle/>
        <a:p>
          <a:endParaRPr lang="ru-RU"/>
        </a:p>
      </dgm:t>
    </dgm:pt>
    <dgm:pt modelId="{4B4FE70E-033B-4249-890C-519EFD9756DE}">
      <dgm:prSet custT="1"/>
      <dgm:spPr/>
      <dgm:t>
        <a:bodyPr/>
        <a:lstStyle/>
        <a:p>
          <a:r>
            <a:rPr lang="en-US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Front-end</a:t>
          </a:r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разработчик</a:t>
          </a:r>
        </a:p>
      </dgm:t>
    </dgm:pt>
    <dgm:pt modelId="{E903EF27-8D1E-487C-A614-4A5CA0C87AE5}" cxnId="{B420AE5A-8CC4-40E7-89DB-1088D26B5B29}" type="sibTrans">
      <dgm:prSet/>
      <dgm:spPr/>
      <dgm:t>
        <a:bodyPr/>
        <a:lstStyle/>
        <a:p>
          <a:endParaRPr lang="ru-RU"/>
        </a:p>
      </dgm:t>
    </dgm:pt>
    <dgm:pt modelId="{03ADDE02-B0C1-412F-8131-1B9B63E6B18C}" cxnId="{B420AE5A-8CC4-40E7-89DB-1088D26B5B29}" type="parTrans">
      <dgm:prSet/>
      <dgm:spPr/>
      <dgm:t>
        <a:bodyPr/>
        <a:lstStyle/>
        <a:p>
          <a:endParaRPr lang="ru-RU"/>
        </a:p>
      </dgm:t>
    </dgm:pt>
    <dgm:pt modelId="{01BC453B-3753-44D1-9EDA-45DBDB6AF72B}" type="pres">
      <dgm:prSet presAssocID="{F70ED302-B6CD-48AD-B7A4-EE972AF641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1CD1A3-C330-4DE0-BABB-46C66ECFB49E}" type="pres">
      <dgm:prSet presAssocID="{0BD074F7-74D5-488B-B662-99D86A98E6D6}" presName="composite" presStyleCnt="0"/>
      <dgm:spPr/>
    </dgm:pt>
    <dgm:pt modelId="{C14A73D6-7143-4272-870B-6FD2890FA51A}" type="pres">
      <dgm:prSet presAssocID="{0BD074F7-74D5-488B-B662-99D86A98E6D6}" presName="rect1" presStyleLbl="tr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1889F-994D-462A-8666-A4E1E9D83CF5}" type="pres">
      <dgm:prSet presAssocID="{0BD074F7-74D5-488B-B662-99D86A98E6D6}" presName="rect2" presStyleLbl="fgImgPlace1" presStyleIdx="0" presStyleCnt="2" custLinFactNeighborX="2552" custLinFactNeighborY="851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2F98F7B0-1FEB-4964-8C2C-4D2B1623F527}" type="pres">
      <dgm:prSet presAssocID="{54771758-9321-4172-95E0-7621A4D2ABB6}" presName="sibTrans" presStyleCnt="0"/>
      <dgm:spPr/>
    </dgm:pt>
    <dgm:pt modelId="{AA87978F-C04B-41C4-A758-D2E120549AA1}" type="pres">
      <dgm:prSet presAssocID="{0FA78649-A5ED-4FC5-8BCF-0ECA6C88D979}" presName="composite" presStyleCnt="0"/>
      <dgm:spPr/>
    </dgm:pt>
    <dgm:pt modelId="{71117849-6F8D-4ED7-853E-771CD79872E2}" type="pres">
      <dgm:prSet presAssocID="{0FA78649-A5ED-4FC5-8BCF-0ECA6C88D979}" presName="rect1" presStyleLbl="trAlign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97C9E-9669-4375-9CAD-6CC691D594EA}" type="pres">
      <dgm:prSet presAssocID="{0FA78649-A5ED-4FC5-8BCF-0ECA6C88D979}" presName="rect2" presStyleLbl="fgImgPlace1" presStyleIdx="1" presStyleCnt="2"/>
      <dgm:spPr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</dgm:ptLst>
  <dgm:cxnLst>
    <dgm:cxn modelId="{FED58212-A926-4CE3-A748-1CECEFD8FB2F}" type="presOf" srcId="{0CF8E580-374B-47A7-A545-EB1A8E1287E1}" destId="{C14A73D6-7143-4272-870B-6FD2890FA51A}" srcOrd="0" destOrd="1" presId="urn:microsoft.com/office/officeart/2008/layout/PictureStrips"/>
    <dgm:cxn modelId="{70BF41A0-2394-4833-9897-BF5666EE1F2A}" type="presOf" srcId="{0BD074F7-74D5-488B-B662-99D86A98E6D6}" destId="{C14A73D6-7143-4272-870B-6FD2890FA51A}" srcOrd="0" destOrd="0" presId="urn:microsoft.com/office/officeart/2008/layout/PictureStrips"/>
    <dgm:cxn modelId="{494C2964-F9F6-428C-AEA7-E9E60689F0B4}" type="presOf" srcId="{F70ED302-B6CD-48AD-B7A4-EE972AF641DC}" destId="{01BC453B-3753-44D1-9EDA-45DBDB6AF72B}" srcOrd="0" destOrd="0" presId="urn:microsoft.com/office/officeart/2008/layout/PictureStrips"/>
    <dgm:cxn modelId="{9A25A87A-DAA9-4544-BCA7-735DCBD49CD3}" type="presOf" srcId="{0FA78649-A5ED-4FC5-8BCF-0ECA6C88D979}" destId="{71117849-6F8D-4ED7-853E-771CD79872E2}" srcOrd="0" destOrd="0" presId="urn:microsoft.com/office/officeart/2008/layout/PictureStrips"/>
    <dgm:cxn modelId="{98451E24-A431-45F2-8D66-DE9040F86021}" srcId="{F70ED302-B6CD-48AD-B7A4-EE972AF641DC}" destId="{0FA78649-A5ED-4FC5-8BCF-0ECA6C88D979}" srcOrd="1" destOrd="0" parTransId="{AB6F0C99-B62D-483D-8AE7-24A4EBECEC60}" sibTransId="{620C5013-0F49-4AC8-AD83-70BECA5452BD}"/>
    <dgm:cxn modelId="{66C5781B-B4C8-478D-8496-86DA483BEC3B}" srcId="{F70ED302-B6CD-48AD-B7A4-EE972AF641DC}" destId="{0BD074F7-74D5-488B-B662-99D86A98E6D6}" srcOrd="0" destOrd="0" parTransId="{9E57FEE0-81FD-4180-8B80-95F7F09426FE}" sibTransId="{54771758-9321-4172-95E0-7621A4D2ABB6}"/>
    <dgm:cxn modelId="{B7789F64-977A-4FF0-A9FE-9EEC3802E16A}" srcId="{0BD074F7-74D5-488B-B662-99D86A98E6D6}" destId="{0CF8E580-374B-47A7-A545-EB1A8E1287E1}" srcOrd="0" destOrd="0" parTransId="{3112B1E6-EA94-47F8-B4BC-6D7B82C62408}" sibTransId="{8AC87790-277F-439C-9143-4D5D5734463D}"/>
    <dgm:cxn modelId="{4EEE4BA5-84FC-44D0-8BEC-06C8B203F059}" type="presOf" srcId="{4B4FE70E-033B-4249-890C-519EFD9756DE}" destId="{71117849-6F8D-4ED7-853E-771CD79872E2}" srcOrd="0" destOrd="1" presId="urn:microsoft.com/office/officeart/2008/layout/PictureStrips"/>
    <dgm:cxn modelId="{B420AE5A-8CC4-40E7-89DB-1088D26B5B29}" srcId="{0FA78649-A5ED-4FC5-8BCF-0ECA6C88D979}" destId="{4B4FE70E-033B-4249-890C-519EFD9756DE}" srcOrd="0" destOrd="0" parTransId="{03ADDE02-B0C1-412F-8131-1B9B63E6B18C}" sibTransId="{E903EF27-8D1E-487C-A614-4A5CA0C87AE5}"/>
    <dgm:cxn modelId="{889AB455-6AA1-4A40-B85E-9A4F7EEF7BD6}" type="presParOf" srcId="{01BC453B-3753-44D1-9EDA-45DBDB6AF72B}" destId="{FA1CD1A3-C330-4DE0-BABB-46C66ECFB49E}" srcOrd="0" destOrd="0" presId="urn:microsoft.com/office/officeart/2008/layout/PictureStrips"/>
    <dgm:cxn modelId="{ADDCE585-EDEA-4928-B601-DE10F992AC32}" type="presParOf" srcId="{FA1CD1A3-C330-4DE0-BABB-46C66ECFB49E}" destId="{C14A73D6-7143-4272-870B-6FD2890FA51A}" srcOrd="0" destOrd="0" presId="urn:microsoft.com/office/officeart/2008/layout/PictureStrips"/>
    <dgm:cxn modelId="{5578139F-7399-4799-AE84-A8205E86E860}" type="presParOf" srcId="{FA1CD1A3-C330-4DE0-BABB-46C66ECFB49E}" destId="{72F1889F-994D-462A-8666-A4E1E9D83CF5}" srcOrd="1" destOrd="0" presId="urn:microsoft.com/office/officeart/2008/layout/PictureStrips"/>
    <dgm:cxn modelId="{C088D2EF-5370-473C-8057-824F5EA85885}" type="presParOf" srcId="{01BC453B-3753-44D1-9EDA-45DBDB6AF72B}" destId="{2F98F7B0-1FEB-4964-8C2C-4D2B1623F527}" srcOrd="1" destOrd="0" presId="urn:microsoft.com/office/officeart/2008/layout/PictureStrips"/>
    <dgm:cxn modelId="{FE46232F-2003-4154-A202-691C2A607E1D}" type="presParOf" srcId="{01BC453B-3753-44D1-9EDA-45DBDB6AF72B}" destId="{AA87978F-C04B-41C4-A758-D2E120549AA1}" srcOrd="2" destOrd="0" presId="urn:microsoft.com/office/officeart/2008/layout/PictureStrips"/>
    <dgm:cxn modelId="{9A28D070-852B-40A2-8F6E-05C12DB3A6F5}" type="presParOf" srcId="{AA87978F-C04B-41C4-A758-D2E120549AA1}" destId="{71117849-6F8D-4ED7-853E-771CD79872E2}" srcOrd="0" destOrd="0" presId="urn:microsoft.com/office/officeart/2008/layout/PictureStrips"/>
    <dgm:cxn modelId="{BBB1CDF1-33E6-456C-9122-C87FEC789686}" type="presParOf" srcId="{AA87978F-C04B-41C4-A758-D2E120549AA1}" destId="{18D97C9E-9669-4375-9CAD-6CC691D594EA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70ED302-B6CD-48AD-B7A4-EE972AF641DC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D074F7-74D5-488B-B662-99D86A98E6D6}">
      <dgm:prSet phldrT="[Текст]" custT="1"/>
      <dgm:spPr>
        <a:solidFill>
          <a:srgbClr val="E0E0E0">
            <a:alpha val="40000"/>
          </a:srgbClr>
        </a:solidFill>
      </dgm:spPr>
      <dgm:t>
        <a:bodyPr/>
        <a:lstStyle/>
        <a:p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Вадим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57FEE0-81FD-4180-8B80-95F7F09426FE}" cxnId="{66C5781B-B4C8-478D-8496-86DA483BEC3B}" type="parTrans">
      <dgm:prSet/>
      <dgm:spPr/>
      <dgm:t>
        <a:bodyPr/>
        <a:lstStyle/>
        <a:p>
          <a:endParaRPr lang="ru-RU"/>
        </a:p>
      </dgm:t>
    </dgm:pt>
    <dgm:pt modelId="{54771758-9321-4172-95E0-7621A4D2ABB6}" cxnId="{66C5781B-B4C8-478D-8496-86DA483BEC3B}" type="sibTrans">
      <dgm:prSet/>
      <dgm:spPr/>
      <dgm:t>
        <a:bodyPr/>
        <a:lstStyle/>
        <a:p>
          <a:endParaRPr lang="ru-RU"/>
        </a:p>
      </dgm:t>
    </dgm:pt>
    <dgm:pt modelId="{0FA78649-A5ED-4FC5-8BCF-0ECA6C88D979}">
      <dgm:prSet phldrT="[Текст]" custT="1"/>
      <dgm:spPr>
        <a:solidFill>
          <a:srgbClr val="E0E0E0">
            <a:alpha val="40000"/>
          </a:srgbClr>
        </a:solidFill>
      </dgm:spPr>
      <dgm:t>
        <a:bodyPr/>
        <a:lstStyle/>
        <a:p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Ярослав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B6F0C99-B62D-483D-8AE7-24A4EBECEC60}" cxnId="{98451E24-A431-45F2-8D66-DE9040F86021}" type="parTrans">
      <dgm:prSet/>
      <dgm:spPr/>
      <dgm:t>
        <a:bodyPr/>
        <a:lstStyle/>
        <a:p>
          <a:endParaRPr lang="ru-RU"/>
        </a:p>
      </dgm:t>
    </dgm:pt>
    <dgm:pt modelId="{620C5013-0F49-4AC8-AD83-70BECA5452BD}" cxnId="{98451E24-A431-45F2-8D66-DE9040F86021}" type="sibTrans">
      <dgm:prSet/>
      <dgm:spPr/>
      <dgm:t>
        <a:bodyPr/>
        <a:lstStyle/>
        <a:p>
          <a:endParaRPr lang="ru-RU"/>
        </a:p>
      </dgm:t>
    </dgm:pt>
    <dgm:pt modelId="{DF91E7E9-1D57-4CBE-8802-5F37133B0591}">
      <dgm:prSet phldrT="[Текст]" custT="1"/>
      <dgm:spPr>
        <a:solidFill>
          <a:srgbClr val="E0E0E0">
            <a:alpha val="40000"/>
          </a:srgbClr>
        </a:solidFill>
      </dgm:spPr>
      <dgm:t>
        <a:bodyPr/>
        <a:lstStyle/>
        <a:p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Евгений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C622CF-F7B9-4B7D-AF8E-5C3F8744EAFA}" cxnId="{FB7DD430-D928-44A8-AA45-193B496B6829}" type="parTrans">
      <dgm:prSet/>
      <dgm:spPr/>
      <dgm:t>
        <a:bodyPr/>
        <a:lstStyle/>
        <a:p>
          <a:endParaRPr lang="ru-RU"/>
        </a:p>
      </dgm:t>
    </dgm:pt>
    <dgm:pt modelId="{3DF730A3-9DDF-4E62-A6E6-F40A623B64BC}" cxnId="{FB7DD430-D928-44A8-AA45-193B496B6829}" type="sibTrans">
      <dgm:prSet/>
      <dgm:spPr/>
      <dgm:t>
        <a:bodyPr/>
        <a:lstStyle/>
        <a:p>
          <a:endParaRPr lang="ru-RU"/>
        </a:p>
      </dgm:t>
    </dgm:pt>
    <dgm:pt modelId="{9F9C3B06-FB73-4AF2-9D95-B824657AD12A}">
      <dgm:prSet custT="1"/>
      <dgm:spPr/>
      <dgm:t>
        <a:bodyPr/>
        <a:lstStyle/>
        <a:p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Аналитик</a:t>
          </a:r>
        </a:p>
      </dgm:t>
    </dgm:pt>
    <dgm:pt modelId="{0FFBDDB4-9FBA-4879-A4FE-D1F9F6FAB980}" cxnId="{0F14CE29-8AC2-4C6B-AA01-2CABAD0A30F4}" type="parTrans">
      <dgm:prSet/>
      <dgm:spPr/>
      <dgm:t>
        <a:bodyPr/>
        <a:lstStyle/>
        <a:p>
          <a:endParaRPr lang="ru-RU"/>
        </a:p>
      </dgm:t>
    </dgm:pt>
    <dgm:pt modelId="{D3CB3C3B-BB2D-4705-B046-49EA3AF7E5E7}" cxnId="{0F14CE29-8AC2-4C6B-AA01-2CABAD0A30F4}" type="sibTrans">
      <dgm:prSet/>
      <dgm:spPr/>
      <dgm:t>
        <a:bodyPr/>
        <a:lstStyle/>
        <a:p>
          <a:endParaRPr lang="ru-RU"/>
        </a:p>
      </dgm:t>
    </dgm:pt>
    <dgm:pt modelId="{BAEF53CD-DC0F-4D84-94A1-76D8D04E4B77}">
      <dgm:prSet custT="1"/>
      <dgm:spPr/>
      <dgm:t>
        <a:bodyPr/>
        <a:lstStyle/>
        <a:p>
          <a:r>
            <a:rPr lang="en-US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Back-end </a:t>
          </a:r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разработчик</a:t>
          </a:r>
        </a:p>
      </dgm:t>
    </dgm:pt>
    <dgm:pt modelId="{F1D3162D-0A44-4A50-A5EC-B763B5F108AC}" cxnId="{375CA457-19A7-47C9-B9F1-ECBF4EE240C6}" type="parTrans">
      <dgm:prSet/>
      <dgm:spPr/>
      <dgm:t>
        <a:bodyPr/>
        <a:lstStyle/>
        <a:p>
          <a:endParaRPr lang="ru-RU"/>
        </a:p>
      </dgm:t>
    </dgm:pt>
    <dgm:pt modelId="{0C8A823C-C744-49E2-A7F6-0D5B401B2E75}" cxnId="{375CA457-19A7-47C9-B9F1-ECBF4EE240C6}" type="sibTrans">
      <dgm:prSet/>
      <dgm:spPr/>
      <dgm:t>
        <a:bodyPr/>
        <a:lstStyle/>
        <a:p>
          <a:endParaRPr lang="ru-RU"/>
        </a:p>
      </dgm:t>
    </dgm:pt>
    <dgm:pt modelId="{3D38E873-3476-47EE-B896-4DE932FA1740}">
      <dgm:prSet custT="1"/>
      <dgm:spPr/>
      <dgm:t>
        <a:bodyPr/>
        <a:lstStyle/>
        <a:p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Дизайнер</a:t>
          </a:r>
        </a:p>
      </dgm:t>
    </dgm:pt>
    <dgm:pt modelId="{9E8274C0-A1D3-4765-9C67-808A1834AC6D}" cxnId="{68D04778-EF7F-4D99-95F6-38FA6DD04A58}" type="parTrans">
      <dgm:prSet/>
      <dgm:spPr/>
      <dgm:t>
        <a:bodyPr/>
        <a:lstStyle/>
        <a:p>
          <a:endParaRPr lang="ru-RU"/>
        </a:p>
      </dgm:t>
    </dgm:pt>
    <dgm:pt modelId="{F0F547D5-846E-4A9F-942F-7D69B7B30B51}" cxnId="{68D04778-EF7F-4D99-95F6-38FA6DD04A58}" type="sibTrans">
      <dgm:prSet/>
      <dgm:spPr/>
      <dgm:t>
        <a:bodyPr/>
        <a:lstStyle/>
        <a:p>
          <a:endParaRPr lang="ru-RU"/>
        </a:p>
      </dgm:t>
    </dgm:pt>
    <dgm:pt modelId="{01BC453B-3753-44D1-9EDA-45DBDB6AF72B}" type="pres">
      <dgm:prSet presAssocID="{F70ED302-B6CD-48AD-B7A4-EE972AF641DC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1CD1A3-C330-4DE0-BABB-46C66ECFB49E}" type="pres">
      <dgm:prSet presAssocID="{0BD074F7-74D5-488B-B662-99D86A98E6D6}" presName="composite" presStyleCnt="0"/>
      <dgm:spPr/>
    </dgm:pt>
    <dgm:pt modelId="{C14A73D6-7143-4272-870B-6FD2890FA51A}" type="pres">
      <dgm:prSet presAssocID="{0BD074F7-74D5-488B-B662-99D86A98E6D6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1889F-994D-462A-8666-A4E1E9D83CF5}" type="pres">
      <dgm:prSet presAssocID="{0BD074F7-74D5-488B-B662-99D86A98E6D6}" presName="rect2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2F98F7B0-1FEB-4964-8C2C-4D2B1623F527}" type="pres">
      <dgm:prSet presAssocID="{54771758-9321-4172-95E0-7621A4D2ABB6}" presName="sibTrans" presStyleCnt="0"/>
      <dgm:spPr/>
    </dgm:pt>
    <dgm:pt modelId="{AA87978F-C04B-41C4-A758-D2E120549AA1}" type="pres">
      <dgm:prSet presAssocID="{0FA78649-A5ED-4FC5-8BCF-0ECA6C88D979}" presName="composite" presStyleCnt="0"/>
      <dgm:spPr/>
    </dgm:pt>
    <dgm:pt modelId="{71117849-6F8D-4ED7-853E-771CD79872E2}" type="pres">
      <dgm:prSet presAssocID="{0FA78649-A5ED-4FC5-8BCF-0ECA6C88D979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97C9E-9669-4375-9CAD-6CC691D594EA}" type="pres">
      <dgm:prSet presAssocID="{0FA78649-A5ED-4FC5-8BCF-0ECA6C88D979}" presName="rect2" presStyleLbl="fgImgPlace1" presStyleIdx="1" presStyleCnt="3"/>
      <dgm:spPr>
        <a:blipFill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  <dgm:pt modelId="{CA52EEBC-A4B7-423A-8CAA-43039E055263}" type="pres">
      <dgm:prSet presAssocID="{620C5013-0F49-4AC8-AD83-70BECA5452BD}" presName="sibTrans" presStyleCnt="0"/>
      <dgm:spPr/>
    </dgm:pt>
    <dgm:pt modelId="{75B72D9D-CD09-4C5D-9547-E0E4B966BBBD}" type="pres">
      <dgm:prSet presAssocID="{DF91E7E9-1D57-4CBE-8802-5F37133B0591}" presName="composite" presStyleCnt="0"/>
      <dgm:spPr/>
    </dgm:pt>
    <dgm:pt modelId="{EB40625F-4B49-4FE3-9A93-3DD3AF0ACB3B}" type="pres">
      <dgm:prSet presAssocID="{DF91E7E9-1D57-4CBE-8802-5F37133B0591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3343B-B7D7-4A38-8535-866B1553E1A0}" type="pres">
      <dgm:prSet presAssocID="{DF91E7E9-1D57-4CBE-8802-5F37133B0591}" presName="rect2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  <a:ln>
          <a:solidFill>
            <a:schemeClr val="tx2"/>
          </a:solidFill>
        </a:ln>
      </dgm:spPr>
      <dgm:t>
        <a:bodyPr/>
        <a:lstStyle/>
        <a:p>
          <a:endParaRPr lang="ru-RU"/>
        </a:p>
      </dgm:t>
    </dgm:pt>
  </dgm:ptLst>
  <dgm:cxnLst>
    <dgm:cxn modelId="{F5EE8244-1DE5-4661-8EE7-9A9B6E6F58F3}" type="presOf" srcId="{3D38E873-3476-47EE-B896-4DE932FA1740}" destId="{C14A73D6-7143-4272-870B-6FD2890FA51A}" srcOrd="0" destOrd="1" presId="urn:microsoft.com/office/officeart/2008/layout/PictureStrips"/>
    <dgm:cxn modelId="{FB7DD430-D928-44A8-AA45-193B496B6829}" srcId="{F70ED302-B6CD-48AD-B7A4-EE972AF641DC}" destId="{DF91E7E9-1D57-4CBE-8802-5F37133B0591}" srcOrd="2" destOrd="0" parTransId="{46C622CF-F7B9-4B7D-AF8E-5C3F8744EAFA}" sibTransId="{3DF730A3-9DDF-4E62-A6E6-F40A623B64BC}"/>
    <dgm:cxn modelId="{66C5781B-B4C8-478D-8496-86DA483BEC3B}" srcId="{F70ED302-B6CD-48AD-B7A4-EE972AF641DC}" destId="{0BD074F7-74D5-488B-B662-99D86A98E6D6}" srcOrd="0" destOrd="0" parTransId="{9E57FEE0-81FD-4180-8B80-95F7F09426FE}" sibTransId="{54771758-9321-4172-95E0-7621A4D2ABB6}"/>
    <dgm:cxn modelId="{0F14CE29-8AC2-4C6B-AA01-2CABAD0A30F4}" srcId="{0FA78649-A5ED-4FC5-8BCF-0ECA6C88D979}" destId="{9F9C3B06-FB73-4AF2-9D95-B824657AD12A}" srcOrd="0" destOrd="0" parTransId="{0FFBDDB4-9FBA-4879-A4FE-D1F9F6FAB980}" sibTransId="{D3CB3C3B-BB2D-4705-B046-49EA3AF7E5E7}"/>
    <dgm:cxn modelId="{68D04778-EF7F-4D99-95F6-38FA6DD04A58}" srcId="{0BD074F7-74D5-488B-B662-99D86A98E6D6}" destId="{3D38E873-3476-47EE-B896-4DE932FA1740}" srcOrd="0" destOrd="0" parTransId="{9E8274C0-A1D3-4765-9C67-808A1834AC6D}" sibTransId="{F0F547D5-846E-4A9F-942F-7D69B7B30B51}"/>
    <dgm:cxn modelId="{66375105-E62F-4796-92CE-12EB42C49C06}" type="presOf" srcId="{BAEF53CD-DC0F-4D84-94A1-76D8D04E4B77}" destId="{EB40625F-4B49-4FE3-9A93-3DD3AF0ACB3B}" srcOrd="0" destOrd="1" presId="urn:microsoft.com/office/officeart/2008/layout/PictureStrips"/>
    <dgm:cxn modelId="{98451E24-A431-45F2-8D66-DE9040F86021}" srcId="{F70ED302-B6CD-48AD-B7A4-EE972AF641DC}" destId="{0FA78649-A5ED-4FC5-8BCF-0ECA6C88D979}" srcOrd="1" destOrd="0" parTransId="{AB6F0C99-B62D-483D-8AE7-24A4EBECEC60}" sibTransId="{620C5013-0F49-4AC8-AD83-70BECA5452BD}"/>
    <dgm:cxn modelId="{E63AAE03-E1CC-429D-9776-7A1E0DBEE704}" type="presOf" srcId="{9F9C3B06-FB73-4AF2-9D95-B824657AD12A}" destId="{71117849-6F8D-4ED7-853E-771CD79872E2}" srcOrd="0" destOrd="1" presId="urn:microsoft.com/office/officeart/2008/layout/PictureStrips"/>
    <dgm:cxn modelId="{70BF41A0-2394-4833-9897-BF5666EE1F2A}" type="presOf" srcId="{0BD074F7-74D5-488B-B662-99D86A98E6D6}" destId="{C14A73D6-7143-4272-870B-6FD2890FA51A}" srcOrd="0" destOrd="0" presId="urn:microsoft.com/office/officeart/2008/layout/PictureStrips"/>
    <dgm:cxn modelId="{9C3826B6-4D27-411B-8359-940BA9C98D05}" type="presOf" srcId="{DF91E7E9-1D57-4CBE-8802-5F37133B0591}" destId="{EB40625F-4B49-4FE3-9A93-3DD3AF0ACB3B}" srcOrd="0" destOrd="0" presId="urn:microsoft.com/office/officeart/2008/layout/PictureStrips"/>
    <dgm:cxn modelId="{375CA457-19A7-47C9-B9F1-ECBF4EE240C6}" srcId="{DF91E7E9-1D57-4CBE-8802-5F37133B0591}" destId="{BAEF53CD-DC0F-4D84-94A1-76D8D04E4B77}" srcOrd="0" destOrd="0" parTransId="{F1D3162D-0A44-4A50-A5EC-B763B5F108AC}" sibTransId="{0C8A823C-C744-49E2-A7F6-0D5B401B2E75}"/>
    <dgm:cxn modelId="{9A25A87A-DAA9-4544-BCA7-735DCBD49CD3}" type="presOf" srcId="{0FA78649-A5ED-4FC5-8BCF-0ECA6C88D979}" destId="{71117849-6F8D-4ED7-853E-771CD79872E2}" srcOrd="0" destOrd="0" presId="urn:microsoft.com/office/officeart/2008/layout/PictureStrips"/>
    <dgm:cxn modelId="{494C2964-F9F6-428C-AEA7-E9E60689F0B4}" type="presOf" srcId="{F70ED302-B6CD-48AD-B7A4-EE972AF641DC}" destId="{01BC453B-3753-44D1-9EDA-45DBDB6AF72B}" srcOrd="0" destOrd="0" presId="urn:microsoft.com/office/officeart/2008/layout/PictureStrips"/>
    <dgm:cxn modelId="{889AB455-6AA1-4A40-B85E-9A4F7EEF7BD6}" type="presParOf" srcId="{01BC453B-3753-44D1-9EDA-45DBDB6AF72B}" destId="{FA1CD1A3-C330-4DE0-BABB-46C66ECFB49E}" srcOrd="0" destOrd="0" presId="urn:microsoft.com/office/officeart/2008/layout/PictureStrips"/>
    <dgm:cxn modelId="{ADDCE585-EDEA-4928-B601-DE10F992AC32}" type="presParOf" srcId="{FA1CD1A3-C330-4DE0-BABB-46C66ECFB49E}" destId="{C14A73D6-7143-4272-870B-6FD2890FA51A}" srcOrd="0" destOrd="0" presId="urn:microsoft.com/office/officeart/2008/layout/PictureStrips"/>
    <dgm:cxn modelId="{5578139F-7399-4799-AE84-A8205E86E860}" type="presParOf" srcId="{FA1CD1A3-C330-4DE0-BABB-46C66ECFB49E}" destId="{72F1889F-994D-462A-8666-A4E1E9D83CF5}" srcOrd="1" destOrd="0" presId="urn:microsoft.com/office/officeart/2008/layout/PictureStrips"/>
    <dgm:cxn modelId="{C088D2EF-5370-473C-8057-824F5EA85885}" type="presParOf" srcId="{01BC453B-3753-44D1-9EDA-45DBDB6AF72B}" destId="{2F98F7B0-1FEB-4964-8C2C-4D2B1623F527}" srcOrd="1" destOrd="0" presId="urn:microsoft.com/office/officeart/2008/layout/PictureStrips"/>
    <dgm:cxn modelId="{FE46232F-2003-4154-A202-691C2A607E1D}" type="presParOf" srcId="{01BC453B-3753-44D1-9EDA-45DBDB6AF72B}" destId="{AA87978F-C04B-41C4-A758-D2E120549AA1}" srcOrd="2" destOrd="0" presId="urn:microsoft.com/office/officeart/2008/layout/PictureStrips"/>
    <dgm:cxn modelId="{9A28D070-852B-40A2-8F6E-05C12DB3A6F5}" type="presParOf" srcId="{AA87978F-C04B-41C4-A758-D2E120549AA1}" destId="{71117849-6F8D-4ED7-853E-771CD79872E2}" srcOrd="0" destOrd="0" presId="urn:microsoft.com/office/officeart/2008/layout/PictureStrips"/>
    <dgm:cxn modelId="{BBB1CDF1-33E6-456C-9122-C87FEC789686}" type="presParOf" srcId="{AA87978F-C04B-41C4-A758-D2E120549AA1}" destId="{18D97C9E-9669-4375-9CAD-6CC691D594EA}" srcOrd="1" destOrd="0" presId="urn:microsoft.com/office/officeart/2008/layout/PictureStrips"/>
    <dgm:cxn modelId="{9CF05AEF-C4BC-4092-96DD-64C9CF41D92D}" type="presParOf" srcId="{01BC453B-3753-44D1-9EDA-45DBDB6AF72B}" destId="{CA52EEBC-A4B7-423A-8CAA-43039E055263}" srcOrd="3" destOrd="0" presId="urn:microsoft.com/office/officeart/2008/layout/PictureStrips"/>
    <dgm:cxn modelId="{5A9BDA0C-F728-4065-A114-8E587D205571}" type="presParOf" srcId="{01BC453B-3753-44D1-9EDA-45DBDB6AF72B}" destId="{75B72D9D-CD09-4C5D-9547-E0E4B966BBBD}" srcOrd="4" destOrd="0" presId="urn:microsoft.com/office/officeart/2008/layout/PictureStrips"/>
    <dgm:cxn modelId="{CDE82D11-CED5-47EC-AD50-5EF0F1F3420A}" type="presParOf" srcId="{75B72D9D-CD09-4C5D-9547-E0E4B966BBBD}" destId="{EB40625F-4B49-4FE3-9A93-3DD3AF0ACB3B}" srcOrd="0" destOrd="0" presId="urn:microsoft.com/office/officeart/2008/layout/PictureStrips"/>
    <dgm:cxn modelId="{35BB8AF0-451B-409A-AF05-A659B67319E9}" type="presParOf" srcId="{75B72D9D-CD09-4C5D-9547-E0E4B966BBBD}" destId="{F4A3343B-B7D7-4A38-8535-866B1553E1A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6393759" cy="4819502"/>
        <a:chOff x="0" y="0"/>
        <a:chExt cx="6393759" cy="4819502"/>
      </a:xfrm>
    </dsp:grpSpPr>
    <dsp:sp modelId="{C14A73D6-7143-4272-870B-6FD2890FA51A}">
      <dsp:nvSpPr>
        <dsp:cNvPr id="3" name="Прямоугольник 2"/>
        <dsp:cNvSpPr/>
      </dsp:nvSpPr>
      <dsp:spPr bwMode="white">
        <a:xfrm>
          <a:off x="255750" y="282617"/>
          <a:ext cx="6138009" cy="1918128"/>
        </a:xfrm>
        <a:prstGeom prst="rect">
          <a:avLst/>
        </a:prstGeom>
        <a:solidFill>
          <a:srgbClr val="E0E0E0">
            <a:alpha val="40000"/>
          </a:srgbClr>
        </a:solidFill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lIns="1299211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Мария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Team-lead</a:t>
          </a:r>
          <a:endParaRPr lang="ru-RU" sz="20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55750" y="282617"/>
        <a:ext cx="6138009" cy="1918128"/>
      </dsp:txXfrm>
    </dsp:sp>
    <dsp:sp modelId="{72F1889F-994D-462A-8666-A4E1E9D83CF5}">
      <dsp:nvSpPr>
        <dsp:cNvPr id="4" name="Прямоугольник 3"/>
        <dsp:cNvSpPr/>
      </dsp:nvSpPr>
      <dsp:spPr bwMode="white">
        <a:xfrm>
          <a:off x="34265" y="22694"/>
          <a:ext cx="1342689" cy="2014034"/>
        </a:xfrm>
        <a:prstGeom prst="rect">
          <a:avLst/>
        </a:prstGeom>
        <a:blipFill rotWithShape="1">
          <a:blip r:embed="rId1"/>
          <a:stretch>
            <a:fillRect/>
          </a:stretch>
        </a:blipFill>
        <a:ln>
          <a:solidFill>
            <a:schemeClr val="tx2"/>
          </a:solidFill>
        </a:ln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34265" y="22694"/>
        <a:ext cx="1342689" cy="2014034"/>
      </dsp:txXfrm>
    </dsp:sp>
    <dsp:sp modelId="{71117849-6F8D-4ED7-853E-771CD79872E2}">
      <dsp:nvSpPr>
        <dsp:cNvPr id="5" name="Прямоугольник 4"/>
        <dsp:cNvSpPr/>
      </dsp:nvSpPr>
      <dsp:spPr bwMode="white">
        <a:xfrm>
          <a:off x="255750" y="2895820"/>
          <a:ext cx="6138009" cy="1918128"/>
        </a:xfrm>
        <a:prstGeom prst="rect">
          <a:avLst/>
        </a:prstGeom>
        <a:solidFill>
          <a:srgbClr val="E0E0E0">
            <a:alpha val="40000"/>
          </a:srgbClr>
        </a:solidFill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lIns="1299211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Максим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Front-end</a:t>
          </a:r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разработчик</a:t>
          </a:r>
          <a:endParaRPr>
            <a:solidFill>
              <a:schemeClr val="dk1"/>
            </a:solidFill>
          </a:endParaRPr>
        </a:p>
      </dsp:txBody>
      <dsp:txXfrm>
        <a:off x="255750" y="2895820"/>
        <a:ext cx="6138009" cy="1918128"/>
      </dsp:txXfrm>
    </dsp:sp>
    <dsp:sp modelId="{18D97C9E-9669-4375-9CAD-6CC691D594EA}">
      <dsp:nvSpPr>
        <dsp:cNvPr id="6" name="Прямоугольник 5"/>
        <dsp:cNvSpPr/>
      </dsp:nvSpPr>
      <dsp:spPr bwMode="white">
        <a:xfrm>
          <a:off x="0" y="2618757"/>
          <a:ext cx="1342689" cy="2014034"/>
        </a:xfrm>
        <a:prstGeom prst="rect">
          <a:avLst/>
        </a:prstGeom>
        <a:ln>
          <a:solidFill>
            <a:schemeClr val="tx2"/>
          </a:solidFill>
        </a:ln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0" y="2618757"/>
        <a:ext cx="1342689" cy="2014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Группа 1"/>
      <dsp:cNvGrpSpPr/>
    </dsp:nvGrpSpPr>
    <dsp:grpSpPr>
      <a:xfrm>
        <a:off x="0" y="0"/>
        <a:ext cx="8206335" cy="4997596"/>
        <a:chOff x="0" y="0"/>
        <a:chExt cx="8206335" cy="4997596"/>
      </a:xfrm>
    </dsp:grpSpPr>
    <dsp:sp modelId="{C14A73D6-7143-4272-870B-6FD2890FA51A}">
      <dsp:nvSpPr>
        <dsp:cNvPr id="3" name="Прямоугольник 2"/>
        <dsp:cNvSpPr/>
      </dsp:nvSpPr>
      <dsp:spPr bwMode="white">
        <a:xfrm>
          <a:off x="2057354" y="173787"/>
          <a:ext cx="4273705" cy="1335533"/>
        </a:xfrm>
        <a:prstGeom prst="rect">
          <a:avLst/>
        </a:prstGeom>
        <a:solidFill>
          <a:srgbClr val="E0E0E0">
            <a:alpha val="40000"/>
          </a:srgbClr>
        </a:solidFill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lIns="904600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Вадим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Дизайнер</a:t>
          </a:r>
          <a:endParaRPr>
            <a:solidFill>
              <a:schemeClr val="dk1"/>
            </a:solidFill>
          </a:endParaRPr>
        </a:p>
      </dsp:txBody>
      <dsp:txXfrm>
        <a:off x="2057354" y="173787"/>
        <a:ext cx="4273705" cy="1335533"/>
      </dsp:txXfrm>
    </dsp:sp>
    <dsp:sp modelId="{72F1889F-994D-462A-8666-A4E1E9D83CF5}">
      <dsp:nvSpPr>
        <dsp:cNvPr id="4" name="Прямоугольник 3"/>
        <dsp:cNvSpPr/>
      </dsp:nvSpPr>
      <dsp:spPr bwMode="white">
        <a:xfrm>
          <a:off x="1879283" y="-19123"/>
          <a:ext cx="934873" cy="1402310"/>
        </a:xfrm>
        <a:prstGeom prst="rect">
          <a:avLst/>
        </a:prstGeom>
        <a:blipFill rotWithShape="1">
          <a:blip r:embed="rId1"/>
          <a:stretch>
            <a:fillRect/>
          </a:stretch>
        </a:blipFill>
        <a:ln>
          <a:solidFill>
            <a:schemeClr val="tx2"/>
          </a:solidFill>
        </a:ln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879283" y="-19123"/>
        <a:ext cx="934873" cy="1402310"/>
      </dsp:txXfrm>
    </dsp:sp>
    <dsp:sp modelId="{71117849-6F8D-4ED7-853E-771CD79872E2}">
      <dsp:nvSpPr>
        <dsp:cNvPr id="5" name="Прямоугольник 4"/>
        <dsp:cNvSpPr/>
      </dsp:nvSpPr>
      <dsp:spPr bwMode="white">
        <a:xfrm>
          <a:off x="2057354" y="1927487"/>
          <a:ext cx="4273705" cy="1335533"/>
        </a:xfrm>
        <a:prstGeom prst="rect">
          <a:avLst/>
        </a:prstGeom>
        <a:solidFill>
          <a:srgbClr val="E0E0E0">
            <a:alpha val="40000"/>
          </a:srgbClr>
        </a:solidFill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lIns="904600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Ярослав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Аналитик</a:t>
          </a:r>
          <a:endParaRPr>
            <a:solidFill>
              <a:schemeClr val="dk1"/>
            </a:solidFill>
          </a:endParaRPr>
        </a:p>
      </dsp:txBody>
      <dsp:txXfrm>
        <a:off x="2057354" y="1927487"/>
        <a:ext cx="4273705" cy="1335533"/>
      </dsp:txXfrm>
    </dsp:sp>
    <dsp:sp modelId="{18D97C9E-9669-4375-9CAD-6CC691D594EA}">
      <dsp:nvSpPr>
        <dsp:cNvPr id="6" name="Прямоугольник 5"/>
        <dsp:cNvSpPr/>
      </dsp:nvSpPr>
      <dsp:spPr bwMode="white">
        <a:xfrm>
          <a:off x="1879283" y="1734576"/>
          <a:ext cx="934873" cy="1402310"/>
        </a:xfrm>
        <a:prstGeom prst="rect">
          <a:avLst/>
        </a:prstGeom>
        <a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solidFill>
            <a:schemeClr val="tx2"/>
          </a:solidFill>
        </a:ln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879283" y="1734576"/>
        <a:ext cx="934873" cy="1402310"/>
      </dsp:txXfrm>
    </dsp:sp>
    <dsp:sp modelId="{EB40625F-4B49-4FE3-9A93-3DD3AF0ACB3B}">
      <dsp:nvSpPr>
        <dsp:cNvPr id="7" name="Прямоугольник 6"/>
        <dsp:cNvSpPr/>
      </dsp:nvSpPr>
      <dsp:spPr bwMode="white">
        <a:xfrm>
          <a:off x="2057354" y="3681186"/>
          <a:ext cx="4273705" cy="1335533"/>
        </a:xfrm>
        <a:prstGeom prst="rect">
          <a:avLst/>
        </a:prstGeom>
        <a:solidFill>
          <a:srgbClr val="E0E0E0">
            <a:alpha val="40000"/>
          </a:srgbClr>
        </a:solidFill>
      </dsp:spPr>
      <dsp:style>
        <a:lnRef idx="1">
          <a:schemeClr val="accent1"/>
        </a:lnRef>
        <a:fillRef idx="1">
          <a:schemeClr val="lt1">
            <a:alpha val="40000"/>
          </a:schemeClr>
        </a:fillRef>
        <a:effectRef idx="0">
          <a:scrgbClr r="0" g="0" b="0"/>
        </a:effectRef>
        <a:fontRef idx="minor"/>
      </dsp:style>
      <dsp:txBody>
        <a:bodyPr lIns="904600" tIns="91439" rIns="91439" bIns="91439" anchor="t"/>
        <a:lstStyle>
          <a:lvl1pPr algn="l">
            <a:defRPr sz="6500"/>
          </a:lvl1pPr>
          <a:lvl2pPr marL="285750" indent="-285750" algn="l">
            <a:defRPr sz="5000"/>
          </a:lvl2pPr>
          <a:lvl3pPr marL="571500" indent="-285750" algn="l">
            <a:defRPr sz="5000"/>
          </a:lvl3pPr>
          <a:lvl4pPr marL="857250" indent="-285750" algn="l">
            <a:defRPr sz="5000"/>
          </a:lvl4pPr>
          <a:lvl5pPr marL="1143000" indent="-285750" algn="l">
            <a:defRPr sz="5000"/>
          </a:lvl5pPr>
          <a:lvl6pPr marL="1428750" indent="-285750" algn="l">
            <a:defRPr sz="5000"/>
          </a:lvl6pPr>
          <a:lvl7pPr marL="1714500" indent="-285750" algn="l">
            <a:defRPr sz="5000"/>
          </a:lvl7pPr>
          <a:lvl8pPr marL="2000250" indent="-285750" algn="l">
            <a:defRPr sz="5000"/>
          </a:lvl8pPr>
          <a:lvl9pPr marL="2286000" indent="-285750" algn="l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2400" i="1" dirty="0" smtClean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Евгений</a:t>
          </a:r>
          <a:endParaRPr lang="ru-RU" sz="2400" i="1" dirty="0"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28600" lvl="1" indent="-228600">
            <a:lnSpc>
              <a:spcPct val="10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Back-end </a:t>
          </a:r>
          <a:r>
            <a:rPr lang="ru-RU" sz="2000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разработчик</a:t>
          </a:r>
          <a:endParaRPr>
            <a:solidFill>
              <a:schemeClr val="dk1"/>
            </a:solidFill>
          </a:endParaRPr>
        </a:p>
      </dsp:txBody>
      <dsp:txXfrm>
        <a:off x="2057354" y="3681186"/>
        <a:ext cx="4273705" cy="1335533"/>
      </dsp:txXfrm>
    </dsp:sp>
    <dsp:sp modelId="{F4A3343B-B7D7-4A38-8535-866B1553E1A0}">
      <dsp:nvSpPr>
        <dsp:cNvPr id="8" name="Прямоугольник 7"/>
        <dsp:cNvSpPr/>
      </dsp:nvSpPr>
      <dsp:spPr bwMode="white">
        <a:xfrm>
          <a:off x="1879283" y="3488276"/>
          <a:ext cx="934873" cy="1402310"/>
        </a:xfrm>
        <a:prstGeom prst="rect">
          <a:avLst/>
        </a:prstGeom>
        <a:blipFill rotWithShape="1">
          <a:blip r:embed="rId3"/>
          <a:stretch>
            <a:fillRect/>
          </a:stretch>
        </a:blipFill>
        <a:ln>
          <a:solidFill>
            <a:schemeClr val="tx2"/>
          </a:solidFill>
        </a:ln>
      </dsp:spPr>
      <dsp:style>
        <a:lnRef idx="2">
          <a:schemeClr val="lt1"/>
        </a:lnRef>
        <a:fillRef idx="1">
          <a:schemeClr val="accent1">
            <a:tint val="50000"/>
          </a:schemeClr>
        </a:fillRef>
        <a:effectRef idx="0">
          <a:scrgbClr r="0" g="0" b="0"/>
        </a:effectRef>
        <a:fontRef idx="minor"/>
      </dsp:style>
      <dsp:txXfrm>
        <a:off x="1879283" y="3488276"/>
        <a:ext cx="934873" cy="14023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 panose="020B0604020202020204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  <a:endParaRPr 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6C2155-41F4-4BC1-AAE5-BB3204BBA572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5C6E2-F7A9-44B3-BE1C-F737A7A1139D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2" Type="http://schemas.openxmlformats.org/officeDocument/2006/relationships/theme" Target="../theme/theme2.xml"/><Relationship Id="rId21" Type="http://schemas.openxmlformats.org/officeDocument/2006/relationships/image" Target="../media/image4.png"/><Relationship Id="rId20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9" Type="http://schemas.openxmlformats.org/officeDocument/2006/relationships/image" Target="../media/image2.png"/><Relationship Id="rId18" Type="http://schemas.openxmlformats.org/officeDocument/2006/relationships/image" Target="../media/image1.png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>
            <a:fillRect/>
          </a:stretch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>
            <a:fillRect/>
          </a:stretch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>
            <a:fillRect/>
          </a:stretch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>
            <a:fillRect/>
          </a:stretch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CF2C080-DA13-40E2-9A33-81BCE32E1EB4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6E2F5-F953-489E-B837-C0D7D6F2F375}" type="slidenum">
              <a:rPr lang="ru-RU" smtClean="0"/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571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diagramColors" Target="../diagrams/colors2.xml"/><Relationship Id="rId8" Type="http://schemas.openxmlformats.org/officeDocument/2006/relationships/diagramQuickStyle" Target="../diagrams/quickStyle2.xml"/><Relationship Id="rId7" Type="http://schemas.openxmlformats.org/officeDocument/2006/relationships/diagramLayout" Target="../diagrams/layout2.xml"/><Relationship Id="rId6" Type="http://schemas.openxmlformats.org/officeDocument/2006/relationships/diagramData" Target="../diagrams/data2.xml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" Type="http://schemas.openxmlformats.org/officeDocument/2006/relationships/diagramLayout" Target="../diagrams/layout1.xml"/><Relationship Id="rId12" Type="http://schemas.openxmlformats.org/officeDocument/2006/relationships/slideLayout" Target="../slideLayouts/slideLayout16.xml"/><Relationship Id="rId11" Type="http://schemas.openxmlformats.org/officeDocument/2006/relationships/image" Target="../media/image8.jpeg"/><Relationship Id="rId10" Type="http://schemas.microsoft.com/office/2007/relationships/diagramDrawing" Target="../diagrams/drawing2.xml"/><Relationship Id="rId1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54960" y="2746791"/>
            <a:ext cx="9613860" cy="1090788"/>
          </a:xfrm>
        </p:spPr>
        <p:txBody>
          <a:bodyPr>
            <a:normAutofit/>
          </a:bodyPr>
          <a:lstStyle/>
          <a:p>
            <a:pPr algn="just"/>
            <a:r>
              <a:rPr lang="en-US" sz="6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Business lunch</a:t>
            </a:r>
            <a:endParaRPr lang="en-US" sz="6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27561" y="6229647"/>
            <a:ext cx="9613860" cy="1704017"/>
          </a:xfrm>
        </p:spPr>
        <p:txBody>
          <a:bodyPr/>
          <a:lstStyle/>
          <a:p>
            <a:pPr algn="l"/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524" y="1501080"/>
            <a:ext cx="662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WEB - </a:t>
            </a:r>
            <a:r>
              <a:rPr lang="ru-RU" sz="4800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</a:t>
            </a:r>
            <a:endParaRPr lang="ru-RU" sz="4800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1" cstate="print">
            <a:alphaModFix amt="10000"/>
            <a:clrChange>
              <a:clrFrom>
                <a:srgbClr val="5C5C5C"/>
              </a:clrFrom>
              <a:clrTo>
                <a:srgbClr val="5C5C5C">
                  <a:alpha val="0"/>
                </a:srgbClr>
              </a:clrTo>
            </a:clrChange>
            <a:grayscl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artisticGlowEdges trans="15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68721" y="3088997"/>
            <a:ext cx="5715000" cy="4305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вал 1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50153" y="2353734"/>
            <a:ext cx="3628714" cy="3222412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JavaScript</a:t>
            </a:r>
            <a:r>
              <a:rPr lang="en-US" sz="2800" b="1" dirty="0" smtClean="0">
                <a:solidFill>
                  <a:srgbClr val="FFFFFF"/>
                </a:solidFill>
              </a:rPr>
              <a:t> </a:t>
            </a:r>
            <a:endParaRPr lang="en-US" sz="2800" b="1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HTML 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smtClean="0">
                <a:solidFill>
                  <a:srgbClr val="FFFFFF"/>
                </a:solidFill>
              </a:rPr>
              <a:t>CSS</a:t>
            </a:r>
            <a:endParaRPr lang="en-US" sz="2800" dirty="0" smtClean="0">
              <a:solidFill>
                <a:srgbClr val="FFFFFF"/>
              </a:solidFill>
            </a:endParaRPr>
          </a:p>
          <a:p>
            <a:r>
              <a:rPr lang="en-US" sz="2800" dirty="0" err="1" smtClean="0">
                <a:solidFill>
                  <a:srgbClr val="FFFFFF"/>
                </a:solidFill>
              </a:rPr>
              <a:t>Wordpress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2050" name="Picture 2" descr="Picture background"/>
          <p:cNvPicPr>
            <a:picLocks noChangeAspect="1" noChangeArrowheads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8135" y="4063356"/>
            <a:ext cx="360994" cy="360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750" y="1893763"/>
            <a:ext cx="3562087" cy="2003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cture background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1352" y="4243853"/>
            <a:ext cx="2562782" cy="231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/>
          <p:nvPr/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Стек технологий</a:t>
            </a:r>
            <a:endParaRPr lang="ru-RU" sz="4800" dirty="0"/>
          </a:p>
        </p:txBody>
      </p:sp>
      <p:sp>
        <p:nvSpPr>
          <p:cNvPr id="11" name="Text Placeholder 2"/>
          <p:cNvSpPr txBox="1"/>
          <p:nvPr/>
        </p:nvSpPr>
        <p:spPr>
          <a:xfrm>
            <a:off x="-1478" y="6510511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Демонстрация</a:t>
            </a:r>
            <a:endParaRPr lang="ru-RU" dirty="0"/>
          </a:p>
        </p:txBody>
      </p:sp>
      <p:sp>
        <p:nvSpPr>
          <p:cNvPr id="4" name="Text Placeholder 2"/>
          <p:cNvSpPr txBox="1"/>
          <p:nvPr/>
        </p:nvSpPr>
        <p:spPr>
          <a:xfrm>
            <a:off x="-1478" y="6510511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8</a:t>
            </a:r>
            <a:endParaRPr lang="ru-RU" dirty="0"/>
          </a:p>
        </p:txBody>
      </p:sp>
      <p:pic>
        <p:nvPicPr>
          <p:cNvPr id="1026" name="Изображение 23" descr="5М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" y="1679259"/>
            <a:ext cx="9285230" cy="4381794"/>
          </a:xfrm>
          <a:prstGeom prst="rect">
            <a:avLst/>
          </a:prstGeom>
          <a:noFill/>
          <a:ln w="28575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Готовы ответить на ваши вопросы</a:t>
            </a:r>
            <a:endParaRPr lang="ru-RU" dirty="0"/>
          </a:p>
        </p:txBody>
      </p:sp>
      <p:sp>
        <p:nvSpPr>
          <p:cNvPr id="4" name="Овал 3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9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0867"/>
            <a:ext cx="9613863" cy="1080937"/>
          </a:xfrm>
        </p:spPr>
        <p:txBody>
          <a:bodyPr>
            <a:normAutofit/>
          </a:bodyPr>
          <a:lstStyle/>
          <a:p>
            <a:pPr algn="just"/>
            <a:r>
              <a:rPr lang="ru-RU" sz="6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</a:t>
            </a:r>
            <a:endParaRPr lang="ru-RU" sz="6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Схема 13"/>
          <p:cNvGraphicFramePr/>
          <p:nvPr/>
        </p:nvGraphicFramePr>
        <p:xfrm>
          <a:off x="0" y="2161550"/>
          <a:ext cx="6393759" cy="48195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aphicFrame>
        <p:nvGraphicFramePr>
          <p:cNvPr id="15" name="Схема 14"/>
          <p:cNvGraphicFramePr/>
          <p:nvPr/>
        </p:nvGraphicFramePr>
        <p:xfrm>
          <a:off x="4593880" y="1972439"/>
          <a:ext cx="8206335" cy="4997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2650067" y="1033196"/>
            <a:ext cx="64986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Бабуся и четыре гуся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8348"/>
            <a:ext cx="1363133" cy="2032169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Аудитория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379" y="2336874"/>
            <a:ext cx="9910739" cy="389525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lvl="0"/>
            <a:r>
              <a:rPr lang="ru-RU" sz="2800" i="1" dirty="0" smtClean="0">
                <a:solidFill>
                  <a:srgbClr val="FFFFFF"/>
                </a:solidFill>
              </a:rPr>
              <a:t>Студенты колледжей, университетов</a:t>
            </a:r>
            <a:endParaRPr lang="ru-RU" sz="2800" dirty="0" smtClean="0">
              <a:solidFill>
                <a:srgbClr val="FFFFFF"/>
              </a:solidFill>
            </a:endParaRPr>
          </a:p>
          <a:p>
            <a:pPr lvl="0"/>
            <a:r>
              <a:rPr lang="ru-RU" sz="2800" i="1" dirty="0" smtClean="0">
                <a:solidFill>
                  <a:srgbClr val="FFFFFF"/>
                </a:solidFill>
              </a:rPr>
              <a:t>Люди, работающие в офисах</a:t>
            </a:r>
            <a:endParaRPr lang="ru-RU" sz="2800" dirty="0" smtClean="0">
              <a:solidFill>
                <a:srgbClr val="FFFFFF"/>
              </a:solidFill>
            </a:endParaRPr>
          </a:p>
          <a:p>
            <a:pPr lvl="0"/>
            <a:r>
              <a:rPr lang="ru-RU" sz="2800" i="1" dirty="0" smtClean="0">
                <a:solidFill>
                  <a:srgbClr val="FFFFFF"/>
                </a:solidFill>
              </a:rPr>
              <a:t>Путешественники</a:t>
            </a:r>
            <a:endParaRPr lang="ru-RU" sz="2800" dirty="0">
              <a:solidFill>
                <a:srgbClr val="FFFFFF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1" cstate="print">
            <a:alphaModFix amt="3000"/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932433" y="3919333"/>
            <a:ext cx="4815713" cy="3370999"/>
          </a:xfrm>
          <a:prstGeom prst="rect">
            <a:avLst/>
          </a:prstGeom>
        </p:spPr>
      </p:pic>
      <p:sp>
        <p:nvSpPr>
          <p:cNvPr id="12" name="Text Placeholder 2"/>
          <p:cNvSpPr txBox="1"/>
          <p:nvPr/>
        </p:nvSpPr>
        <p:spPr>
          <a:xfrm>
            <a:off x="227561" y="6229647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4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8379" y="2407893"/>
            <a:ext cx="10079415" cy="4055049"/>
          </a:xfrm>
        </p:spPr>
        <p:txBody>
          <a:bodyPr>
            <a:normAutofit/>
          </a:bodyPr>
          <a:lstStyle/>
          <a:p>
            <a:pPr algn="just">
              <a:lnSpc>
                <a:spcPct val="100000"/>
              </a:lnSpc>
            </a:pPr>
            <a:r>
              <a:rPr lang="ru-RU" sz="2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Люди, работающие в офисе, часто сталкиваются с проблемой поиска заведения для приема обеда</a:t>
            </a:r>
            <a:endParaRPr lang="ru-RU" sz="26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endParaRPr lang="ru-RU" sz="26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ru-RU" sz="2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Неудобство использования существующих приложения для поиска подобных заведений</a:t>
            </a:r>
            <a:endParaRPr lang="ru-RU" sz="26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2"/>
          <p:cNvSpPr txBox="1"/>
          <p:nvPr/>
        </p:nvSpPr>
        <p:spPr>
          <a:xfrm>
            <a:off x="227561" y="6229647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Концепция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7156" y="2310239"/>
            <a:ext cx="9747026" cy="4117193"/>
          </a:xfrm>
        </p:spPr>
        <p:txBody>
          <a:bodyPr>
            <a:normAutofit/>
          </a:bodyPr>
          <a:lstStyle/>
          <a:p>
            <a:pPr marL="719455" algn="just">
              <a:lnSpc>
                <a:spcPct val="100000"/>
              </a:lnSpc>
              <a:buNone/>
            </a:pPr>
            <a:r>
              <a:rPr lang="ru-RU" sz="2600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процесса поиска заведений с комплексным обедом.</a:t>
            </a:r>
            <a:endParaRPr lang="ru-RU" sz="2600" i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2"/>
          <p:cNvSpPr txBox="1"/>
          <p:nvPr/>
        </p:nvSpPr>
        <p:spPr>
          <a:xfrm>
            <a:off x="227561" y="6235216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 нашего проекта</a:t>
            </a:r>
            <a:endParaRPr lang="ru-RU" sz="4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Placeholder 2"/>
          <p:cNvSpPr txBox="1"/>
          <p:nvPr/>
        </p:nvSpPr>
        <p:spPr>
          <a:xfrm>
            <a:off x="177554" y="6466053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6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524619" y="1853248"/>
          <a:ext cx="8093205" cy="45875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8641"/>
                <a:gridCol w="1618641"/>
                <a:gridCol w="1618641"/>
                <a:gridCol w="1618641"/>
                <a:gridCol w="1618641"/>
              </a:tblGrid>
              <a:tr h="96319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Адекватный</a:t>
                      </a:r>
                      <a:r>
                        <a:rPr lang="ru-RU" sz="1400" baseline="0" dirty="0" smtClean="0"/>
                        <a:t> фильтр для поиска Бизнес-</a:t>
                      </a:r>
                      <a:r>
                        <a:rPr lang="ru-RU" sz="1400" baseline="0" dirty="0" err="1" smtClean="0"/>
                        <a:t>ланчей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Навязчивая реклама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Наличие краткой информации о ресторане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Фильтрация по кухне, которую предлагают</a:t>
                      </a:r>
                      <a:r>
                        <a:rPr lang="ru-RU" baseline="0" dirty="0" smtClean="0"/>
                        <a:t> в заведении</a:t>
                      </a:r>
                      <a:endParaRPr lang="ru-RU" dirty="0"/>
                    </a:p>
                  </a:txBody>
                  <a:tcPr/>
                </a:tc>
              </a:tr>
              <a:tr h="558044">
                <a:tc>
                  <a:txBody>
                    <a:bodyPr/>
                    <a:lstStyle/>
                    <a:p>
                      <a:r>
                        <a:rPr lang="ru-RU" dirty="0" smtClean="0"/>
                        <a:t>2гис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</a:tr>
              <a:tr h="963199">
                <a:tc>
                  <a:txBody>
                    <a:bodyPr/>
                    <a:lstStyle/>
                    <a:p>
                      <a:r>
                        <a:rPr lang="ru-RU" dirty="0" smtClean="0"/>
                        <a:t>Яндекс карты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Да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Да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</a:tr>
              <a:tr h="558044">
                <a:tc>
                  <a:txBody>
                    <a:bodyPr/>
                    <a:lstStyle/>
                    <a:p>
                      <a:r>
                        <a:rPr lang="ru-RU" dirty="0" smtClean="0"/>
                        <a:t>Гугл карты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Да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Да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</a:tr>
              <a:tr h="963199">
                <a:tc>
                  <a:txBody>
                    <a:bodyPr/>
                    <a:lstStyle/>
                    <a:p>
                      <a:r>
                        <a:rPr lang="ru-RU" dirty="0" smtClean="0"/>
                        <a:t>Наш продукт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dirty="0" smtClean="0"/>
                        <a:t>Да</a:t>
                      </a:r>
                      <a:endParaRPr lang="ru-RU" dirty="0" smtClean="0"/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mtClean="0"/>
                        <a:t>Да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153459"/>
            <a:ext cx="9404723" cy="611311"/>
          </a:xfrm>
        </p:spPr>
        <p:txBody>
          <a:bodyPr/>
          <a:lstStyle/>
          <a:p>
            <a:r>
              <a:rPr lang="ru-RU" sz="3200" dirty="0" smtClean="0"/>
              <a:t>Разница с другими сервисами</a:t>
            </a:r>
            <a:endParaRPr lang="ru-RU" sz="3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68398" y="764770"/>
            <a:ext cx="3953712" cy="22239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137" y="764770"/>
            <a:ext cx="3953714" cy="22239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7" y="3161827"/>
            <a:ext cx="4029451" cy="22665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401" y="3161829"/>
            <a:ext cx="4029450" cy="2266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15878" y="1498601"/>
            <a:ext cx="342212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 2гис переход к карте с заведениями занимает 20 сек.</a:t>
            </a:r>
            <a:endParaRPr lang="ru-RU" dirty="0" smtClean="0"/>
          </a:p>
          <a:p>
            <a:r>
              <a:rPr lang="ru-RU" dirty="0" smtClean="0"/>
              <a:t>В 2гис сначала надо выбрать раздел «поесть» и установить желательную цену за бизнес ланч.</a:t>
            </a:r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В нашем же сервисе этот же поиск займет 4 секунды. </a:t>
            </a:r>
            <a:endParaRPr lang="ru-RU" dirty="0" smtClean="0"/>
          </a:p>
          <a:p>
            <a:r>
              <a:rPr lang="ru-RU" dirty="0" smtClean="0"/>
              <a:t>У нас на сайте не нужно ничего выбирать, заведения высвечиваются первым делом.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cases</a:t>
            </a:r>
            <a:endParaRPr lang="ru-RU" sz="4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77230" y="1661437"/>
            <a:ext cx="8585412" cy="421569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t="7516" r="27062" b="8869"/>
          <a:stretch>
            <a:fillRect/>
          </a:stretch>
        </p:blipFill>
        <p:spPr bwMode="auto">
          <a:xfrm>
            <a:off x="826110" y="2828128"/>
            <a:ext cx="467256" cy="8501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/>
          <p:cNvSpPr txBox="1"/>
          <p:nvPr/>
        </p:nvSpPr>
        <p:spPr>
          <a:xfrm>
            <a:off x="311318" y="3700025"/>
            <a:ext cx="186306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rgbClr val="FFFFFF"/>
                </a:solidFill>
              </a:rPr>
              <a:t>Зарегистрированный пользователь</a:t>
            </a:r>
            <a:endParaRPr lang="ru-RU" sz="1100" dirty="0">
              <a:solidFill>
                <a:srgbClr val="FFFFFF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3216715" y="3373451"/>
            <a:ext cx="1279927" cy="903513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Овал 58"/>
          <p:cNvSpPr/>
          <p:nvPr/>
        </p:nvSpPr>
        <p:spPr>
          <a:xfrm>
            <a:off x="4892160" y="3356449"/>
            <a:ext cx="1186490" cy="909630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TextBox 59"/>
          <p:cNvSpPr txBox="1"/>
          <p:nvPr/>
        </p:nvSpPr>
        <p:spPr>
          <a:xfrm>
            <a:off x="5059619" y="3411125"/>
            <a:ext cx="1146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Установка нужных параметров заведения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6531103" y="3356447"/>
            <a:ext cx="1326142" cy="887859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TextBox 61"/>
          <p:cNvSpPr txBox="1"/>
          <p:nvPr/>
        </p:nvSpPr>
        <p:spPr>
          <a:xfrm>
            <a:off x="6729186" y="3511182"/>
            <a:ext cx="114691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Выбор ближайшего заведения</a:t>
            </a:r>
            <a:endParaRPr lang="ru-RU" sz="1100" dirty="0">
              <a:solidFill>
                <a:schemeClr val="tx2"/>
              </a:solidFill>
            </a:endParaRPr>
          </a:p>
        </p:txBody>
      </p:sp>
      <p:sp>
        <p:nvSpPr>
          <p:cNvPr id="63" name="Овал 62"/>
          <p:cNvSpPr/>
          <p:nvPr/>
        </p:nvSpPr>
        <p:spPr>
          <a:xfrm>
            <a:off x="8321106" y="3376227"/>
            <a:ext cx="1250607" cy="878965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4" name="TextBox 1023"/>
          <p:cNvSpPr txBox="1"/>
          <p:nvPr/>
        </p:nvSpPr>
        <p:spPr>
          <a:xfrm>
            <a:off x="8519189" y="3440486"/>
            <a:ext cx="11469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Уточнение цены и времени работы</a:t>
            </a:r>
            <a:endParaRPr lang="ru-RU" sz="1100" dirty="0">
              <a:solidFill>
                <a:schemeClr val="tx2"/>
              </a:solidFill>
            </a:endParaRPr>
          </a:p>
        </p:txBody>
      </p:sp>
      <p:cxnSp>
        <p:nvCxnSpPr>
          <p:cNvPr id="1037" name="Прямая соединительная линия 1036"/>
          <p:cNvCxnSpPr/>
          <p:nvPr/>
        </p:nvCxnSpPr>
        <p:spPr>
          <a:xfrm>
            <a:off x="2055978" y="3847752"/>
            <a:ext cx="925286" cy="1088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2" name="Прямая соединительная линия 1041"/>
          <p:cNvCxnSpPr/>
          <p:nvPr/>
        </p:nvCxnSpPr>
        <p:spPr>
          <a:xfrm flipV="1">
            <a:off x="4521991" y="3795846"/>
            <a:ext cx="381135" cy="214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0" name="Прямая соединительная линия 1049"/>
          <p:cNvCxnSpPr>
            <a:stCxn id="59" idx="6"/>
            <a:endCxn id="61" idx="2"/>
          </p:cNvCxnSpPr>
          <p:nvPr/>
        </p:nvCxnSpPr>
        <p:spPr>
          <a:xfrm flipV="1">
            <a:off x="6078650" y="3800377"/>
            <a:ext cx="452453" cy="108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1" name="Прямая соединительная линия 1050"/>
          <p:cNvCxnSpPr>
            <a:stCxn id="61" idx="6"/>
          </p:cNvCxnSpPr>
          <p:nvPr/>
        </p:nvCxnSpPr>
        <p:spPr>
          <a:xfrm>
            <a:off x="7857245" y="3800377"/>
            <a:ext cx="461012" cy="3125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3" name="Text Placeholder 2"/>
          <p:cNvSpPr txBox="1"/>
          <p:nvPr/>
        </p:nvSpPr>
        <p:spPr>
          <a:xfrm>
            <a:off x="-1478" y="6510511"/>
            <a:ext cx="9613860" cy="1704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i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Команда: Бабуся и четыре гуся</a:t>
            </a:r>
            <a:endParaRPr lang="en-US" i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334920" y="3565012"/>
            <a:ext cx="11677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FFFF"/>
                </a:solidFill>
              </a:rPr>
              <a:t>Включение </a:t>
            </a:r>
            <a:r>
              <a:rPr lang="ru-RU" sz="1200" dirty="0" err="1" smtClean="0">
                <a:solidFill>
                  <a:srgbClr val="FFFFFF"/>
                </a:solidFill>
              </a:rPr>
              <a:t>геолокации</a:t>
            </a:r>
            <a:endParaRPr lang="ru-RU" sz="1200" dirty="0">
              <a:solidFill>
                <a:srgbClr val="FFFFFF"/>
              </a:solidFill>
            </a:endParaRPr>
          </a:p>
        </p:txBody>
      </p:sp>
      <p:cxnSp>
        <p:nvCxnSpPr>
          <p:cNvPr id="76" name="Прямая соединительная линия 75"/>
          <p:cNvCxnSpPr/>
          <p:nvPr/>
        </p:nvCxnSpPr>
        <p:spPr>
          <a:xfrm flipH="1" flipV="1">
            <a:off x="9234256" y="4226133"/>
            <a:ext cx="337457" cy="36407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Овал 80"/>
          <p:cNvSpPr/>
          <p:nvPr/>
        </p:nvSpPr>
        <p:spPr>
          <a:xfrm>
            <a:off x="9029919" y="4577209"/>
            <a:ext cx="1519130" cy="893199"/>
          </a:xfrm>
          <a:prstGeom prst="ellipse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7" name="Прямоугольник 86"/>
          <p:cNvSpPr/>
          <p:nvPr/>
        </p:nvSpPr>
        <p:spPr>
          <a:xfrm>
            <a:off x="9133906" y="4867546"/>
            <a:ext cx="128451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solidFill>
                  <a:schemeClr val="tx2"/>
                </a:solidFill>
              </a:rPr>
              <a:t>Переход на сайт заведения</a:t>
            </a:r>
            <a:endParaRPr lang="ru-RU" sz="1100" dirty="0"/>
          </a:p>
        </p:txBody>
      </p:sp>
      <p:sp>
        <p:nvSpPr>
          <p:cNvPr id="22" name="Овал 21"/>
          <p:cNvSpPr/>
          <p:nvPr/>
        </p:nvSpPr>
        <p:spPr>
          <a:xfrm>
            <a:off x="11662756" y="6301047"/>
            <a:ext cx="496147" cy="4938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7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продукту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16130" y="1032582"/>
            <a:ext cx="11975870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Aft>
                <a:spcPts val="0"/>
              </a:spcAft>
            </a:pPr>
            <a:endParaRPr lang="ru-RU" sz="1600" b="1" kern="0" dirty="0">
              <a:latin typeface="Times New Roman" panose="02020603050405020304" pitchFamily="18" charset="0"/>
            </a:endParaRPr>
          </a:p>
          <a:p>
            <a:pPr lvl="1"/>
            <a:r>
              <a:rPr lang="ru-RU" sz="2000" b="1" dirty="0" smtClean="0"/>
              <a:t>1. Нефункциональные </a:t>
            </a:r>
            <a:r>
              <a:rPr lang="ru-RU" sz="2000" b="1" dirty="0"/>
              <a:t>требования </a:t>
            </a:r>
            <a:endParaRPr lang="ru-RU" sz="2000" b="1" dirty="0"/>
          </a:p>
          <a:p>
            <a:r>
              <a:rPr lang="ru-RU" dirty="0" smtClean="0"/>
              <a:t>Функционирование </a:t>
            </a:r>
            <a:r>
              <a:rPr lang="ru-RU" dirty="0"/>
              <a:t>Системы должно осуществляться в интернет-браузере.</a:t>
            </a:r>
            <a:endParaRPr lang="ru-RU" dirty="0"/>
          </a:p>
          <a:p>
            <a:r>
              <a:rPr lang="ru-RU" dirty="0"/>
              <a:t>Интерфейс должен быть простым в освоении, удобным для пользователей. Во время работы пользователям должны быть доступны только функции, необходимые для </a:t>
            </a:r>
            <a:r>
              <a:rPr lang="ru-RU" dirty="0" smtClean="0"/>
              <a:t>использования продукта по назначению.</a:t>
            </a:r>
            <a:endParaRPr lang="ru-RU" dirty="0" smtClean="0"/>
          </a:p>
          <a:p>
            <a:pPr lvl="1"/>
            <a:r>
              <a:rPr lang="ru-RU" sz="2000" dirty="0" smtClean="0"/>
              <a:t>2. </a:t>
            </a:r>
            <a:r>
              <a:rPr lang="ru-RU" sz="2000" b="1" dirty="0"/>
              <a:t>Требования к интерфейсу</a:t>
            </a:r>
            <a:endParaRPr lang="ru-RU" sz="2000" b="1" dirty="0"/>
          </a:p>
          <a:p>
            <a:r>
              <a:rPr lang="ru-RU" dirty="0"/>
              <a:t>Интерфейс Системы должен быть прост, нагляден, интуитивно понятен и легок в освоении, и должен отвечать следующим требованиям: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 smtClean="0"/>
              <a:t>Быстрый </a:t>
            </a:r>
            <a:r>
              <a:rPr lang="ru-RU" dirty="0"/>
              <a:t>поиск информации</a:t>
            </a:r>
            <a:endParaRPr lang="ru-RU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ru-RU" dirty="0"/>
              <a:t>Понятное управление по </a:t>
            </a:r>
            <a:r>
              <a:rPr lang="ru-RU" dirty="0" smtClean="0"/>
              <a:t>сайту</a:t>
            </a:r>
            <a:endParaRPr lang="ru-RU" dirty="0" smtClean="0"/>
          </a:p>
          <a:p>
            <a:pPr lvl="0"/>
            <a:r>
              <a:rPr lang="ru-RU" dirty="0" smtClean="0"/>
              <a:t>	</a:t>
            </a:r>
            <a:r>
              <a:rPr lang="ru-RU" sz="2000" dirty="0" smtClean="0"/>
              <a:t>3.</a:t>
            </a:r>
            <a:r>
              <a:rPr lang="ru-RU" sz="2000" b="1" dirty="0"/>
              <a:t> Функциональные </a:t>
            </a:r>
            <a:r>
              <a:rPr lang="ru-RU" sz="2000" b="1" dirty="0" smtClean="0"/>
              <a:t>требования</a:t>
            </a:r>
            <a:endParaRPr lang="ru-RU" sz="2000" b="1" dirty="0" smtClean="0"/>
          </a:p>
          <a:p>
            <a:pPr lvl="0"/>
            <a:r>
              <a:rPr lang="ru-RU" dirty="0" smtClean="0"/>
              <a:t>Главная </a:t>
            </a:r>
            <a:r>
              <a:rPr lang="ru-RU" dirty="0"/>
              <a:t>страница системы должна отображать карту, содержащую краткую информацию о </a:t>
            </a:r>
            <a:r>
              <a:rPr lang="ru-RU" dirty="0" smtClean="0"/>
              <a:t>заведениях</a:t>
            </a:r>
            <a:endParaRPr lang="ru-RU" dirty="0" smtClean="0"/>
          </a:p>
          <a:p>
            <a:pPr lvl="0"/>
            <a:r>
              <a:rPr lang="ru-RU" b="1" dirty="0" smtClean="0"/>
              <a:t>	</a:t>
            </a:r>
            <a:r>
              <a:rPr lang="ru-RU" sz="2000" b="1" dirty="0" smtClean="0"/>
              <a:t>4.</a:t>
            </a:r>
            <a:r>
              <a:rPr lang="ru-RU" sz="2000" b="1" dirty="0"/>
              <a:t> Требования к регистрации и </a:t>
            </a:r>
            <a:r>
              <a:rPr lang="ru-RU" sz="2000" b="1" dirty="0" smtClean="0"/>
              <a:t>авторизации</a:t>
            </a:r>
            <a:endParaRPr lang="ru-RU" sz="2000" b="1" dirty="0" smtClean="0"/>
          </a:p>
          <a:p>
            <a:pPr lvl="0"/>
            <a:r>
              <a:rPr lang="ru-RU" dirty="0" smtClean="0"/>
              <a:t>Система </a:t>
            </a:r>
            <a:r>
              <a:rPr lang="ru-RU" dirty="0"/>
              <a:t>будет доступна всем пользователям, никаких ограничений в использовании не должно быть</a:t>
            </a:r>
            <a:endParaRPr lang="ru-RU" dirty="0"/>
          </a:p>
          <a:p>
            <a:pPr lvl="1"/>
            <a:endParaRPr lang="ru-RU" b="1" dirty="0" smtClean="0"/>
          </a:p>
          <a:p>
            <a:pPr lvl="1"/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ТемаМоя</Template>
  <TotalTime>0</TotalTime>
  <Words>2219</Words>
  <Application>WPS Presentation</Application>
  <PresentationFormat>Широкоэкранный</PresentationFormat>
  <Paragraphs>170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8" baseType="lpstr">
      <vt:lpstr>Arial</vt:lpstr>
      <vt:lpstr>SimSun</vt:lpstr>
      <vt:lpstr>Wingdings</vt:lpstr>
      <vt:lpstr>Wingdings 3</vt:lpstr>
      <vt:lpstr>Symbol</vt:lpstr>
      <vt:lpstr>Arial</vt:lpstr>
      <vt:lpstr>Times New Roman</vt:lpstr>
      <vt:lpstr>Century Gothic</vt:lpstr>
      <vt:lpstr>Microsoft YaHei</vt:lpstr>
      <vt:lpstr>Arial Unicode MS</vt:lpstr>
      <vt:lpstr>Aptos Display</vt:lpstr>
      <vt:lpstr>Segoe Print</vt:lpstr>
      <vt:lpstr>Calibri</vt:lpstr>
      <vt:lpstr>Aptos</vt:lpstr>
      <vt:lpstr>Специальное оформление</vt:lpstr>
      <vt:lpstr>Ион</vt:lpstr>
      <vt:lpstr>Business lunch</vt:lpstr>
      <vt:lpstr>Команда</vt:lpstr>
      <vt:lpstr>Аудитория</vt:lpstr>
      <vt:lpstr>Проблема</vt:lpstr>
      <vt:lpstr>Концепция</vt:lpstr>
      <vt:lpstr>Аналоги нашего проекта</vt:lpstr>
      <vt:lpstr>Разница с другими сервисами</vt:lpstr>
      <vt:lpstr>Use cases</vt:lpstr>
      <vt:lpstr>Требования к продукту</vt:lpstr>
      <vt:lpstr>PowerPoint 演示文稿</vt:lpstr>
      <vt:lpstr>Демонстрация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Portfolio</dc:title>
  <dc:creator>Байгускарова Юлия Гильмановна</dc:creator>
  <cp:lastModifiedBy>Mary Vlasko</cp:lastModifiedBy>
  <cp:revision>116</cp:revision>
  <dcterms:created xsi:type="dcterms:W3CDTF">2024-02-26T16:10:00Z</dcterms:created>
  <dcterms:modified xsi:type="dcterms:W3CDTF">2024-06-19T15:41:18Z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5284760AB8684136AEF7A1FFFBF1B8E8_13</vt:lpwstr>
  </property>
  <property fmtid="{D5CDD505-2E9C-101B-9397-08002B2CF9AE}" pid="3" name="KSOProductBuildVer">
    <vt:lpwstr>1049-12.2.0.13472</vt:lpwstr>
  </property>
</Properties>
</file>