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1"/>
  </p:notesMasterIdLst>
  <p:sldIdLst>
    <p:sldId id="256" r:id="rId2"/>
    <p:sldId id="289" r:id="rId3"/>
    <p:sldId id="291" r:id="rId4"/>
    <p:sldId id="257" r:id="rId5"/>
    <p:sldId id="276" r:id="rId6"/>
    <p:sldId id="292" r:id="rId7"/>
    <p:sldId id="279" r:id="rId8"/>
    <p:sldId id="277" r:id="rId9"/>
    <p:sldId id="28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748C39-C4EE-43A0-A7FC-F5E25A0C04F3}">
          <p14:sldIdLst>
            <p14:sldId id="256"/>
            <p14:sldId id="289"/>
            <p14:sldId id="291"/>
            <p14:sldId id="257"/>
            <p14:sldId id="276"/>
            <p14:sldId id="292"/>
            <p14:sldId id="279"/>
            <p14:sldId id="277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28D1-5439-4E01-9C54-43FEFA5D9E91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0AD38-00EF-40B6-AB56-6BFCB2DFA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8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0AD38-00EF-40B6-AB56-6BFCB2DFA0A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4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844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73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3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4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7496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92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20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8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4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99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708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3576A4-CB09-4157-AD7D-E1F16F0402A7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7805B85-4401-4FDD-8951-26BE657EE9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192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4A663-4C66-4271-80E3-21902B779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066" y="2126205"/>
            <a:ext cx="8580721" cy="1578484"/>
          </a:xfrm>
        </p:spPr>
        <p:txBody>
          <a:bodyPr/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игра по обучению кулинарному мастерству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14924C-C16F-46D6-88C2-3FAB31F7A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8467" y="4687408"/>
            <a:ext cx="3835154" cy="110083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Саплин Артем – лидер</a:t>
            </a:r>
          </a:p>
          <a:p>
            <a:r>
              <a:rPr lang="ru-RU" dirty="0"/>
              <a:t>Шубат Марк </a:t>
            </a:r>
            <a:r>
              <a:rPr lang="en-US" dirty="0"/>
              <a:t>–</a:t>
            </a:r>
            <a:r>
              <a:rPr lang="ru-RU" dirty="0"/>
              <a:t> программист</a:t>
            </a:r>
          </a:p>
          <a:p>
            <a:r>
              <a:rPr lang="ru-RU" dirty="0"/>
              <a:t>Тропина Ксения - аналитик</a:t>
            </a:r>
          </a:p>
          <a:p>
            <a:r>
              <a:rPr lang="ru-RU" dirty="0"/>
              <a:t>Ильинский Александр - веб-дизайнер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F4A642-4500-4549-808F-56214672A122}"/>
              </a:ext>
            </a:extLst>
          </p:cNvPr>
          <p:cNvSpPr/>
          <p:nvPr/>
        </p:nvSpPr>
        <p:spPr>
          <a:xfrm>
            <a:off x="2086251" y="2254929"/>
            <a:ext cx="7812350" cy="167787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DD36A6-02A5-451A-BA3F-38AF7B71C6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339378"/>
            <a:ext cx="2106523" cy="11097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666EE7-FB0B-48CF-A87C-1ACD7E7FA2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83" y="68806"/>
            <a:ext cx="1609240" cy="15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7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артинки по запросу target icon">
            <a:extLst>
              <a:ext uri="{FF2B5EF4-FFF2-40B4-BE49-F238E27FC236}">
                <a16:creationId xmlns:a16="http://schemas.microsoft.com/office/drawing/2014/main" id="{646FF2B9-BC36-4199-A9FB-713C88B1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020" y="3281261"/>
            <a:ext cx="3054978" cy="3054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A8267BE-DBF0-45F6-8FC7-DEA3DDA9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603" y="2419799"/>
            <a:ext cx="3467989" cy="3830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Идеей создать проект мы загорелись после того, как узнали, что большинство студентов, живущих в общежитии или в квартирах, абсолютно не умеют готовить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sz="1600" dirty="0"/>
              <a:t>Нашей целью является простое и интересное обучение приготовлению самых распространённых блюд, чтобы любой человек, мог очень просто запомнить рецепт и так же быстро и просто воплотить это блюдо в реальность.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026" name="Picture 2" descr="Картинки по запросу опрос фото">
            <a:extLst>
              <a:ext uri="{FF2B5EF4-FFF2-40B4-BE49-F238E27FC236}">
                <a16:creationId xmlns:a16="http://schemas.microsoft.com/office/drawing/2014/main" id="{8A0B43EF-5277-4150-B3AD-EB7D2D84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66" y="1558048"/>
            <a:ext cx="4935737" cy="274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9B7BD-E6C4-499E-83E6-D950947E0F74}"/>
              </a:ext>
            </a:extLst>
          </p:cNvPr>
          <p:cNvSpPr txBox="1"/>
          <p:nvPr/>
        </p:nvSpPr>
        <p:spPr>
          <a:xfrm>
            <a:off x="1361463" y="922937"/>
            <a:ext cx="558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Franklin Gothic Book" panose="020B0503020102020204" pitchFamily="34" charset="0"/>
              <a:buChar char="☼"/>
            </a:pPr>
            <a:r>
              <a:rPr lang="ru-RU" sz="4000" b="1" dirty="0">
                <a:solidFill>
                  <a:srgbClr val="1F497D"/>
                </a:solidFill>
              </a:rPr>
              <a:t>Идея и цель</a:t>
            </a:r>
          </a:p>
        </p:txBody>
      </p:sp>
    </p:spTree>
    <p:extLst>
      <p:ext uri="{BB962C8B-B14F-4D97-AF65-F5344CB8AC3E}">
        <p14:creationId xmlns:p14="http://schemas.microsoft.com/office/powerpoint/2010/main" val="293677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4" name="AutoShape 2" descr="Похожее изображение">
            <a:extLst>
              <a:ext uri="{FF2B5EF4-FFF2-40B4-BE49-F238E27FC236}">
                <a16:creationId xmlns:a16="http://schemas.microsoft.com/office/drawing/2014/main" id="{85AD6ACA-B3DE-4EB7-B34D-6BCC54623C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7550" y="590550"/>
            <a:ext cx="56769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https://psv4.userapi.com/c856336/u138170806/docs/d11/3a2ed074f590/pervaya_stranits_kartinka.jpg?extra=7o_6YHwdhV0MZLHY3cEyaFk9kjySwdSdMJAtWYQfBEPZUPKeW2XuoARtTwWMXB30R9oFWKruNVblchObxcauRqVC5CeRZLfalC698ipG1Gou9btTzZB6QJjq1cVGO_1HVlsMGyEo8muG3MbdzJzIOiGz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63" y="784369"/>
            <a:ext cx="6509757" cy="366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sv4.userapi.com/c856228/u138170806/docs/d11/d9f1b1a2fd40/mini_kartinka_pered_nachalom_igry_kartinka.jpg?extra=YK_LXppeLRgUWkO1_95rT9zqqJz17VBXWFt2p0WtqS4yiWCeff0AGM-fMnxPEaYyJZagNlJQ4kc0NkhZIRaVkuhm_gaFYiwcyHXCcSwVhAegps-5xHzjUsOZQtV_Drxg1CnyVjZiDjzOfYkIf4NdOfzV">
            <a:extLst>
              <a:ext uri="{FF2B5EF4-FFF2-40B4-BE49-F238E27FC236}">
                <a16:creationId xmlns:a16="http://schemas.microsoft.com/office/drawing/2014/main" id="{E61709D1-D973-4078-AEEA-716543BA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843" r="1658" b="3669"/>
          <a:stretch/>
        </p:blipFill>
        <p:spPr bwMode="auto">
          <a:xfrm>
            <a:off x="7235188" y="1934646"/>
            <a:ext cx="4587001" cy="29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sv4.userapi.com/c856228/u138170806/docs/d6/36344498e47a/pozdravlenia_khuenia_kartinka.jpg?extra=oMzC8VaiFsmTEcQgxHnX82qcwitZz0VQIPZ1v-ll51OOC8nVc0wNJDSwY0tJ9HaYKxxSmDiRuqYWYrkG998v1DPLyy7UikMqbS-x-Bf8XTBJFVJeAWgSzzVBKkYa3dQsfOtACCI4K8kilX2qai2XlIqK">
            <a:extLst>
              <a:ext uri="{FF2B5EF4-FFF2-40B4-BE49-F238E27FC236}">
                <a16:creationId xmlns:a16="http://schemas.microsoft.com/office/drawing/2014/main" id="{746AFA72-2C4B-45DD-9FB5-0B9267E7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" b="98917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48" y="3545892"/>
            <a:ext cx="3610255" cy="33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pic>
        <p:nvPicPr>
          <p:cNvPr id="2050" name="Picture 2" descr="https://psv4.userapi.com/c856228/u138170806/docs/d5/eb5c8c1f51f6/kukhnya_ebanaya_s_retseptom_ebanym_kartinka.jpg?extra=AHiTf2jjsUV8ZyzkMgq80Ertvms2Xjmf5eNEzTHVx_fidXl2mQbC7kGvw4mYGZwDELeVp8BxSh1hGX6xDWsc3z8h4R5_ZBhsmQD3DFQaMXUCiEnUZv8OpinOQxhvGyo6JeTPQwk65OSi6PY3cfxOmXw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3" y="72550"/>
            <a:ext cx="11251464" cy="66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0D18F-B625-4261-A1EC-8310F5D12CA9}"/>
              </a:ext>
            </a:extLst>
          </p:cNvPr>
          <p:cNvSpPr txBox="1"/>
          <p:nvPr/>
        </p:nvSpPr>
        <p:spPr>
          <a:xfrm>
            <a:off x="9623801" y="6347265"/>
            <a:ext cx="174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F497D"/>
                </a:solidFill>
              </a:rPr>
              <a:t>(Макеты игры)</a:t>
            </a:r>
          </a:p>
        </p:txBody>
      </p:sp>
    </p:spTree>
    <p:extLst>
      <p:ext uri="{BB962C8B-B14F-4D97-AF65-F5344CB8AC3E}">
        <p14:creationId xmlns:p14="http://schemas.microsoft.com/office/powerpoint/2010/main" val="338590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sun9-12.userapi.com/c855636/v855636680/1bea58/mMMsx5sWD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930" y="3466928"/>
            <a:ext cx="5219399" cy="270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34DA437-8DF2-43E2-89A3-B24C1D3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239" y="580711"/>
            <a:ext cx="6960094" cy="1485900"/>
          </a:xfrm>
        </p:spPr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4600" dirty="0"/>
              <a:t>Конкурентов нет!      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27668D2-73D3-4095-AFBD-20BD6066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638300"/>
            <a:ext cx="9601200" cy="500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Есть множество похожих на нашу игр, однако их все</a:t>
            </a:r>
            <a:r>
              <a:rPr lang="en-US" sz="1600" dirty="0"/>
              <a:t>x </a:t>
            </a:r>
            <a:r>
              <a:rPr lang="ru-RU" sz="1600" dirty="0"/>
              <a:t>объединяет то, что они предназначены исключительно для развлечения. Играя в такие игры, вы не запомните рецепты блюд и различные кулинарные секреты.</a:t>
            </a:r>
          </a:p>
          <a:p>
            <a:pPr marL="0" indent="0">
              <a:buNone/>
            </a:pPr>
            <a:r>
              <a:rPr lang="ru-RU" sz="1600" dirty="0"/>
              <a:t>Примеры таких игр:</a:t>
            </a: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b="1" dirty="0">
              <a:solidFill>
                <a:srgbClr val="1F497D"/>
              </a:solidFill>
            </a:endParaRPr>
          </a:p>
        </p:txBody>
      </p:sp>
      <p:pic>
        <p:nvPicPr>
          <p:cNvPr id="5122" name="Picture 2" descr="Картинки по запросу &quot;игра lets cook&quot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86" y="2835050"/>
            <a:ext cx="3711720" cy="17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234" y="4768337"/>
            <a:ext cx="3249287" cy="12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7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726D4-EEB7-44C6-8676-9789B4FB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04042"/>
            <a:ext cx="9601200" cy="1485900"/>
          </a:xfrm>
        </p:spPr>
        <p:txBody>
          <a:bodyPr/>
          <a:lstStyle/>
          <a:p>
            <a:pPr marL="571500" indent="-571500">
              <a:buFont typeface="Franklin Gothic Book" panose="020B0503020102020204" pitchFamily="34" charset="0"/>
              <a:buChar char="☺"/>
            </a:pPr>
            <a:r>
              <a:rPr lang="ru-RU" dirty="0"/>
              <a:t>Целевая аудитория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62805-AB21-4A45-9C31-1630F9E1F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64284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1034" name="Picture 10" descr="Картинки по запросу целевая аудитория картинки">
            <a:extLst>
              <a:ext uri="{FF2B5EF4-FFF2-40B4-BE49-F238E27FC236}">
                <a16:creationId xmlns:a16="http://schemas.microsoft.com/office/drawing/2014/main" id="{8243525F-6FE8-4150-B797-E96C7D9DD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94" y="2891158"/>
            <a:ext cx="5785835" cy="3418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Картинки по запросу целевая аудитория картинки">
            <a:extLst>
              <a:ext uri="{FF2B5EF4-FFF2-40B4-BE49-F238E27FC236}">
                <a16:creationId xmlns:a16="http://schemas.microsoft.com/office/drawing/2014/main" id="{7C575195-69FC-45C3-B0FD-66429EF9B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23" y="1799907"/>
            <a:ext cx="4017952" cy="329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984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20F007A-1AFC-4E5A-B8AF-80553AD9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37578"/>
            <a:ext cx="7786269" cy="778292"/>
          </a:xfrm>
        </p:spPr>
        <p:txBody>
          <a:bodyPr>
            <a:normAutofit/>
          </a:bodyPr>
          <a:lstStyle/>
          <a:p>
            <a:r>
              <a:rPr lang="ru-RU" sz="4000" dirty="0"/>
              <a:t>Плюсы и минусы нашего проекта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7D69B79-A765-46A3-892F-F98519DAD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078232"/>
            <a:ext cx="4443984" cy="82391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dirty="0"/>
              <a:t>Плюсы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36C1822A-7792-47ED-B154-3530710E6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5091344" cy="31843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Игра бесплатна (с возможностью покупки доп. контента)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Множество рецептов для приготовления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Простота в освоении материала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Нет привязки ко</a:t>
            </a:r>
            <a:r>
              <a:rPr lang="en-US" dirty="0"/>
              <a:t> </a:t>
            </a:r>
            <a:r>
              <a:rPr lang="ru-RU" dirty="0"/>
              <a:t>времени</a:t>
            </a:r>
            <a:r>
              <a:rPr lang="en-US" dirty="0"/>
              <a:t> </a:t>
            </a:r>
            <a:r>
              <a:rPr lang="ru-RU" dirty="0"/>
              <a:t>(выполняешь задания, </a:t>
            </a:r>
            <a:r>
              <a:rPr lang="en-US" dirty="0"/>
              <a:t> </a:t>
            </a:r>
            <a:r>
              <a:rPr lang="ru-RU" dirty="0"/>
              <a:t>когда удобно и где удобно)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0D1EDAC-A3EB-4540-B13C-7A04DFC61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5877" y="2115870"/>
            <a:ext cx="4443984" cy="82391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dirty="0"/>
              <a:t>Минусы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1F88CE0F-0A0B-4D63-9186-AC6AF87D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35877" y="3305207"/>
            <a:ext cx="4443984" cy="28381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Невозможность контролировать прогресс учащихся в практических занятиях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Далеко не суперская графика</a:t>
            </a:r>
            <a:endParaRPr lang="en-US" dirty="0"/>
          </a:p>
        </p:txBody>
      </p:sp>
      <p:sp>
        <p:nvSpPr>
          <p:cNvPr id="3" name="Звезда: 4 точки 2">
            <a:extLst>
              <a:ext uri="{FF2B5EF4-FFF2-40B4-BE49-F238E27FC236}">
                <a16:creationId xmlns:a16="http://schemas.microsoft.com/office/drawing/2014/main" id="{212CA59E-3B68-4BFE-B584-13A9AE990F65}"/>
              </a:ext>
            </a:extLst>
          </p:cNvPr>
          <p:cNvSpPr/>
          <p:nvPr/>
        </p:nvSpPr>
        <p:spPr>
          <a:xfrm>
            <a:off x="893242" y="1337578"/>
            <a:ext cx="562695" cy="562695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68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558EA42A-1696-4B6A-A22E-FB5BC0782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86" y="997128"/>
            <a:ext cx="10081873" cy="3581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Так как мы работаем игрой, поэтому мы выбрали такие языки программирования, как </a:t>
            </a:r>
            <a:r>
              <a:rPr lang="en-US" sz="2400" dirty="0"/>
              <a:t>C#, C++, JavaScript </a:t>
            </a:r>
            <a:r>
              <a:rPr lang="ru-RU" sz="2400" dirty="0"/>
              <a:t>и программы:  </a:t>
            </a:r>
            <a:r>
              <a:rPr lang="en-US" sz="2400" dirty="0"/>
              <a:t>Adobe Photoshop </a:t>
            </a:r>
            <a:r>
              <a:rPr lang="ru-RU" sz="2400" dirty="0"/>
              <a:t>и т.д..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6" name="Picture 4" descr="Картинки по запросу javascript">
            <a:extLst>
              <a:ext uri="{FF2B5EF4-FFF2-40B4-BE49-F238E27FC236}">
                <a16:creationId xmlns:a16="http://schemas.microsoft.com/office/drawing/2014/main" id="{DA33BE4A-CA50-46B0-BEB0-88C8D3D5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60" y="2155129"/>
            <a:ext cx="4358479" cy="1649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Картинки по запросу photoshop">
            <a:extLst>
              <a:ext uri="{FF2B5EF4-FFF2-40B4-BE49-F238E27FC236}">
                <a16:creationId xmlns:a16="http://schemas.microsoft.com/office/drawing/2014/main" id="{81EA6B6F-B7BA-43C9-8F1D-1A11E4EC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0" y="2307498"/>
            <a:ext cx="2614952" cy="2548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Картинки по запросу &quot;с шарп&quot;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44" y="3881047"/>
            <a:ext cx="2915902" cy="29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&quot;с++&quot;&quot;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26" y="4082920"/>
            <a:ext cx="2234683" cy="25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&quot;юнити&quot;&quot;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39" y="3508156"/>
            <a:ext cx="3163837" cy="1149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8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E6D21-758F-4AF4-8B37-E83F8400C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9" y="213952"/>
            <a:ext cx="2106523" cy="1109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7482DE-511A-4C65-9CF3-C06646F933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327" y="-20436"/>
            <a:ext cx="1609240" cy="157848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6487560-9423-4CE0-BBEF-DFD597E1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60" y="1408371"/>
            <a:ext cx="9612971" cy="1109709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Спасибо 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EDDB05-FC95-404B-A364-DB4FCDAD55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79" y="2518080"/>
            <a:ext cx="3322545" cy="35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25965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2760</TotalTime>
  <Words>217</Words>
  <Application>Microsoft Office PowerPoint</Application>
  <PresentationFormat>Широкоэкранный</PresentationFormat>
  <Paragraphs>32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Franklin Gothic Book</vt:lpstr>
      <vt:lpstr>Wingdings</vt:lpstr>
      <vt:lpstr>Уголки</vt:lpstr>
      <vt:lpstr>игра по обучению кулинарному мастерству</vt:lpstr>
      <vt:lpstr>Презентация PowerPoint</vt:lpstr>
      <vt:lpstr>Презентация PowerPoint</vt:lpstr>
      <vt:lpstr>Презентация PowerPoint</vt:lpstr>
      <vt:lpstr>Конкурентов нет!       </vt:lpstr>
      <vt:lpstr>Целевая аудитория</vt:lpstr>
      <vt:lpstr>Плюсы и минусы нашего проекта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Сайт-игра по обучению кулинарному мастерству</dc:title>
  <dc:creator>Admin</dc:creator>
  <cp:lastModifiedBy>Admin</cp:lastModifiedBy>
  <cp:revision>76</cp:revision>
  <dcterms:created xsi:type="dcterms:W3CDTF">2019-12-11T18:52:22Z</dcterms:created>
  <dcterms:modified xsi:type="dcterms:W3CDTF">2020-01-16T08:13:29Z</dcterms:modified>
</cp:coreProperties>
</file>