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7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6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3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9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4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5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0290-3550-4921-98AF-CD98F33B5A22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18EB-FF31-47A8-8C75-C3CFE954D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8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usiness_simulato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6904" y="0"/>
            <a:ext cx="3858094" cy="6858000"/>
          </a:xfrm>
        </p:spPr>
      </p:pic>
    </p:spTree>
    <p:extLst>
      <p:ext uri="{BB962C8B-B14F-4D97-AF65-F5344CB8AC3E}">
        <p14:creationId xmlns:p14="http://schemas.microsoft.com/office/powerpoint/2010/main" val="30689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Широкоэкранный</PresentationFormat>
  <Paragraphs>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8</cp:revision>
  <dcterms:created xsi:type="dcterms:W3CDTF">2022-06-17T17:07:15Z</dcterms:created>
  <dcterms:modified xsi:type="dcterms:W3CDTF">2022-06-22T12:24:27Z</dcterms:modified>
</cp:coreProperties>
</file>