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1"/>
  </p:notesMasterIdLst>
  <p:sldIdLst>
    <p:sldId id="256" r:id="rId2"/>
    <p:sldId id="257" r:id="rId3"/>
    <p:sldId id="258" r:id="rId4"/>
    <p:sldId id="269" r:id="rId5"/>
    <p:sldId id="259" r:id="rId6"/>
    <p:sldId id="262" r:id="rId7"/>
    <p:sldId id="265" r:id="rId8"/>
    <p:sldId id="270"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88" d="100"/>
          <a:sy n="88" d="100"/>
        </p:scale>
        <p:origin x="26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64029-4AEB-417A-87AD-D76995DEF871}" type="datetimeFigureOut">
              <a:rPr lang="ru-RU" smtClean="0"/>
              <a:pPr/>
              <a:t>14.01.2019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558BD-08FB-491A-BB4B-A93585FCB77C}" type="slidenum">
              <a:rPr lang="ru-RU" smtClean="0"/>
              <a:pPr/>
              <a:t>‹#›</a:t>
            </a:fld>
            <a:endParaRPr lang="ru-RU"/>
          </a:p>
        </p:txBody>
      </p:sp>
    </p:spTree>
    <p:extLst>
      <p:ext uri="{BB962C8B-B14F-4D97-AF65-F5344CB8AC3E}">
        <p14:creationId xmlns:p14="http://schemas.microsoft.com/office/powerpoint/2010/main" val="938375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12820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D74B61-87D6-4880-B70C-E827EBE2CBC1}"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54758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32118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6626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72205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6762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24328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54659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8480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5895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8D74B61-87D6-4880-B70C-E827EBE2CBC1}" type="datetime1">
              <a:rPr lang="en-US" smtClean="0"/>
              <a:pPr/>
              <a:t>1/14/2019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122966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D74B61-87D6-4880-B70C-E827EBE2CBC1}"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16831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8D74B61-87D6-4880-B70C-E827EBE2CBC1}" type="datetime1">
              <a:rPr lang="en-US" smtClean="0"/>
              <a:pPr/>
              <a:t>1/14/2019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08911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8D74B61-87D6-4880-B70C-E827EBE2CBC1}" type="datetime1">
              <a:rPr lang="en-US" smtClean="0"/>
              <a:pPr/>
              <a:t>1/14/2019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9627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74B61-87D6-4880-B70C-E827EBE2CBC1}" type="datetime1">
              <a:rPr lang="en-US" smtClean="0"/>
              <a:pPr/>
              <a:t>1/14/2019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620602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D74B61-87D6-4880-B70C-E827EBE2CBC1}"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8651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D74B61-87D6-4880-B70C-E827EBE2CBC1}" type="datetime1">
              <a:rPr lang="en-US" smtClean="0"/>
              <a:pPr/>
              <a:t>1/14/2019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0357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D74B61-87D6-4880-B70C-E827EBE2CBC1}" type="datetime1">
              <a:rPr lang="en-US" smtClean="0"/>
              <a:pPr/>
              <a:t>1/14/2019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98993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7139995" y="1871903"/>
            <a:ext cx="4637148" cy="893313"/>
          </a:xfrm>
        </p:spPr>
        <p:txBody>
          <a:bodyPr>
            <a:noAutofit/>
          </a:bodyPr>
          <a:lstStyle/>
          <a:p>
            <a:pPr algn="r"/>
            <a:r>
              <a:rPr lang="ru-RU" sz="2400" b="1" dirty="0" smtClean="0">
                <a:effectLst>
                  <a:outerShdw blurRad="38100" dist="38100" dir="2700000" algn="tl">
                    <a:srgbClr val="000000">
                      <a:alpha val="43137"/>
                    </a:srgbClr>
                  </a:outerShdw>
                </a:effectLst>
                <a:latin typeface="+mn-lt"/>
                <a:cs typeface="Times New Roman" panose="02020603050405020304" pitchFamily="18" charset="0"/>
              </a:rPr>
              <a:t>Группы </a:t>
            </a:r>
            <a:r>
              <a:rPr lang="ru-RU" sz="2400" b="1" dirty="0" smtClean="0">
                <a:effectLst>
                  <a:outerShdw blurRad="38100" dist="38100" dir="2700000" algn="tl">
                    <a:srgbClr val="000000">
                      <a:alpha val="43137"/>
                    </a:srgbClr>
                  </a:outerShdw>
                </a:effectLst>
                <a:latin typeface="+mn-lt"/>
                <a:cs typeface="Times New Roman" panose="02020603050405020304" pitchFamily="18" charset="0"/>
              </a:rPr>
              <a:t>РИ-180012 и </a:t>
            </a:r>
            <a:r>
              <a:rPr lang="ru-RU" sz="2400" b="1" dirty="0" smtClean="0">
                <a:effectLst>
                  <a:outerShdw blurRad="38100" dist="38100" dir="2700000" algn="tl">
                    <a:srgbClr val="000000">
                      <a:alpha val="43137"/>
                    </a:srgbClr>
                  </a:outerShdw>
                </a:effectLst>
                <a:latin typeface="+mn-lt"/>
                <a:cs typeface="Times New Roman" panose="02020603050405020304" pitchFamily="18" charset="0"/>
              </a:rPr>
              <a:t/>
            </a:r>
            <a:br>
              <a:rPr lang="ru-RU" sz="2400" b="1" dirty="0" smtClean="0">
                <a:effectLst>
                  <a:outerShdw blurRad="38100" dist="38100" dir="2700000" algn="tl">
                    <a:srgbClr val="000000">
                      <a:alpha val="43137"/>
                    </a:srgbClr>
                  </a:outerShdw>
                </a:effectLst>
                <a:latin typeface="+mn-lt"/>
                <a:cs typeface="Times New Roman" panose="02020603050405020304" pitchFamily="18" charset="0"/>
              </a:rPr>
            </a:br>
            <a:r>
              <a:rPr lang="ru-RU" sz="2400" b="1" dirty="0" smtClean="0">
                <a:effectLst>
                  <a:outerShdw blurRad="38100" dist="38100" dir="2700000" algn="tl">
                    <a:srgbClr val="000000">
                      <a:alpha val="43137"/>
                    </a:srgbClr>
                  </a:outerShdw>
                </a:effectLst>
                <a:latin typeface="+mn-lt"/>
                <a:cs typeface="Times New Roman" panose="02020603050405020304" pitchFamily="18" charset="0"/>
              </a:rPr>
              <a:t>РИ-180021</a:t>
            </a:r>
            <a:endParaRPr lang="ru-RU" sz="2400" b="1" dirty="0">
              <a:effectLst>
                <a:outerShdw blurRad="38100" dist="38100" dir="2700000" algn="tl">
                  <a:srgbClr val="000000">
                    <a:alpha val="43137"/>
                  </a:srgbClr>
                </a:outerShdw>
              </a:effectLst>
              <a:latin typeface="+mn-lt"/>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D57F1E4F-1CFF-5643-939E-217C01CDF565}" type="slidenum">
              <a:rPr lang="en-US" smtClean="0"/>
              <a:pPr/>
              <a:t>1</a:t>
            </a:fld>
            <a:endParaRPr lang="en-US" dirty="0"/>
          </a:p>
        </p:txBody>
      </p:sp>
      <p:sp>
        <p:nvSpPr>
          <p:cNvPr id="8" name="Заголовок 1"/>
          <p:cNvSpPr txBox="1">
            <a:spLocks/>
          </p:cNvSpPr>
          <p:nvPr/>
        </p:nvSpPr>
        <p:spPr bwMode="gray">
          <a:xfrm>
            <a:off x="6137564" y="2854036"/>
            <a:ext cx="5553315" cy="3114964"/>
          </a:xfrm>
          <a:prstGeom prst="rect">
            <a:avLst/>
          </a:prstGeom>
        </p:spPr>
        <p:txBody>
          <a:bodyPr vert="horz" lIns="91440" tIns="45720" rIns="91440" bIns="45720" rtlCol="0" anchor="b">
            <a:no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lang="ru-RU" sz="2800" dirty="0" smtClean="0">
                <a:solidFill>
                  <a:schemeClr val="tx1">
                    <a:lumMod val="95000"/>
                  </a:schemeClr>
                </a:solidFill>
                <a:ea typeface="+mj-ea"/>
                <a:cs typeface="Times New Roman" pitchFamily="18" charset="0"/>
              </a:rPr>
              <a:t>Студенты:</a:t>
            </a:r>
          </a:p>
          <a:p>
            <a:pPr marL="0" marR="0" lvl="0" indent="0" defTabSz="457200" rtl="0" eaLnBrk="1" fontAlgn="auto" latinLnBrk="0" hangingPunct="1">
              <a:lnSpc>
                <a:spcPct val="100000"/>
              </a:lnSpc>
              <a:spcBef>
                <a:spcPct val="0"/>
              </a:spcBef>
              <a:spcAft>
                <a:spcPts val="0"/>
              </a:spcAft>
              <a:buClrTx/>
              <a:buSzTx/>
              <a:buFontTx/>
              <a:buNone/>
              <a:tabLst/>
              <a:defRPr/>
            </a:pPr>
            <a:r>
              <a:rPr kumimoji="0" lang="ru-RU" sz="2800" i="0" u="none" strike="noStrike" kern="1200" cap="none" spc="0" normalizeH="0" baseline="0" noProof="0" dirty="0" err="1" smtClean="0">
                <a:ln>
                  <a:noFill/>
                </a:ln>
                <a:solidFill>
                  <a:schemeClr val="tx1">
                    <a:lumMod val="95000"/>
                  </a:schemeClr>
                </a:solidFill>
                <a:uLnTx/>
                <a:uFillTx/>
                <a:ea typeface="+mj-ea"/>
                <a:cs typeface="Times New Roman" pitchFamily="18" charset="0"/>
              </a:rPr>
              <a:t>Бажин</a:t>
            </a:r>
            <a:r>
              <a:rPr kumimoji="0" lang="ru-RU" sz="2800" i="0" u="none" strike="noStrike" kern="1200" cap="none" spc="0" normalizeH="0" noProof="0" dirty="0" smtClean="0">
                <a:ln>
                  <a:noFill/>
                </a:ln>
                <a:solidFill>
                  <a:schemeClr val="tx1">
                    <a:lumMod val="95000"/>
                  </a:schemeClr>
                </a:solidFill>
                <a:uLnTx/>
                <a:uFillTx/>
                <a:ea typeface="+mj-ea"/>
                <a:cs typeface="Times New Roman" pitchFamily="18" charset="0"/>
              </a:rPr>
              <a:t> Максим Алексеевич</a:t>
            </a:r>
          </a:p>
          <a:p>
            <a:pPr marL="0" marR="0" lvl="0" indent="0" defTabSz="457200" rtl="0" eaLnBrk="1" fontAlgn="auto" latinLnBrk="0" hangingPunct="1">
              <a:lnSpc>
                <a:spcPct val="100000"/>
              </a:lnSpc>
              <a:spcBef>
                <a:spcPct val="0"/>
              </a:spcBef>
              <a:spcAft>
                <a:spcPts val="0"/>
              </a:spcAft>
              <a:buClrTx/>
              <a:buSzTx/>
              <a:buFontTx/>
              <a:buNone/>
              <a:tabLst/>
              <a:defRPr/>
            </a:pPr>
            <a:r>
              <a:rPr lang="ru-RU" sz="2800" dirty="0" smtClean="0">
                <a:solidFill>
                  <a:schemeClr val="tx1">
                    <a:lumMod val="95000"/>
                  </a:schemeClr>
                </a:solidFill>
                <a:ea typeface="+mj-ea"/>
                <a:cs typeface="Times New Roman" pitchFamily="18" charset="0"/>
              </a:rPr>
              <a:t>Шатунов Владимир Алексеевич</a:t>
            </a:r>
          </a:p>
          <a:p>
            <a:pPr marL="0" marR="0" lvl="0" indent="0" defTabSz="457200" rtl="0" eaLnBrk="1" fontAlgn="auto" latinLnBrk="0" hangingPunct="1">
              <a:lnSpc>
                <a:spcPct val="100000"/>
              </a:lnSpc>
              <a:spcBef>
                <a:spcPct val="0"/>
              </a:spcBef>
              <a:spcAft>
                <a:spcPts val="0"/>
              </a:spcAft>
              <a:buClrTx/>
              <a:buSzTx/>
              <a:buFontTx/>
              <a:buNone/>
              <a:tabLst/>
              <a:defRPr/>
            </a:pPr>
            <a:r>
              <a:rPr kumimoji="0" lang="ru-RU" sz="2800" i="0" u="none" strike="noStrike" kern="1200" cap="none" spc="0" normalizeH="0" noProof="0" dirty="0" smtClean="0">
                <a:ln>
                  <a:noFill/>
                </a:ln>
                <a:solidFill>
                  <a:schemeClr val="tx1">
                    <a:lumMod val="95000"/>
                  </a:schemeClr>
                </a:solidFill>
                <a:uLnTx/>
                <a:uFillTx/>
                <a:ea typeface="+mj-ea"/>
                <a:cs typeface="Times New Roman" pitchFamily="18" charset="0"/>
              </a:rPr>
              <a:t>Мочалов Никита Александрович</a:t>
            </a:r>
          </a:p>
          <a:p>
            <a:pPr marL="0" marR="0" lvl="0" indent="0" defTabSz="457200" rtl="0" eaLnBrk="1" fontAlgn="auto" latinLnBrk="0" hangingPunct="1">
              <a:lnSpc>
                <a:spcPct val="100000"/>
              </a:lnSpc>
              <a:spcBef>
                <a:spcPct val="0"/>
              </a:spcBef>
              <a:spcAft>
                <a:spcPts val="0"/>
              </a:spcAft>
              <a:buClrTx/>
              <a:buSzTx/>
              <a:buFontTx/>
              <a:buNone/>
              <a:tabLst/>
              <a:defRPr/>
            </a:pPr>
            <a:r>
              <a:rPr lang="ru-RU" sz="2800" dirty="0" err="1" smtClean="0">
                <a:solidFill>
                  <a:schemeClr val="tx1">
                    <a:lumMod val="95000"/>
                  </a:schemeClr>
                </a:solidFill>
                <a:ea typeface="+mj-ea"/>
                <a:cs typeface="Times New Roman" pitchFamily="18" charset="0"/>
              </a:rPr>
              <a:t>Шангина</a:t>
            </a:r>
            <a:r>
              <a:rPr lang="ru-RU" sz="2800" dirty="0" smtClean="0">
                <a:solidFill>
                  <a:schemeClr val="tx1">
                    <a:lumMod val="95000"/>
                  </a:schemeClr>
                </a:solidFill>
                <a:ea typeface="+mj-ea"/>
                <a:cs typeface="Times New Roman" pitchFamily="18" charset="0"/>
              </a:rPr>
              <a:t> Анна </a:t>
            </a:r>
            <a:r>
              <a:rPr lang="ru-RU" sz="2800" dirty="0" err="1" smtClean="0">
                <a:solidFill>
                  <a:schemeClr val="tx1">
                    <a:lumMod val="95000"/>
                  </a:schemeClr>
                </a:solidFill>
                <a:ea typeface="+mj-ea"/>
                <a:cs typeface="Times New Roman" pitchFamily="18" charset="0"/>
              </a:rPr>
              <a:t>Генадьевна</a:t>
            </a:r>
            <a:endParaRPr kumimoji="0" lang="ru-RU" sz="2800" i="0" u="none" strike="noStrike" kern="1200" cap="none" spc="0" normalizeH="0" noProof="0" dirty="0" smtClean="0">
              <a:ln>
                <a:noFill/>
              </a:ln>
              <a:solidFill>
                <a:schemeClr val="tx1">
                  <a:lumMod val="95000"/>
                </a:schemeClr>
              </a:solidFill>
              <a:uLnTx/>
              <a:uFillTx/>
              <a:ea typeface="+mj-ea"/>
              <a:cs typeface="Times New Roman" pitchFamily="18" charset="0"/>
            </a:endParaRPr>
          </a:p>
          <a:p>
            <a:pPr marL="0" marR="0" lvl="0" indent="0" defTabSz="457200" rtl="0" eaLnBrk="1" fontAlgn="auto" latinLnBrk="0" hangingPunct="1">
              <a:lnSpc>
                <a:spcPct val="100000"/>
              </a:lnSpc>
              <a:spcBef>
                <a:spcPct val="0"/>
              </a:spcBef>
              <a:spcAft>
                <a:spcPts val="0"/>
              </a:spcAft>
              <a:buClrTx/>
              <a:buSzTx/>
              <a:buFontTx/>
              <a:buNone/>
              <a:tabLst/>
              <a:defRPr/>
            </a:pPr>
            <a:r>
              <a:rPr lang="ru-RU" sz="2800" baseline="0" dirty="0" smtClean="0">
                <a:solidFill>
                  <a:schemeClr val="tx1">
                    <a:lumMod val="95000"/>
                  </a:schemeClr>
                </a:solidFill>
                <a:ea typeface="+mj-ea"/>
                <a:cs typeface="Times New Roman" pitchFamily="18" charset="0"/>
              </a:rPr>
              <a:t>Руководитель:</a:t>
            </a:r>
          </a:p>
          <a:p>
            <a:pPr marL="0" marR="0" lvl="0" indent="0" defTabSz="457200" rtl="0" eaLnBrk="1" fontAlgn="auto" latinLnBrk="0" hangingPunct="1">
              <a:lnSpc>
                <a:spcPct val="100000"/>
              </a:lnSpc>
              <a:spcBef>
                <a:spcPct val="0"/>
              </a:spcBef>
              <a:spcAft>
                <a:spcPts val="0"/>
              </a:spcAft>
              <a:buClrTx/>
              <a:buSzTx/>
              <a:buFontTx/>
              <a:buNone/>
              <a:tabLst/>
              <a:defRPr/>
            </a:pPr>
            <a:r>
              <a:rPr kumimoji="0" lang="ru-RU" sz="2800" i="0" u="none" strike="noStrike" kern="1200" cap="none" spc="0" normalizeH="0" noProof="0" dirty="0" smtClean="0">
                <a:ln>
                  <a:noFill/>
                </a:ln>
                <a:solidFill>
                  <a:schemeClr val="tx1">
                    <a:lumMod val="95000"/>
                  </a:schemeClr>
                </a:solidFill>
                <a:uLnTx/>
                <a:uFillTx/>
                <a:ea typeface="+mj-ea"/>
                <a:cs typeface="Times New Roman" pitchFamily="18" charset="0"/>
              </a:rPr>
              <a:t>Шадрин Денис Борисович</a:t>
            </a:r>
            <a:endParaRPr kumimoji="0" lang="ru-RU" sz="2800" i="0" u="none" strike="noStrike" kern="1200" cap="none" spc="0" normalizeH="0" baseline="0" noProof="0" dirty="0">
              <a:ln>
                <a:noFill/>
              </a:ln>
              <a:solidFill>
                <a:schemeClr val="tx1">
                  <a:lumMod val="95000"/>
                </a:schemeClr>
              </a:solidFill>
              <a:uLnTx/>
              <a:uFillTx/>
              <a:ea typeface="+mj-ea"/>
              <a:cs typeface="Times New Roman" pitchFamily="18" charset="0"/>
            </a:endParaRPr>
          </a:p>
        </p:txBody>
      </p:sp>
      <p:sp>
        <p:nvSpPr>
          <p:cNvPr id="6" name="Заголовок 1"/>
          <p:cNvSpPr txBox="1">
            <a:spLocks/>
          </p:cNvSpPr>
          <p:nvPr/>
        </p:nvSpPr>
        <p:spPr>
          <a:xfrm>
            <a:off x="310804" y="786685"/>
            <a:ext cx="11182708" cy="17830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r>
              <a:rPr lang="en-US" sz="4000" b="1" dirty="0" smtClean="0">
                <a:effectLst>
                  <a:outerShdw blurRad="38100" dist="38100" dir="2700000" algn="tl">
                    <a:srgbClr val="000000">
                      <a:alpha val="43137"/>
                    </a:srgbClr>
                  </a:outerShdw>
                </a:effectLst>
                <a:latin typeface="+mn-lt"/>
              </a:rPr>
              <a:t>.</a:t>
            </a:r>
            <a:r>
              <a:rPr lang="en-US" sz="4000" b="1" dirty="0" err="1" smtClean="0">
                <a:effectLst>
                  <a:outerShdw blurRad="38100" dist="38100" dir="2700000" algn="tl">
                    <a:srgbClr val="000000">
                      <a:alpha val="43137"/>
                    </a:srgbClr>
                  </a:outerShdw>
                </a:effectLst>
                <a:latin typeface="+mn-lt"/>
              </a:rPr>
              <a:t>Csprogect</a:t>
            </a:r>
            <a:endParaRPr lang="ru-RU" sz="4000" b="1" dirty="0" smtClean="0">
              <a:effectLst>
                <a:outerShdw blurRad="38100" dist="38100" dir="2700000" algn="tl">
                  <a:srgbClr val="000000">
                    <a:alpha val="43137"/>
                  </a:srgbClr>
                </a:outerShdw>
              </a:effectLst>
              <a:latin typeface="+mn-lt"/>
            </a:endParaRPr>
          </a:p>
          <a:p>
            <a:pPr algn="ctr"/>
            <a:r>
              <a:rPr lang="en-US" sz="4000" b="1" dirty="0" smtClean="0">
                <a:effectLst>
                  <a:outerShdw blurRad="38100" dist="38100" dir="2700000" algn="tl">
                    <a:srgbClr val="000000">
                      <a:alpha val="43137"/>
                    </a:srgbClr>
                  </a:outerShdw>
                </a:effectLst>
                <a:latin typeface="+mn-lt"/>
              </a:rPr>
              <a:t/>
            </a:r>
            <a:br>
              <a:rPr lang="en-US" sz="4000" b="1" dirty="0" smtClean="0">
                <a:effectLst>
                  <a:outerShdw blurRad="38100" dist="38100" dir="2700000" algn="tl">
                    <a:srgbClr val="000000">
                      <a:alpha val="43137"/>
                    </a:srgbClr>
                  </a:outerShdw>
                </a:effectLst>
                <a:latin typeface="+mn-lt"/>
              </a:rPr>
            </a:br>
            <a:r>
              <a:rPr lang="ru-RU" sz="2400" dirty="0" smtClean="0">
                <a:latin typeface="+mn-lt"/>
              </a:rPr>
              <a:t>(</a:t>
            </a:r>
            <a:r>
              <a:rPr lang="ru-RU" sz="2400" dirty="0">
                <a:latin typeface="+mn-lt"/>
              </a:rPr>
              <a:t>02.04.02 Фундаментальная информатика и информационные технологии) - </a:t>
            </a:r>
            <a:r>
              <a:rPr lang="ru-RU" sz="2400" dirty="0" smtClean="0">
                <a:latin typeface="+mn-lt"/>
              </a:rPr>
              <a:t>магистратура</a:t>
            </a:r>
            <a:endParaRPr lang="ru-RU" sz="2400" b="1" dirty="0">
              <a:latin typeface="+mn-lt"/>
            </a:endParaRPr>
          </a:p>
          <a:p>
            <a:pPr algn="ctr"/>
            <a:endParaRPr lang="ru-RU" sz="2400" b="1" dirty="0">
              <a:effectLst>
                <a:outerShdw blurRad="38100" dist="38100" dir="2700000" algn="tl">
                  <a:srgbClr val="000000">
                    <a:alpha val="43137"/>
                  </a:srgbClr>
                </a:outerShdw>
              </a:effectLst>
              <a:latin typeface="+mn-l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103" y="2569768"/>
            <a:ext cx="2593968" cy="2703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23541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150467"/>
            <a:ext cx="9905998" cy="1478570"/>
          </a:xfrm>
        </p:spPr>
        <p:txBody>
          <a:bodyPr/>
          <a:lstStyle/>
          <a:p>
            <a:pPr algn="ctr"/>
            <a:r>
              <a:rPr lang="ru-RU" dirty="0" smtClean="0">
                <a:latin typeface="+mn-lt"/>
              </a:rPr>
              <a:t>Целевая аудитория продукта</a:t>
            </a:r>
            <a:endParaRPr lang="ru-RU" dirty="0">
              <a:latin typeface="+mn-lt"/>
            </a:endParaRPr>
          </a:p>
        </p:txBody>
      </p:sp>
      <p:sp>
        <p:nvSpPr>
          <p:cNvPr id="3" name="Содержимое 2"/>
          <p:cNvSpPr>
            <a:spLocks noGrp="1"/>
          </p:cNvSpPr>
          <p:nvPr>
            <p:ph sz="half" idx="1"/>
          </p:nvPr>
        </p:nvSpPr>
        <p:spPr>
          <a:xfrm>
            <a:off x="550416" y="1882066"/>
            <a:ext cx="5538564" cy="3611466"/>
          </a:xfrm>
        </p:spPr>
        <p:txBody>
          <a:bodyPr>
            <a:normAutofit/>
          </a:bodyPr>
          <a:lstStyle/>
          <a:p>
            <a:pPr marL="0" indent="530225">
              <a:buNone/>
            </a:pPr>
            <a:r>
              <a:rPr lang="ru-RU" sz="3200" dirty="0" smtClean="0">
                <a:cs typeface="Times New Roman" pitchFamily="18" charset="0"/>
              </a:rPr>
              <a:t>Во время подготовки была выявлена 1 группа целевой аудитории, а именно:</a:t>
            </a:r>
          </a:p>
          <a:p>
            <a:pPr marL="0" indent="530225"/>
            <a:r>
              <a:rPr lang="ru-RU" sz="3200" dirty="0" smtClean="0">
                <a:cs typeface="Times New Roman" pitchFamily="18" charset="0"/>
              </a:rPr>
              <a:t>Выпускники </a:t>
            </a:r>
            <a:r>
              <a:rPr lang="ru-RU" sz="3200" dirty="0" err="1" smtClean="0">
                <a:cs typeface="Times New Roman" pitchFamily="18" charset="0"/>
              </a:rPr>
              <a:t>бакалавриата</a:t>
            </a:r>
            <a:endParaRPr lang="ru-RU" sz="3200" dirty="0" smtClean="0">
              <a:cs typeface="Times New Roman" pitchFamily="18" charset="0"/>
            </a:endParaRPr>
          </a:p>
        </p:txBody>
      </p:sp>
      <p:pic>
        <p:nvPicPr>
          <p:cNvPr id="1036" name="Picture 12" descr="https://tagilka.ru/upload/resize_cache/iblock/8f3/950_10000_1/8f370ca60e2501485151a55367fe81a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29433" y="2353396"/>
            <a:ext cx="4408865" cy="293769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26" name="Picture 2" descr="Student Male icon. This is a picture of a man's face with no features, just ears. he has a square shaped graduation cap on with a tassle danging from the corner of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967" y="10322741"/>
            <a:ext cx="73519" cy="7351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p:cNvGrpSpPr/>
          <p:nvPr/>
        </p:nvGrpSpPr>
        <p:grpSpPr>
          <a:xfrm>
            <a:off x="4587195" y="1313894"/>
            <a:ext cx="2301877" cy="773171"/>
            <a:chOff x="4249843" y="1568388"/>
            <a:chExt cx="3143930" cy="1116362"/>
          </a:xfrm>
        </p:grpSpPr>
        <p:pic>
          <p:nvPicPr>
            <p:cNvPr id="1028" name="Picture 4" descr="Student Male icon. This is a picture of a man's face with no features, just ears. he has a square shaped graduation cap on with a tassle danging from the corner of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843" y="1608895"/>
              <a:ext cx="889454" cy="889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duat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2690" y="1568388"/>
              <a:ext cx="921083" cy="921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aduation Cap icon. This is the cap which we wear during the graduation. It consists of small cylindrical shaped part which fits on the top of our head. On the top of it there is square shaped card attached to the cylindrical part. There will be tag like string attached to one corner of the square card. This cap is called as graduation cap since we wear it during our gradu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143" y="1608895"/>
              <a:ext cx="1075855" cy="107585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1048" y="281639"/>
            <a:ext cx="8761413" cy="706964"/>
          </a:xfrm>
        </p:spPr>
        <p:txBody>
          <a:bodyPr/>
          <a:lstStyle/>
          <a:p>
            <a:pPr algn="ctr"/>
            <a:r>
              <a:rPr lang="ru-RU" dirty="0" smtClean="0"/>
              <a:t>Анализ конкурентов</a:t>
            </a:r>
            <a:endParaRPr lang="ru-RU" dirty="0"/>
          </a:p>
        </p:txBody>
      </p:sp>
      <p:sp>
        <p:nvSpPr>
          <p:cNvPr id="3" name="Содержимое 2"/>
          <p:cNvSpPr>
            <a:spLocks noGrp="1"/>
          </p:cNvSpPr>
          <p:nvPr>
            <p:ph idx="1"/>
          </p:nvPr>
        </p:nvSpPr>
        <p:spPr>
          <a:xfrm>
            <a:off x="5761754" y="1918460"/>
            <a:ext cx="5655797" cy="4224457"/>
          </a:xfrm>
        </p:spPr>
        <p:txBody>
          <a:bodyPr>
            <a:noAutofit/>
          </a:bodyPr>
          <a:lstStyle/>
          <a:p>
            <a:pPr marL="0" indent="354013">
              <a:buNone/>
            </a:pPr>
            <a:r>
              <a:rPr lang="ru-RU" sz="2800" dirty="0" smtClean="0"/>
              <a:t>Для анализа конкурентов был выбран Южно – Уральский государственный университет, выпускающий специалистов по данному направлению на 2 ступенях обучения (</a:t>
            </a:r>
            <a:r>
              <a:rPr lang="ru-RU" sz="2800" dirty="0" err="1" smtClean="0"/>
              <a:t>бакалавриат</a:t>
            </a:r>
            <a:r>
              <a:rPr lang="ru-RU" sz="2800" dirty="0" smtClean="0"/>
              <a:t>, магистратура)</a:t>
            </a:r>
          </a:p>
          <a:p>
            <a:pPr marL="0" indent="354013">
              <a:buNone/>
            </a:pPr>
            <a:endParaRPr lang="ru-RU" sz="2800" dirty="0">
              <a:cs typeface="Times New Roman" pitchFamily="18" charset="0"/>
            </a:endParaRPr>
          </a:p>
        </p:txBody>
      </p:sp>
      <p:sp>
        <p:nvSpPr>
          <p:cNvPr id="4" name="Номер слайда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1026" name="Picture 2"/>
          <p:cNvPicPr>
            <a:picLocks noChangeAspect="1" noChangeArrowheads="1"/>
          </p:cNvPicPr>
          <p:nvPr/>
        </p:nvPicPr>
        <p:blipFill>
          <a:blip r:embed="rId2"/>
          <a:srcRect/>
          <a:stretch>
            <a:fillRect/>
          </a:stretch>
        </p:blipFill>
        <p:spPr bwMode="auto">
          <a:xfrm>
            <a:off x="1381048" y="1727986"/>
            <a:ext cx="3457282" cy="4669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3822" y="937114"/>
            <a:ext cx="875864" cy="8758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916" y="781665"/>
            <a:ext cx="9149451" cy="898967"/>
          </a:xfrm>
        </p:spPr>
        <p:txBody>
          <a:bodyPr/>
          <a:lstStyle/>
          <a:p>
            <a:r>
              <a:rPr lang="ru-RU" dirty="0" smtClean="0"/>
              <a:t>Описание концепции, тематики и т.п.</a:t>
            </a:r>
            <a:endParaRPr lang="ru-RU"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Содержимое 2"/>
          <p:cNvSpPr txBox="1">
            <a:spLocks/>
          </p:cNvSpPr>
          <p:nvPr/>
        </p:nvSpPr>
        <p:spPr>
          <a:xfrm>
            <a:off x="492642" y="2454104"/>
            <a:ext cx="11217577" cy="4167922"/>
          </a:xfrm>
          <a:prstGeom prst="rect">
            <a:avLst/>
          </a:prstGeom>
        </p:spPr>
        <p:txBody>
          <a:bodyPr vert="horz" lIns="91440" tIns="45720" rIns="91440" bIns="45720" rtlCol="0">
            <a:normAutofit/>
          </a:bodyPr>
          <a:lstStyle/>
          <a:p>
            <a:pPr marL="0" marR="0" lvl="0" indent="530225"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ru-RU" sz="32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Во время подготовки была выявлена 1 группа целевой аудитории, а именно:</a:t>
            </a:r>
          </a:p>
          <a:p>
            <a:pPr marL="0" marR="0" lvl="0" indent="530225"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kumimoji="0" lang="ru-RU" sz="32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rPr>
              <a:t>Выпускники </a:t>
            </a:r>
            <a:r>
              <a:rPr kumimoji="0" lang="ru-RU" sz="3200" b="0" i="0" u="none" strike="noStrike" kern="1200" cap="none" spc="0" normalizeH="0" baseline="0" noProof="0" dirty="0" err="1" smtClean="0">
                <a:ln>
                  <a:noFill/>
                </a:ln>
                <a:solidFill>
                  <a:schemeClr val="tx1">
                    <a:lumMod val="75000"/>
                    <a:lumOff val="25000"/>
                  </a:schemeClr>
                </a:solidFill>
                <a:effectLst/>
                <a:uLnTx/>
                <a:uFillTx/>
                <a:latin typeface="Times New Roman" pitchFamily="18" charset="0"/>
                <a:ea typeface="+mn-ea"/>
                <a:cs typeface="Times New Roman" pitchFamily="18" charset="0"/>
              </a:rPr>
              <a:t>бакалавриата</a:t>
            </a:r>
            <a:endParaRPr kumimoji="0" lang="ru-RU" sz="3200" b="0" i="0" u="none" strike="noStrike" kern="1200" cap="none" spc="0" normalizeH="0" baseline="0" noProof="0" dirty="0" smtClean="0">
              <a:ln>
                <a:noFill/>
              </a:ln>
              <a:solidFill>
                <a:schemeClr val="tx1">
                  <a:lumMod val="75000"/>
                  <a:lumOff val="25000"/>
                </a:schemeClr>
              </a:solidFill>
              <a:effectLst/>
              <a:uLnTx/>
              <a:uFillTx/>
              <a:latin typeface="Times New Roman" pitchFamily="18" charset="0"/>
              <a:ea typeface="+mn-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1312" y="263411"/>
            <a:ext cx="9905998" cy="1478570"/>
          </a:xfrm>
        </p:spPr>
        <p:txBody>
          <a:bodyPr/>
          <a:lstStyle/>
          <a:p>
            <a:pPr algn="ctr"/>
            <a:r>
              <a:rPr lang="ru-RU" dirty="0" smtClean="0"/>
              <a:t>Описание процесса сбора информации</a:t>
            </a:r>
            <a:endParaRPr lang="ru-RU"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Содержимое 2"/>
          <p:cNvSpPr txBox="1">
            <a:spLocks/>
          </p:cNvSpPr>
          <p:nvPr/>
        </p:nvSpPr>
        <p:spPr>
          <a:xfrm>
            <a:off x="1212435" y="2544937"/>
            <a:ext cx="9923752" cy="3028930"/>
          </a:xfrm>
          <a:prstGeom prst="rect">
            <a:avLst/>
          </a:prstGeom>
        </p:spPr>
        <p:txBody>
          <a:bodyPr vert="horz" lIns="91440" tIns="45720" rIns="91440" bIns="45720" rtlCol="0">
            <a:normAutofit fontScale="85000" lnSpcReduction="10000"/>
          </a:bodyPr>
          <a:lstStyle/>
          <a:p>
            <a:pPr marL="457200" marR="0" lvl="0" indent="-457200" algn="l" defTabSz="457200" rtl="0" eaLnBrk="1" fontAlgn="auto" latinLnBrk="0" hangingPunct="1">
              <a:lnSpc>
                <a:spcPct val="100000"/>
              </a:lnSpc>
              <a:spcBef>
                <a:spcPts val="1000"/>
              </a:spcBef>
              <a:spcAft>
                <a:spcPts val="0"/>
              </a:spcAft>
              <a:buClr>
                <a:schemeClr val="accent1"/>
              </a:buClr>
              <a:buSzPct val="80000"/>
              <a:buFont typeface="Arial" panose="020B0604020202020204" pitchFamily="34" charset="0"/>
              <a:buChar char="•"/>
              <a:tabLst/>
              <a:defRPr/>
            </a:pPr>
            <a:r>
              <a:rPr kumimoji="0" lang="ru-RU" sz="3200" b="0" i="0" u="none" strike="noStrike" kern="1200" cap="none" spc="0" normalizeH="0" baseline="0" noProof="0" dirty="0" smtClean="0">
                <a:ln>
                  <a:noFill/>
                </a:ln>
                <a:solidFill>
                  <a:schemeClr val="tx1">
                    <a:lumMod val="75000"/>
                    <a:lumOff val="25000"/>
                  </a:schemeClr>
                </a:solidFill>
                <a:effectLst/>
                <a:uLnTx/>
                <a:uFillTx/>
                <a:cs typeface="Times New Roman" pitchFamily="18" charset="0"/>
              </a:rPr>
              <a:t>Мониторинг различных источников</a:t>
            </a:r>
            <a:r>
              <a:rPr kumimoji="0" lang="ru-RU" sz="3200" b="0" i="0" u="none" strike="noStrike" kern="1200" cap="none" spc="0" normalizeH="0" noProof="0" dirty="0" smtClean="0">
                <a:ln>
                  <a:noFill/>
                </a:ln>
                <a:solidFill>
                  <a:schemeClr val="tx1">
                    <a:lumMod val="75000"/>
                    <a:lumOff val="25000"/>
                  </a:schemeClr>
                </a:solidFill>
                <a:effectLst/>
                <a:uLnTx/>
                <a:uFillTx/>
                <a:cs typeface="Times New Roman" pitchFamily="18" charset="0"/>
              </a:rPr>
              <a:t> информации </a:t>
            </a:r>
            <a:endParaRPr lang="ru-RU" sz="3200" dirty="0" smtClean="0">
              <a:solidFill>
                <a:schemeClr val="tx1">
                  <a:lumMod val="75000"/>
                  <a:lumOff val="25000"/>
                </a:schemeClr>
              </a:solidFill>
              <a:cs typeface="Times New Roman" pitchFamily="18" charset="0"/>
            </a:endParaRPr>
          </a:p>
          <a:p>
            <a:pPr marL="457200" marR="0" lvl="0" indent="-457200" algn="l" defTabSz="457200" rtl="0" eaLnBrk="1" fontAlgn="auto" latinLnBrk="0" hangingPunct="1">
              <a:lnSpc>
                <a:spcPct val="100000"/>
              </a:lnSpc>
              <a:spcBef>
                <a:spcPts val="1000"/>
              </a:spcBef>
              <a:spcAft>
                <a:spcPts val="0"/>
              </a:spcAft>
              <a:buClr>
                <a:schemeClr val="accent1"/>
              </a:buClr>
              <a:buSzPct val="80000"/>
              <a:buFont typeface="Arial" panose="020B0604020202020204" pitchFamily="34" charset="0"/>
              <a:buChar char="•"/>
              <a:tabLst/>
              <a:defRPr/>
            </a:pPr>
            <a:r>
              <a:rPr kumimoji="0" lang="ru-RU" sz="3200" b="0" i="0" u="none" strike="noStrike" kern="1200" cap="none" spc="0" normalizeH="0" baseline="0" noProof="0" dirty="0" smtClean="0">
                <a:ln>
                  <a:noFill/>
                </a:ln>
                <a:solidFill>
                  <a:schemeClr val="tx1">
                    <a:lumMod val="75000"/>
                    <a:lumOff val="25000"/>
                  </a:schemeClr>
                </a:solidFill>
                <a:effectLst/>
                <a:uLnTx/>
                <a:uFillTx/>
                <a:cs typeface="Times New Roman" pitchFamily="18" charset="0"/>
              </a:rPr>
              <a:t>Опрос студентов, обучающихся на данном направлении</a:t>
            </a:r>
            <a:endParaRPr lang="ru-RU" sz="3200" dirty="0">
              <a:solidFill>
                <a:schemeClr val="tx1">
                  <a:lumMod val="75000"/>
                  <a:lumOff val="25000"/>
                </a:schemeClr>
              </a:solidFill>
              <a:cs typeface="Times New Roman" pitchFamily="18" charset="0"/>
            </a:endParaRPr>
          </a:p>
          <a:p>
            <a:pPr marL="457200" marR="0" lvl="0" indent="-457200" algn="l" defTabSz="457200" rtl="0" eaLnBrk="1" fontAlgn="auto" latinLnBrk="0" hangingPunct="1">
              <a:lnSpc>
                <a:spcPct val="100000"/>
              </a:lnSpc>
              <a:spcBef>
                <a:spcPts val="1000"/>
              </a:spcBef>
              <a:spcAft>
                <a:spcPts val="0"/>
              </a:spcAft>
              <a:buClr>
                <a:schemeClr val="accent1"/>
              </a:buClr>
              <a:buSzPct val="80000"/>
              <a:buFont typeface="Arial" panose="020B0604020202020204" pitchFamily="34" charset="0"/>
              <a:buChar char="•"/>
              <a:tabLst/>
              <a:defRPr/>
            </a:pPr>
            <a:r>
              <a:rPr kumimoji="0" lang="ru-RU" sz="3200" b="0" i="0" u="none" strike="noStrike" kern="1200" cap="none" spc="0" normalizeH="0" noProof="0" dirty="0" smtClean="0">
                <a:ln>
                  <a:noFill/>
                </a:ln>
                <a:solidFill>
                  <a:schemeClr val="tx1">
                    <a:lumMod val="75000"/>
                    <a:lumOff val="25000"/>
                  </a:schemeClr>
                </a:solidFill>
                <a:effectLst/>
                <a:uLnTx/>
                <a:uFillTx/>
                <a:cs typeface="Times New Roman" pitchFamily="18" charset="0"/>
              </a:rPr>
              <a:t>Поиск и фильтрация дополнительной информации из интернет – ресурсов </a:t>
            </a:r>
          </a:p>
          <a:p>
            <a:pPr marL="457200" marR="0" lvl="0" indent="-457200" algn="l" defTabSz="457200" rtl="0" eaLnBrk="1" fontAlgn="auto" latinLnBrk="0" hangingPunct="1">
              <a:lnSpc>
                <a:spcPct val="100000"/>
              </a:lnSpc>
              <a:spcBef>
                <a:spcPts val="1000"/>
              </a:spcBef>
              <a:spcAft>
                <a:spcPts val="0"/>
              </a:spcAft>
              <a:buClr>
                <a:schemeClr val="accent1"/>
              </a:buClr>
              <a:buSzPct val="80000"/>
              <a:buFont typeface="Arial" panose="020B0604020202020204" pitchFamily="34" charset="0"/>
              <a:buChar char="•"/>
              <a:tabLst/>
              <a:defRPr/>
            </a:pPr>
            <a:r>
              <a:rPr lang="ru-RU" sz="3200" dirty="0" smtClean="0">
                <a:solidFill>
                  <a:schemeClr val="tx1">
                    <a:lumMod val="75000"/>
                    <a:lumOff val="25000"/>
                  </a:schemeClr>
                </a:solidFill>
                <a:cs typeface="Times New Roman" pitchFamily="18" charset="0"/>
              </a:rPr>
              <a:t>Переработка полученной информации в более понятную </a:t>
            </a:r>
          </a:p>
          <a:p>
            <a:pPr marL="457200" marR="0" lvl="0" indent="-457200" algn="l" defTabSz="457200" rtl="0" eaLnBrk="1" fontAlgn="auto" latinLnBrk="0" hangingPunct="1">
              <a:lnSpc>
                <a:spcPct val="100000"/>
              </a:lnSpc>
              <a:spcBef>
                <a:spcPts val="1000"/>
              </a:spcBef>
              <a:spcAft>
                <a:spcPts val="0"/>
              </a:spcAft>
              <a:buClr>
                <a:schemeClr val="accent1"/>
              </a:buClr>
              <a:buSzPct val="80000"/>
              <a:buFont typeface="Arial" panose="020B0604020202020204" pitchFamily="34" charset="0"/>
              <a:buChar char="•"/>
              <a:tabLst/>
              <a:defRPr/>
            </a:pPr>
            <a:r>
              <a:rPr kumimoji="0" lang="ru-RU" sz="3200" b="0" i="0" u="none" strike="noStrike" kern="1200" cap="none" spc="0" normalizeH="0" noProof="0" dirty="0" smtClean="0">
                <a:ln>
                  <a:noFill/>
                </a:ln>
                <a:solidFill>
                  <a:schemeClr val="tx1">
                    <a:lumMod val="75000"/>
                    <a:lumOff val="25000"/>
                  </a:schemeClr>
                </a:solidFill>
                <a:effectLst/>
                <a:uLnTx/>
                <a:uFillTx/>
                <a:cs typeface="Times New Roman" pitchFamily="18" charset="0"/>
              </a:rPr>
              <a:t>Подбор изображений, соответствующих выбранной тематике</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764" y="1248434"/>
            <a:ext cx="987094" cy="9870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33306" y="379106"/>
            <a:ext cx="9905998" cy="1478570"/>
          </a:xfrm>
        </p:spPr>
        <p:txBody>
          <a:bodyPr/>
          <a:lstStyle/>
          <a:p>
            <a:pPr algn="ctr"/>
            <a:r>
              <a:rPr lang="ru-RU" dirty="0" smtClean="0"/>
              <a:t>Макеты</a:t>
            </a:r>
            <a:endParaRPr lang="ru-RU" dirty="0"/>
          </a:p>
        </p:txBody>
      </p:sp>
      <p:sp>
        <p:nvSpPr>
          <p:cNvPr id="8" name="Содержимое 7"/>
          <p:cNvSpPr>
            <a:spLocks noGrp="1"/>
          </p:cNvSpPr>
          <p:nvPr>
            <p:ph idx="1"/>
          </p:nvPr>
        </p:nvSpPr>
        <p:spPr>
          <a:xfrm>
            <a:off x="1141411" y="1461359"/>
            <a:ext cx="9905999" cy="3541714"/>
          </a:xfrm>
        </p:spPr>
        <p:txBody>
          <a:bodyPr/>
          <a:lstStyle/>
          <a:p>
            <a:r>
              <a:rPr lang="ru-RU" dirty="0" smtClean="0"/>
              <a:t> (экранных форм) приложения на основе анализа потребностей целевой аудитории и конкурентов </a:t>
            </a:r>
            <a:endParaRPr lang="ru-RU"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875" y="1568780"/>
            <a:ext cx="913073" cy="9130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264" y="619707"/>
            <a:ext cx="10746994" cy="1150100"/>
          </a:xfrm>
        </p:spPr>
        <p:txBody>
          <a:bodyPr>
            <a:normAutofit fontScale="90000"/>
          </a:bodyPr>
          <a:lstStyle/>
          <a:p>
            <a:pPr algn="ctr"/>
            <a:r>
              <a:rPr lang="ru-RU" dirty="0" smtClean="0"/>
              <a:t>Технологии, использованные при разработке продукта</a:t>
            </a:r>
            <a:endParaRPr lang="ru-RU"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Прямоугольник 4"/>
          <p:cNvSpPr/>
          <p:nvPr/>
        </p:nvSpPr>
        <p:spPr>
          <a:xfrm>
            <a:off x="1392946" y="2668351"/>
            <a:ext cx="5624103" cy="3416320"/>
          </a:xfrm>
          <a:prstGeom prst="rect">
            <a:avLst/>
          </a:prstGeom>
        </p:spPr>
        <p:txBody>
          <a:bodyPr wrap="square">
            <a:spAutoFit/>
          </a:bodyPr>
          <a:lstStyle/>
          <a:p>
            <a:pPr marL="457200" indent="-457200">
              <a:buFont typeface="Arial" panose="020B0604020202020204" pitchFamily="34" charset="0"/>
              <a:buChar char="•"/>
            </a:pPr>
            <a:r>
              <a:rPr lang="ru-RU" sz="5400" dirty="0" smtClean="0"/>
              <a:t>HTML</a:t>
            </a:r>
          </a:p>
          <a:p>
            <a:pPr marL="457200" indent="-457200">
              <a:buFont typeface="Arial" panose="020B0604020202020204" pitchFamily="34" charset="0"/>
              <a:buChar char="•"/>
            </a:pPr>
            <a:r>
              <a:rPr lang="ru-RU" sz="5400" dirty="0" smtClean="0"/>
              <a:t>CSS</a:t>
            </a:r>
          </a:p>
          <a:p>
            <a:pPr marL="457200" indent="-457200">
              <a:buFont typeface="Arial" panose="020B0604020202020204" pitchFamily="34" charset="0"/>
              <a:buChar char="•"/>
            </a:pPr>
            <a:r>
              <a:rPr lang="ru-RU" sz="5400" dirty="0" smtClean="0"/>
              <a:t>JS</a:t>
            </a:r>
          </a:p>
          <a:p>
            <a:pPr marL="457200" indent="-457200">
              <a:buFont typeface="Arial" panose="020B0604020202020204" pitchFamily="34" charset="0"/>
              <a:buChar char="•"/>
            </a:pPr>
            <a:r>
              <a:rPr lang="en-US" sz="5400" dirty="0" smtClean="0">
                <a:latin typeface="Times New Roman" pitchFamily="18" charset="0"/>
                <a:cs typeface="Times New Roman" pitchFamily="18" charset="0"/>
              </a:rPr>
              <a:t>Photoshop CS5</a:t>
            </a:r>
            <a:endParaRPr lang="ru-RU" sz="54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008" y="1769807"/>
            <a:ext cx="1035771" cy="1035771"/>
          </a:xfrm>
          <a:prstGeom prst="rect">
            <a:avLst/>
          </a:prstGeom>
        </p:spPr>
      </p:pic>
      <p:pic>
        <p:nvPicPr>
          <p:cNvPr id="2050" name="Picture 2" descr="https://static.tildacdn.com/tild6461-3361-4561-a565-346532323663/wallpapp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185" y="2805578"/>
            <a:ext cx="3911680" cy="2933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726" y="0"/>
            <a:ext cx="10018713" cy="1752599"/>
          </a:xfrm>
        </p:spPr>
        <p:txBody>
          <a:bodyPr/>
          <a:lstStyle/>
          <a:p>
            <a:pPr algn="ctr"/>
            <a:r>
              <a:rPr lang="ru-RU" dirty="0" smtClean="0"/>
              <a:t>Заключение </a:t>
            </a:r>
            <a:endParaRPr lang="ru-RU" dirty="0"/>
          </a:p>
        </p:txBody>
      </p:sp>
      <p:sp>
        <p:nvSpPr>
          <p:cNvPr id="3" name="Содержимое 2"/>
          <p:cNvSpPr>
            <a:spLocks noGrp="1"/>
          </p:cNvSpPr>
          <p:nvPr>
            <p:ph idx="1"/>
          </p:nvPr>
        </p:nvSpPr>
        <p:spPr>
          <a:xfrm>
            <a:off x="905690" y="2455817"/>
            <a:ext cx="10498909" cy="3563983"/>
          </a:xfrm>
        </p:spPr>
        <p:txBody>
          <a:bodyPr>
            <a:normAutofit lnSpcReduction="10000"/>
          </a:bodyPr>
          <a:lstStyle/>
          <a:p>
            <a:pPr>
              <a:buNone/>
            </a:pPr>
            <a:r>
              <a:rPr lang="ru-RU" sz="3200" dirty="0" smtClean="0">
                <a:cs typeface="Times New Roman" pitchFamily="18" charset="0"/>
              </a:rPr>
              <a:t>Результаты тестирования:</a:t>
            </a:r>
          </a:p>
          <a:p>
            <a:pPr>
              <a:buFont typeface="Wingdings" pitchFamily="2" charset="2"/>
              <a:buChar char="ü"/>
            </a:pPr>
            <a:r>
              <a:rPr lang="ru-RU" sz="3200" dirty="0" smtClean="0">
                <a:cs typeface="Times New Roman" pitchFamily="18" charset="0"/>
              </a:rPr>
              <a:t>Отображение нужного расписания. – </a:t>
            </a:r>
            <a:r>
              <a:rPr lang="en-US" sz="3200" dirty="0" smtClean="0">
                <a:cs typeface="Times New Roman" pitchFamily="18" charset="0"/>
              </a:rPr>
              <a:t>Pass</a:t>
            </a:r>
            <a:r>
              <a:rPr lang="ru-RU" sz="3200" dirty="0" smtClean="0">
                <a:cs typeface="Times New Roman" pitchFamily="18" charset="0"/>
              </a:rPr>
              <a:t>(успешно)</a:t>
            </a:r>
            <a:endParaRPr lang="en-US" sz="3200" dirty="0" smtClean="0">
              <a:cs typeface="Times New Roman" pitchFamily="18" charset="0"/>
            </a:endParaRPr>
          </a:p>
          <a:p>
            <a:pPr>
              <a:buFont typeface="Wingdings" pitchFamily="2" charset="2"/>
              <a:buChar char="ü"/>
            </a:pPr>
            <a:r>
              <a:rPr lang="ru-RU" sz="3200" dirty="0" smtClean="0">
                <a:cs typeface="Times New Roman" pitchFamily="18" charset="0"/>
              </a:rPr>
              <a:t>Отображение оповещения об обновлении.</a:t>
            </a:r>
            <a:r>
              <a:rPr lang="en-US" sz="3200" dirty="0" smtClean="0">
                <a:cs typeface="Times New Roman" pitchFamily="18" charset="0"/>
              </a:rPr>
              <a:t> – Pass</a:t>
            </a:r>
            <a:r>
              <a:rPr lang="ru-RU" sz="3200" dirty="0" smtClean="0">
                <a:cs typeface="Times New Roman" pitchFamily="18" charset="0"/>
              </a:rPr>
              <a:t> (успешно)</a:t>
            </a:r>
            <a:endParaRPr lang="en-US" sz="3200" dirty="0" smtClean="0">
              <a:cs typeface="Times New Roman" pitchFamily="18" charset="0"/>
            </a:endParaRPr>
          </a:p>
          <a:p>
            <a:pPr>
              <a:buFont typeface="Wingdings" pitchFamily="2" charset="2"/>
              <a:buChar char="ü"/>
            </a:pPr>
            <a:r>
              <a:rPr lang="ru-RU" sz="3200" dirty="0" smtClean="0">
                <a:cs typeface="Times New Roman" pitchFamily="18" charset="0"/>
              </a:rPr>
              <a:t>Добавление новых записей в таблицу.</a:t>
            </a:r>
            <a:r>
              <a:rPr lang="en-US" sz="3200" dirty="0" smtClean="0">
                <a:cs typeface="Times New Roman" pitchFamily="18" charset="0"/>
              </a:rPr>
              <a:t> – Pass</a:t>
            </a:r>
            <a:r>
              <a:rPr lang="ru-RU" sz="3200" dirty="0" smtClean="0">
                <a:cs typeface="Times New Roman" pitchFamily="18" charset="0"/>
              </a:rPr>
              <a:t> (успешно)</a:t>
            </a:r>
            <a:endParaRPr lang="en-US" sz="3200" dirty="0" smtClean="0">
              <a:cs typeface="Times New Roman" pitchFamily="18" charset="0"/>
            </a:endParaRPr>
          </a:p>
          <a:p>
            <a:pPr>
              <a:buFont typeface="Wingdings" pitchFamily="2" charset="2"/>
              <a:buChar char="ü"/>
            </a:pPr>
            <a:r>
              <a:rPr lang="ru-RU" sz="3200" dirty="0" smtClean="0">
                <a:cs typeface="Times New Roman" pitchFamily="18" charset="0"/>
              </a:rPr>
              <a:t>Изменение определенной записи.</a:t>
            </a:r>
            <a:r>
              <a:rPr lang="en-US" sz="3200" dirty="0" smtClean="0">
                <a:cs typeface="Times New Roman" pitchFamily="18" charset="0"/>
              </a:rPr>
              <a:t> – Pass</a:t>
            </a:r>
            <a:r>
              <a:rPr lang="ru-RU" sz="3200" dirty="0" smtClean="0">
                <a:cs typeface="Times New Roman" pitchFamily="18" charset="0"/>
              </a:rPr>
              <a:t> (успешно)</a:t>
            </a:r>
            <a:endParaRPr lang="en-US" sz="3200" dirty="0" smtClean="0">
              <a:cs typeface="Times New Roman" pitchFamily="18" charset="0"/>
            </a:endParaRPr>
          </a:p>
          <a:p>
            <a:pPr>
              <a:buNone/>
            </a:pPr>
            <a:endParaRPr lang="ru-RU" sz="2800" dirty="0">
              <a:cs typeface="Times New Roman" pitchFamily="18" charset="0"/>
            </a:endParaRPr>
          </a:p>
        </p:txBody>
      </p:sp>
      <p:sp>
        <p:nvSpPr>
          <p:cNvPr id="4" name="Номер слайда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708" y="1268163"/>
            <a:ext cx="968872" cy="9688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p:cNvSpPr>
            <a:spLocks noGrp="1"/>
          </p:cNvSpPr>
          <p:nvPr>
            <p:ph type="ctrTitle"/>
          </p:nvPr>
        </p:nvSpPr>
        <p:spPr>
          <a:xfrm>
            <a:off x="572390" y="1419497"/>
            <a:ext cx="11260667" cy="2032000"/>
          </a:xfrm>
        </p:spPr>
        <p:txBody>
          <a:bodyPr>
            <a:noAutofit/>
          </a:bodyPr>
          <a:lstStyle/>
          <a:p>
            <a:pPr algn="ctr"/>
            <a:r>
              <a:rPr lang="ru-RU" sz="4000" b="1" dirty="0" smtClean="0">
                <a:effectLst>
                  <a:outerShdw blurRad="38100" dist="38100" dir="2700000" algn="tl">
                    <a:srgbClr val="000000">
                      <a:alpha val="43137"/>
                    </a:srgbClr>
                  </a:outerShdw>
                </a:effectLst>
              </a:rPr>
              <a:t>Спасибо за внимание!</a:t>
            </a:r>
            <a:endParaRPr lang="ru-RU" sz="4000" b="1" dirty="0">
              <a:effectLst>
                <a:outerShdw blurRad="38100" dist="38100" dir="2700000" algn="tl">
                  <a:srgbClr val="000000">
                    <a:alpha val="43137"/>
                  </a:srgbClr>
                </a:outerShdw>
              </a:effectLst>
            </a:endParaRPr>
          </a:p>
        </p:txBody>
      </p:sp>
      <p:sp>
        <p:nvSpPr>
          <p:cNvPr id="13" name="Номер слайда 4"/>
          <p:cNvSpPr>
            <a:spLocks noGrp="1"/>
          </p:cNvSpPr>
          <p:nvPr>
            <p:ph type="sldNum" sz="quarter" idx="12"/>
          </p:nvPr>
        </p:nvSpPr>
        <p:spPr/>
        <p:txBody>
          <a:bodyPr/>
          <a:lstStyle/>
          <a:p>
            <a:fld id="{D57F1E4F-1CFF-5643-939E-217C01CDF565}" type="slidenum">
              <a:rPr lang="en-US" smtClean="0"/>
              <a:pPr/>
              <a:t>9</a:t>
            </a:fld>
            <a:endParaRPr lang="en-US" dirty="0"/>
          </a:p>
        </p:txBody>
      </p:sp>
      <p:sp>
        <p:nvSpPr>
          <p:cNvPr id="12" name="Заголовок 1"/>
          <p:cNvSpPr txBox="1">
            <a:spLocks/>
          </p:cNvSpPr>
          <p:nvPr/>
        </p:nvSpPr>
        <p:spPr bwMode="gray">
          <a:xfrm>
            <a:off x="6137564" y="2854036"/>
            <a:ext cx="5553315" cy="3114964"/>
          </a:xfrm>
          <a:prstGeom prst="rect">
            <a:avLst/>
          </a:prstGeom>
        </p:spPr>
        <p:txBody>
          <a:bodyPr vert="horz" lIns="91440" tIns="45720" rIns="91440" bIns="45720" rtlCol="0" anchor="b">
            <a:noAutofit/>
          </a:bodyPr>
          <a:lstStyle/>
          <a:p>
            <a:pPr marL="0" marR="0" lvl="0" indent="0" defTabSz="457200" rtl="0" eaLnBrk="1" fontAlgn="auto" latinLnBrk="0" hangingPunct="1">
              <a:lnSpc>
                <a:spcPct val="100000"/>
              </a:lnSpc>
              <a:spcBef>
                <a:spcPct val="0"/>
              </a:spcBef>
              <a:spcAft>
                <a:spcPts val="0"/>
              </a:spcAft>
              <a:buClrTx/>
              <a:buSzTx/>
              <a:buFontTx/>
              <a:buNone/>
              <a:tabLst/>
              <a:defRPr/>
            </a:pPr>
            <a:endParaRPr kumimoji="0" lang="ru-RU" sz="2800" i="0" u="none" strike="noStrike" kern="1200" cap="none" spc="0" normalizeH="0" baseline="0" noProof="0" dirty="0">
              <a:ln>
                <a:noFill/>
              </a:ln>
              <a:solidFill>
                <a:schemeClr val="bg2"/>
              </a:solidFill>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823541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TM03457496[[fn=Параллакс]]</Template>
  <TotalTime>1113</TotalTime>
  <Words>194</Words>
  <Application>Microsoft Office PowerPoint</Application>
  <PresentationFormat>Широкоэкранный</PresentationFormat>
  <Paragraphs>47</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Corbel</vt:lpstr>
      <vt:lpstr>Times New Roman</vt:lpstr>
      <vt:lpstr>Wingdings</vt:lpstr>
      <vt:lpstr>Wingdings 3</vt:lpstr>
      <vt:lpstr>Параллакс</vt:lpstr>
      <vt:lpstr>Группы РИ-180012 и  РИ-180021</vt:lpstr>
      <vt:lpstr>Целевая аудитория продукта</vt:lpstr>
      <vt:lpstr>Анализ конкурентов</vt:lpstr>
      <vt:lpstr>Описание концепции, тематики и т.п.</vt:lpstr>
      <vt:lpstr>Описание процесса сбора информации</vt:lpstr>
      <vt:lpstr>Макеты</vt:lpstr>
      <vt:lpstr>Технологии, использованные при разработке продукта</vt:lpstr>
      <vt:lpstr>Заключение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maksim</dc:creator>
  <cp:lastModifiedBy>Acer</cp:lastModifiedBy>
  <cp:revision>73</cp:revision>
  <dcterms:created xsi:type="dcterms:W3CDTF">2014-09-12T02:10:31Z</dcterms:created>
  <dcterms:modified xsi:type="dcterms:W3CDTF">2019-01-14T13:16:08Z</dcterms:modified>
</cp:coreProperties>
</file>