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36948A-EEF0-4811-A47D-C50EFD5C1453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4C45E3-87EA-40BC-81A9-C8828FD4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raeved1147.ru/bacharach/" TargetMode="External"/><Relationship Id="rId2" Type="http://schemas.openxmlformats.org/officeDocument/2006/relationships/hyperlink" Target="https://ru.trip.com/travel-guide/destination/bacharach-2682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uckyourselfq" TargetMode="External"/><Relationship Id="rId2" Type="http://schemas.openxmlformats.org/officeDocument/2006/relationships/hyperlink" Target="https://vk.com/kkk0brr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vk.com/rrll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acharach.tilda.w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102910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71668" y="214290"/>
            <a:ext cx="7772400" cy="147002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Бахарах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429684" cy="1928826"/>
          </a:xfrm>
        </p:spPr>
        <p:txBody>
          <a:bodyPr>
            <a:normAutofit/>
          </a:bodyPr>
          <a:lstStyle/>
          <a:p>
            <a:r>
              <a:rPr lang="ru-RU" sz="4000" dirty="0"/>
              <a:t>Наша команда</a:t>
            </a:r>
          </a:p>
        </p:txBody>
      </p:sp>
      <p:pic>
        <p:nvPicPr>
          <p:cNvPr id="7" name="Содержимое 6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2643206" cy="3524274"/>
          </a:xfrm>
        </p:spPr>
      </p:pic>
      <p:sp>
        <p:nvSpPr>
          <p:cNvPr id="8" name="TextBox 7"/>
          <p:cNvSpPr txBox="1"/>
          <p:nvPr/>
        </p:nvSpPr>
        <p:spPr>
          <a:xfrm>
            <a:off x="3214678" y="2428868"/>
            <a:ext cx="483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Новгородцев Никита – дизайнер, аналитик.</a:t>
            </a:r>
          </a:p>
        </p:txBody>
      </p:sp>
      <p:pic>
        <p:nvPicPr>
          <p:cNvPr id="9" name="Рисунок 8" descr="вл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5644"/>
            <a:ext cx="2928926" cy="3587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7554" y="2428868"/>
            <a:ext cx="446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Котельников Владислав – </a:t>
            </a:r>
            <a:r>
              <a:rPr lang="ru-RU" dirty="0" smtClean="0"/>
              <a:t>программист</a:t>
            </a:r>
            <a:r>
              <a:rPr lang="ru-RU" dirty="0"/>
              <a:t>.</a:t>
            </a:r>
          </a:p>
        </p:txBody>
      </p:sp>
      <p:pic>
        <p:nvPicPr>
          <p:cNvPr id="11" name="Рисунок 10" descr="рост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0240"/>
            <a:ext cx="3000364" cy="3948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7554" y="2428868"/>
            <a:ext cx="349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Лисенков</a:t>
            </a:r>
            <a:r>
              <a:rPr lang="ru-RU" dirty="0"/>
              <a:t> Ростислав – </a:t>
            </a:r>
            <a:r>
              <a:rPr lang="ru-RU" dirty="0" err="1"/>
              <a:t>тимлид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Сделанный нами проект поможет людям лучше ориентироваться по достопримечательностям этого города, а также будет отображать историю каждой достопримечательности.</a:t>
            </a:r>
          </a:p>
        </p:txBody>
      </p:sp>
      <p:pic>
        <p:nvPicPr>
          <p:cNvPr id="4" name="Содержимое 3" descr="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357430"/>
            <a:ext cx="6102081" cy="4214818"/>
          </a:xfrm>
        </p:spPr>
      </p:pic>
      <p:sp>
        <p:nvSpPr>
          <p:cNvPr id="5" name="TextBox 4"/>
          <p:cNvSpPr txBox="1"/>
          <p:nvPr/>
        </p:nvSpPr>
        <p:spPr>
          <a:xfrm>
            <a:off x="3286116" y="142852"/>
            <a:ext cx="1501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Боли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этого мы добавили карту с метками популярных достопримечательностей, которые отображают их историю и местоположение.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072462" cy="40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также мы добавили панорамный вид каждой достопримечательности.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883030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643866" cy="135732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Приближёнными аналогами нашего проекта являются карты от </a:t>
            </a:r>
            <a:r>
              <a:rPr lang="ru-RU" sz="2000" dirty="0" err="1" smtClean="0"/>
              <a:t>Яндекс</a:t>
            </a:r>
            <a:r>
              <a:rPr lang="ru-RU" sz="2000" dirty="0" smtClean="0"/>
              <a:t> и </a:t>
            </a:r>
            <a:r>
              <a:rPr lang="ru-RU" sz="2000" dirty="0" err="1" smtClean="0"/>
              <a:t>Google</a:t>
            </a:r>
            <a:r>
              <a:rPr lang="ru-RU" sz="2000" dirty="0" smtClean="0"/>
              <a:t>, или другие </a:t>
            </a:r>
            <a:r>
              <a:rPr lang="ru-RU" sz="2000" dirty="0" smtClean="0"/>
              <a:t>сайты-путеводители.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2"/>
              </a:rPr>
              <a:t>https://ru.trip.com/travel-guide/destination/bacharach-26829/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https://kraeved1147.ru/bacharach/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33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2857496"/>
            <a:ext cx="5464971" cy="3643314"/>
          </a:xfrm>
        </p:spPr>
      </p:pic>
      <p:sp>
        <p:nvSpPr>
          <p:cNvPr id="4" name="TextBox 3"/>
          <p:cNvSpPr txBox="1"/>
          <p:nvPr/>
        </p:nvSpPr>
        <p:spPr>
          <a:xfrm>
            <a:off x="3357554" y="142852"/>
            <a:ext cx="2160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Аналоги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Этим продуктом будут пользоваться жители города и все желающие посетить данный </a:t>
            </a:r>
            <a:r>
              <a:rPr lang="ru-RU" sz="2400" dirty="0" smtClean="0"/>
              <a:t>город. Наш проект поможет людям выбрать лучшие места для посещения</a:t>
            </a:r>
            <a:endParaRPr lang="ru-RU" sz="2400" dirty="0"/>
          </a:p>
        </p:txBody>
      </p:sp>
      <p:pic>
        <p:nvPicPr>
          <p:cNvPr id="5" name="Содержимое 4" descr="3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496"/>
            <a:ext cx="5286412" cy="3524275"/>
          </a:xfrm>
        </p:spPr>
      </p:pic>
      <p:sp>
        <p:nvSpPr>
          <p:cNvPr id="4" name="TextBox 3"/>
          <p:cNvSpPr txBox="1"/>
          <p:nvPr/>
        </p:nvSpPr>
        <p:spPr>
          <a:xfrm>
            <a:off x="1214414" y="357166"/>
            <a:ext cx="701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будет пользоваться продуктом?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Минимальным жизнеспособным продуктом, на наш взгляд, будет являться приложение, в котором мы можем полностью показать и рассказать о достопримечательностях этого города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285728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4000" dirty="0"/>
              <a:t>MVP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857496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Контакты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4000504"/>
            <a:ext cx="246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Никита Новгородцев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4857760"/>
            <a:ext cx="22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Влад Котельников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5643578"/>
            <a:ext cx="255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Ростислав Лысенков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714752"/>
            <a:ext cx="7682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72008"/>
            <a:ext cx="7705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Наш готовый </a:t>
            </a:r>
            <a:r>
              <a:rPr lang="ru-RU" sz="2400" dirty="0" smtClean="0"/>
              <a:t>продукт</a:t>
            </a:r>
            <a:r>
              <a:rPr lang="en-BZ" sz="2400" dirty="0" smtClean="0"/>
              <a:t>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Helvetica Neue"/>
                <a:hlinkClick r:id="rId2"/>
              </a:rPr>
              <a:t>http://bacharach.tilda.ws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</TotalTime>
  <Words>150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 Бахарах</vt:lpstr>
      <vt:lpstr>Наша команда</vt:lpstr>
      <vt:lpstr>Сделанный нами проект поможет людям лучше ориентироваться по достопримечательностям этого города, а также будет отображать историю каждой достопримечательности.</vt:lpstr>
      <vt:lpstr>Для этого мы добавили карту с метками популярных достопримечательностей, которые отображают их историю и местоположение.</vt:lpstr>
      <vt:lpstr>А также мы добавили панорамный вид каждой достопримечательности.</vt:lpstr>
      <vt:lpstr>Приближёнными аналогами нашего проекта являются карты от Яндекс и Google, или другие сайты-путеводители.  https://ru.trip.com/travel-guide/destination/bacharach-26829/  https://kraeved1147.ru/bacharach/ </vt:lpstr>
      <vt:lpstr>Этим продуктом будут пользоваться жители города и все желающие посетить данный город. Наш проект поможет людям выбрать лучшие места для посещения</vt:lpstr>
      <vt:lpstr>Минимальным жизнеспособным продуктом, на наш взгляд, будет являться приложение, в котором мы можем полностью показать и рассказать о достопримечательностях этого города</vt:lpstr>
      <vt:lpstr>Наш готовый продукт: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Бахараха</dc:title>
  <dc:creator>Н Н</dc:creator>
  <cp:lastModifiedBy>Н Н</cp:lastModifiedBy>
  <cp:revision>8</cp:revision>
  <dcterms:created xsi:type="dcterms:W3CDTF">2022-05-11T12:40:59Z</dcterms:created>
  <dcterms:modified xsi:type="dcterms:W3CDTF">2022-06-21T10:35:40Z</dcterms:modified>
</cp:coreProperties>
</file>