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1" r:id="rId3"/>
    <p:sldId id="272" r:id="rId4"/>
    <p:sldId id="273" r:id="rId5"/>
    <p:sldId id="287" r:id="rId6"/>
    <p:sldId id="274" r:id="rId7"/>
    <p:sldId id="275" r:id="rId8"/>
    <p:sldId id="276" r:id="rId9"/>
    <p:sldId id="277" r:id="rId10"/>
    <p:sldId id="278" r:id="rId11"/>
    <p:sldId id="279" r:id="rId12"/>
    <p:sldId id="286" r:id="rId13"/>
    <p:sldId id="280" r:id="rId14"/>
    <p:sldId id="283" r:id="rId15"/>
    <p:sldId id="2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97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4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1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7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4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2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1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46B7-8462-440C-8EAF-2189C59F25FE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3225-4DE5-4A60-881D-E7B283B7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0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9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Kassie GoThe****OutOfHere</dc:creator>
  <cp:lastModifiedBy>Kassie GoThe****OutOfHere</cp:lastModifiedBy>
  <cp:revision>4</cp:revision>
  <dcterms:created xsi:type="dcterms:W3CDTF">2020-01-10T19:50:01Z</dcterms:created>
  <dcterms:modified xsi:type="dcterms:W3CDTF">2020-01-23T18:33:30Z</dcterms:modified>
</cp:coreProperties>
</file>