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Проект Spark Drawing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Участники проекта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  <a:t>Дорошенко Дмитрий</a:t>
            </a:r>
            <a:b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  <a:t>Жихорь Екатерина</a:t>
            </a:r>
            <a:b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  <a:t>Королева Татьяна</a:t>
            </a:r>
            <a:b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  <a:t>Нургалиев Роберт</a:t>
            </a:r>
            <a:b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  <a:t>Осинская Полина</a:t>
            </a:r>
            <a:b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  <a:t>Федорова Мария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ru"/>
              <a:t>Spark Drawing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ru" sz="3000">
                <a:latin typeface="Comic Sans MS"/>
                <a:ea typeface="Comic Sans MS"/>
                <a:cs typeface="Comic Sans MS"/>
                <a:sym typeface="Comic Sans MS"/>
              </a:rPr>
              <a:t>Сайт удобен в использовании. Любой желающий может нарисовать рисунок с функцией добавления в галерею.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Главная страница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6"/>
            <a:ext cx="7487388" cy="36450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Галерея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7694149" cy="37344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Вход и регистрация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188231" cy="34164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925" y="1152475"/>
            <a:ext cx="4332375" cy="22958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Личный кабинет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7581198" cy="3734426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Логотип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851350" cy="17866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