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Bold" charset="1" panose="00000800000000000000"/>
      <p:regular r:id="rId10"/>
    </p:embeddedFont>
    <p:embeddedFont>
      <p:font typeface="HK Grotesk Bold Italics" charset="1" panose="00000800000000000000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733890" y="2487260"/>
            <a:ext cx="7246275" cy="7245449"/>
            <a:chOff x="0" y="0"/>
            <a:chExt cx="6350013" cy="6349289"/>
          </a:xfrm>
        </p:grpSpPr>
        <p:sp>
          <p:nvSpPr>
            <p:cNvPr name="Freeform 3" id="3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2"/>
              <a:stretch>
                <a:fillRect l="-50382" r="-50382" t="-1338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04700" y="645178"/>
            <a:ext cx="8115300" cy="1584322"/>
            <a:chOff x="0" y="0"/>
            <a:chExt cx="10820400" cy="211243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10820400" cy="1300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54457B"/>
                  </a:solidFill>
                  <a:latin typeface="HK Grotesk Bold"/>
                </a:rPr>
                <a:t> Анализ конкурентов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64888"/>
              <a:ext cx="10820400" cy="5891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8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2891" y="3038492"/>
            <a:ext cx="8458918" cy="2300551"/>
            <a:chOff x="0" y="0"/>
            <a:chExt cx="11278557" cy="306740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587410"/>
              <a:ext cx="11278557" cy="1479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80"/>
                </a:lnSpc>
              </a:pPr>
              <a:r>
                <a:rPr lang="en-US" sz="3053">
                  <a:solidFill>
                    <a:srgbClr val="004A98"/>
                  </a:solidFill>
                  <a:latin typeface="Open Sans Light"/>
                </a:rPr>
                <a:t>Они предлагают пользователям простое управление и бурю эмоций;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54913"/>
              <a:ext cx="11278557" cy="1405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22"/>
                </a:lnSpc>
                <a:spcBef>
                  <a:spcPct val="0"/>
                </a:spcBef>
              </a:pPr>
              <a:r>
                <a:rPr lang="en-US" sz="3247">
                  <a:solidFill>
                    <a:srgbClr val="54457B"/>
                  </a:solidFill>
                  <a:latin typeface="Open Sans Bold"/>
                </a:rPr>
                <a:t>Существует множество игр в жанре шутер: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32891" y="5616575"/>
            <a:ext cx="7891300" cy="211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47"/>
              </a:lnSpc>
            </a:pPr>
            <a:r>
              <a:rPr lang="en-US" sz="3034">
                <a:solidFill>
                  <a:srgbClr val="004A98"/>
                </a:solidFill>
                <a:latin typeface="Open Sans Light"/>
              </a:rPr>
              <a:t>Однако все они предназначены исключительно для развлечений и не несут никакой образовательной нагрузки, например CS2D:</a:t>
            </a:r>
            <a:r>
              <a:rPr lang="en-US" sz="3034">
                <a:solidFill>
                  <a:srgbClr val="004A98"/>
                </a:solidFill>
                <a:latin typeface="Arimo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584712" y="9581091"/>
            <a:ext cx="703288" cy="70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6"/>
              </a:lnSpc>
            </a:pPr>
            <a:r>
              <a:rPr lang="en-US" sz="4083">
                <a:solidFill>
                  <a:srgbClr val="54457B"/>
                </a:solidFill>
                <a:latin typeface="Open Sans Light"/>
              </a:rPr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479545" y="1175341"/>
            <a:ext cx="5727354" cy="808295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04700" y="645178"/>
            <a:ext cx="8115300" cy="1584322"/>
            <a:chOff x="0" y="0"/>
            <a:chExt cx="10820400" cy="211243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0820400" cy="1300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54457B"/>
                  </a:solidFill>
                  <a:latin typeface="HK Grotesk Bold"/>
                </a:rPr>
                <a:t> Анализ конкурентов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64888"/>
              <a:ext cx="10820400" cy="5891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63899" y="3233348"/>
            <a:ext cx="8794659" cy="2308768"/>
            <a:chOff x="0" y="0"/>
            <a:chExt cx="11726212" cy="307835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860291"/>
              <a:ext cx="11726212" cy="2218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37"/>
                </a:lnSpc>
              </a:pPr>
              <a:r>
                <a:rPr lang="en-US" sz="3024">
                  <a:solidFill>
                    <a:srgbClr val="004A98"/>
                  </a:solidFill>
                  <a:latin typeface="Open Sans Light"/>
                </a:rPr>
                <a:t>Все они действительно помогают людям, а в особенности детям с получением новых знаний;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45181"/>
              <a:ext cx="11726212" cy="672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79"/>
                </a:lnSpc>
                <a:spcBef>
                  <a:spcPct val="0"/>
                </a:spcBef>
              </a:pPr>
              <a:r>
                <a:rPr lang="en-US" sz="3215">
                  <a:solidFill>
                    <a:srgbClr val="54457B"/>
                  </a:solidFill>
                  <a:latin typeface="Open Sans Bold"/>
                </a:rPr>
                <a:t>Существует множество обучающих игр: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47097" y="5726489"/>
            <a:ext cx="8811461" cy="215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3"/>
              </a:lnSpc>
            </a:pPr>
            <a:r>
              <a:rPr lang="en-US" sz="3081">
                <a:solidFill>
                  <a:srgbClr val="004A98"/>
                </a:solidFill>
                <a:latin typeface="Open Sans Light"/>
              </a:rPr>
              <a:t>Однако большинство из них подразумевают ежедневные упражнения и не отличаются особо интересным геймплеем, например</a:t>
            </a:r>
          </a:p>
          <a:p>
            <a:pPr>
              <a:lnSpc>
                <a:spcPts val="4313"/>
              </a:lnSpc>
            </a:pPr>
            <a:r>
              <a:rPr lang="en-US" sz="3081">
                <a:solidFill>
                  <a:srgbClr val="004A98"/>
                </a:solidFill>
                <a:latin typeface="Open Sans Light"/>
              </a:rPr>
              <a:t>DR KAWASHIMA’S BRAIN TRAINING:</a:t>
            </a:r>
            <a:r>
              <a:rPr lang="en-US" sz="3081">
                <a:solidFill>
                  <a:srgbClr val="004A98"/>
                </a:solidFill>
                <a:latin typeface="Arimo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584712" y="9581091"/>
            <a:ext cx="703288" cy="70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6"/>
              </a:lnSpc>
            </a:pPr>
            <a:r>
              <a:rPr lang="en-US" sz="4083">
                <a:solidFill>
                  <a:srgbClr val="453B60"/>
                </a:solidFill>
                <a:latin typeface="Open Sans Light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DAFBmZrrDFs</dc:identifier>
  <dcterms:modified xsi:type="dcterms:W3CDTF">2011-08-01T06:04:30Z</dcterms:modified>
  <cp:revision>1</cp:revision>
</cp:coreProperties>
</file>